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2.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theme/theme3.xml" ContentType="application/vnd.openxmlformats-officedocument.theme+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4.xml" ContentType="application/vnd.openxmlformats-officedocument.theme+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theme/theme5.xml" ContentType="application/vnd.openxmlformats-officedocument.theme+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theme/theme6.xml" ContentType="application/vnd.openxmlformats-officedocument.theme+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theme/theme7.xml" ContentType="application/vnd.openxmlformats-officedocument.theme+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theme/theme8.xml" ContentType="application/vnd.openxmlformats-officedocument.theme+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theme/theme9.xml" ContentType="application/vnd.openxmlformats-officedocument.theme+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229" r:id="rId1"/>
    <p:sldMasterId id="2147485397" r:id="rId2"/>
    <p:sldMasterId id="2147485431" r:id="rId3"/>
    <p:sldMasterId id="2147485479" r:id="rId4"/>
    <p:sldMasterId id="2147485520" r:id="rId5"/>
    <p:sldMasterId id="2147485586" r:id="rId6"/>
    <p:sldMasterId id="2147485645" r:id="rId7"/>
    <p:sldMasterId id="2147485671" r:id="rId8"/>
    <p:sldMasterId id="2147485687" r:id="rId9"/>
    <p:sldMasterId id="2147485717" r:id="rId10"/>
  </p:sldMasterIdLst>
  <p:notesMasterIdLst>
    <p:notesMasterId r:id="rId29"/>
  </p:notesMasterIdLst>
  <p:handoutMasterIdLst>
    <p:handoutMasterId r:id="rId30"/>
  </p:handoutMasterIdLst>
  <p:sldIdLst>
    <p:sldId id="2076138465" r:id="rId11"/>
    <p:sldId id="264" r:id="rId12"/>
    <p:sldId id="2076137186" r:id="rId13"/>
    <p:sldId id="2142532988" r:id="rId14"/>
    <p:sldId id="2076136425" r:id="rId15"/>
    <p:sldId id="2076136427" r:id="rId16"/>
    <p:sldId id="1579" r:id="rId17"/>
    <p:sldId id="1572" r:id="rId18"/>
    <p:sldId id="1573" r:id="rId19"/>
    <p:sldId id="1575" r:id="rId20"/>
    <p:sldId id="1576" r:id="rId21"/>
    <p:sldId id="1577" r:id="rId22"/>
    <p:sldId id="1578" r:id="rId23"/>
    <p:sldId id="2076137677" r:id="rId24"/>
    <p:sldId id="2076137845" r:id="rId25"/>
    <p:sldId id="2076137855" r:id="rId26"/>
    <p:sldId id="1567" r:id="rId27"/>
    <p:sldId id="2147469759" r:id="rId28"/>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14D70C25-0413-A24B-B22A-8EE89C82326F}">
          <p14:sldIdLst>
            <p14:sldId id="2076138465"/>
            <p14:sldId id="264"/>
            <p14:sldId id="2076137186"/>
            <p14:sldId id="2142532988"/>
            <p14:sldId id="2076136425"/>
            <p14:sldId id="2076136427"/>
            <p14:sldId id="1579"/>
            <p14:sldId id="1572"/>
            <p14:sldId id="1573"/>
            <p14:sldId id="1575"/>
            <p14:sldId id="1576"/>
            <p14:sldId id="1577"/>
            <p14:sldId id="1578"/>
            <p14:sldId id="2076137677"/>
            <p14:sldId id="2076137845"/>
            <p14:sldId id="2076137855"/>
            <p14:sldId id="1567"/>
            <p14:sldId id="2147469759"/>
          </p14:sldIdLst>
        </p14:section>
      </p14:sectionLst>
    </p:ext>
    <p:ext uri="{EFAFB233-063F-42B5-8137-9DF3F51BA10A}">
      <p15:sldGuideLst xmlns:p15="http://schemas.microsoft.com/office/powerpoint/2012/main">
        <p15:guide id="2" orient="horz" pos="640" userDrawn="1">
          <p15:clr>
            <a:srgbClr val="A4A3A4"/>
          </p15:clr>
        </p15:guide>
        <p15:guide id="3"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2F2F"/>
    <a:srgbClr val="FFFFFF"/>
    <a:srgbClr val="666666"/>
    <a:srgbClr val="000000"/>
    <a:srgbClr val="8661C5"/>
    <a:srgbClr val="D59DFF"/>
    <a:srgbClr val="50E6FF"/>
    <a:srgbClr val="0069BA"/>
    <a:srgbClr val="9BF00B"/>
    <a:srgbClr val="0F78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3CD57E-CD58-41A1-AE9D-6FE05F247BF5}" v="1" dt="2022-02-24T08:53:53.601"/>
    <p1510:client id="{31A0680B-8F7B-4B6C-9738-B63B94015B1C}" v="5" dt="2022-02-24T08:51:38.7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6321" autoAdjust="0"/>
  </p:normalViewPr>
  <p:slideViewPr>
    <p:cSldViewPr snapToGrid="0">
      <p:cViewPr varScale="1">
        <p:scale>
          <a:sx n="87" d="100"/>
          <a:sy n="87" d="100"/>
        </p:scale>
        <p:origin x="60" y="84"/>
      </p:cViewPr>
      <p:guideLst>
        <p:guide orient="horz" pos="640"/>
        <p:guide pos="3840"/>
      </p:guideLst>
    </p:cSldViewPr>
  </p:slideViewPr>
  <p:outlineViewPr>
    <p:cViewPr>
      <p:scale>
        <a:sx n="33" d="100"/>
        <a:sy n="33" d="100"/>
      </p:scale>
      <p:origin x="0" y="-44436"/>
    </p:cViewPr>
  </p:outlineViewPr>
  <p:notesTextViewPr>
    <p:cViewPr>
      <p:scale>
        <a:sx n="3" d="2"/>
        <a:sy n="3" d="2"/>
      </p:scale>
      <p:origin x="0" y="0"/>
    </p:cViewPr>
  </p:notesTextViewPr>
  <p:sorterViewPr>
    <p:cViewPr varScale="1">
      <p:scale>
        <a:sx n="1" d="1"/>
        <a:sy n="1" d="1"/>
      </p:scale>
      <p:origin x="0" y="-20925"/>
    </p:cViewPr>
  </p:sorterViewPr>
  <p:notesViewPr>
    <p:cSldViewPr snapToGrid="0" showGuides="1">
      <p:cViewPr varScale="1">
        <p:scale>
          <a:sx n="169" d="100"/>
          <a:sy n="169" d="100"/>
        </p:scale>
        <p:origin x="5232"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microsoft.com/office/2015/10/relationships/revisionInfo" Target="revisionInfo.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0F9EC6-89FF-47E1-8594-1A32E3B45134}" type="datetime8">
              <a:rPr lang="en-US" smtClean="0">
                <a:latin typeface="Segoe UI" pitchFamily="34" charset="0"/>
              </a:rPr>
              <a:t>2/24/2022 9:53 AM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6CE63F-9E7F-4C04-9D0D-FCA25A8E9E86}" type="datetime8">
              <a:rPr lang="en-US" smtClean="0"/>
              <a:t>2/24/2022 9:52 AM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UI" panose="020B0502040204020203" pitchFamily="34"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0854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2/24/2022 9:53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52001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a:p>
        </p:txBody>
      </p:sp>
      <p:sp>
        <p:nvSpPr>
          <p:cNvPr id="4" name="Header Placeholder 3"/>
          <p:cNvSpPr>
            <a:spLocks noGrp="1"/>
          </p:cNvSpPr>
          <p:nvPr>
            <p:ph type="hdr" sz="quarter" idx="10"/>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62C61DAB-D93E-49CA-B245-379601CFE8D0}"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2/24/2022 9:53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079431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2/24/2022 9:53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520133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2/24/2022 9:53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98428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Kopfzeilenplatzhalt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ußzeilenplatzhalt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a:t>
            </a:r>
          </a:p>
        </p:txBody>
      </p:sp>
      <p:sp>
        <p:nvSpPr>
          <p:cNvPr id="6" name="Foliennummernplatzhalter 5"/>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097317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Kopfzeilenplatzhalt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ußzeilenplatzhalt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a:t>
            </a:r>
          </a:p>
        </p:txBody>
      </p:sp>
      <p:sp>
        <p:nvSpPr>
          <p:cNvPr id="6" name="Foliennummernplatzhalter 5"/>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36548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Kopfzeilenplatzhalt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ußzeilenplatzhalt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a:t>
            </a:r>
          </a:p>
        </p:txBody>
      </p:sp>
      <p:sp>
        <p:nvSpPr>
          <p:cNvPr id="6" name="Foliennummernplatzhalter 5"/>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350096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Kopfzeilenplatzhalt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ußzeilenplatzhalt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a:t>
            </a:r>
          </a:p>
        </p:txBody>
      </p:sp>
      <p:sp>
        <p:nvSpPr>
          <p:cNvPr id="6" name="Foliennummernplatzhalter 5"/>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026187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buFont typeface="Arial" panose="020B0604020202020204" pitchFamily="34" charset="0"/>
              <a:buChar char="•"/>
            </a:pPr>
            <a:endParaRPr lang="en-US"/>
          </a:p>
        </p:txBody>
      </p:sp>
      <p:sp>
        <p:nvSpPr>
          <p:cNvPr id="4" name="Kopfzeilenplatzhalt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ußzeilenplatzhalt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a:t>
            </a:r>
          </a:p>
        </p:txBody>
      </p:sp>
      <p:sp>
        <p:nvSpPr>
          <p:cNvPr id="6" name="Foliennummernplatzhalter 5"/>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424400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Kopfzeilenplatzhalt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ußzeilenplatzhalt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a:t>
            </a:r>
          </a:p>
        </p:txBody>
      </p:sp>
      <p:sp>
        <p:nvSpPr>
          <p:cNvPr id="6" name="Foliennummernplatzhalter 5"/>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396266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endParaRPr lang="en-US" dirty="0"/>
          </a:p>
        </p:txBody>
      </p:sp>
      <p:sp>
        <p:nvSpPr>
          <p:cNvPr id="4" name="Kopfzeilenplatzhalt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ußzeilenplatzhalt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a:t>
            </a:r>
          </a:p>
        </p:txBody>
      </p:sp>
      <p:sp>
        <p:nvSpPr>
          <p:cNvPr id="6" name="Foliennummernplatzhalter 5"/>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3082373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ußzeilenplatzhalt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a:t>
            </a:r>
          </a:p>
        </p:txBody>
      </p:sp>
      <p:sp>
        <p:nvSpPr>
          <p:cNvPr id="6" name="Foliennummernplatzhalter 5"/>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010507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15.jpeg"/><Relationship Id="rId4" Type="http://schemas.openxmlformats.org/officeDocument/2006/relationships/image" Target="../media/image14.jpe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Master" Target="../slideMasters/slideMaster1.xml"/><Relationship Id="rId4" Type="http://schemas.openxmlformats.org/officeDocument/2006/relationships/image" Target="../media/image20.jpe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Master" Target="../slideMasters/slideMaster1.xml"/><Relationship Id="rId5" Type="http://schemas.openxmlformats.org/officeDocument/2006/relationships/image" Target="../media/image24.jpeg"/><Relationship Id="rId4" Type="http://schemas.openxmlformats.org/officeDocument/2006/relationships/image" Target="../media/image23.jpe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Master" Target="../slideMasters/slideMaster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Master" Target="../slideMasters/slideMaster1.xml"/><Relationship Id="rId4" Type="http://schemas.openxmlformats.org/officeDocument/2006/relationships/image" Target="../media/image32.jpe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Master" Target="../slideMasters/slideMaster1.xml"/><Relationship Id="rId5" Type="http://schemas.openxmlformats.org/officeDocument/2006/relationships/image" Target="../media/image33.jpeg"/><Relationship Id="rId4" Type="http://schemas.openxmlformats.org/officeDocument/2006/relationships/image" Target="../media/image32.jpe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Master" Target="../slideMasters/slideMaster1.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 Id="rId5" Type="http://schemas.openxmlformats.org/officeDocument/2006/relationships/image" Target="../media/image42.emf"/><Relationship Id="rId4" Type="http://schemas.openxmlformats.org/officeDocument/2006/relationships/image" Target="../media/image41.emf"/></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2.xml"/><Relationship Id="rId4" Type="http://schemas.openxmlformats.org/officeDocument/2006/relationships/image" Target="../media/image46.jpg"/></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2.xml"/><Relationship Id="rId4" Type="http://schemas.openxmlformats.org/officeDocument/2006/relationships/image" Target="../media/image46.jpg"/></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2.xml"/><Relationship Id="rId4" Type="http://schemas.openxmlformats.org/officeDocument/2006/relationships/image" Target="../media/image46.jpg"/></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2.emf"/><Relationship Id="rId1" Type="http://schemas.openxmlformats.org/officeDocument/2006/relationships/slideMaster" Target="../slideMasters/slideMaster3.xml"/><Relationship Id="rId5" Type="http://schemas.openxmlformats.org/officeDocument/2006/relationships/image" Target="../media/image41.emf"/><Relationship Id="rId4" Type="http://schemas.openxmlformats.org/officeDocument/2006/relationships/image" Target="../media/image40.svg"/></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Master" Target="../slideMasters/slideMaster3.xml"/><Relationship Id="rId4" Type="http://schemas.openxmlformats.org/officeDocument/2006/relationships/image" Target="../media/image65.jpeg"/></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Master" Target="../slideMasters/slideMaster3.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Master" Target="../slideMasters/slideMaster3.xml"/><Relationship Id="rId4" Type="http://schemas.openxmlformats.org/officeDocument/2006/relationships/image" Target="../media/image76.jpeg"/></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Master" Target="../slideMasters/slideMaster4.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image" Target="../media/image84.png"/><Relationship Id="rId1" Type="http://schemas.openxmlformats.org/officeDocument/2006/relationships/slideMaster" Target="../slideMasters/slideMaster4.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86.jpeg"/><Relationship Id="rId1"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86.jpeg"/><Relationship Id="rId1" Type="http://schemas.openxmlformats.org/officeDocument/2006/relationships/slideMaster" Target="../slideMasters/slideMaster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Master" Target="../slideMasters/slideMaster4.xml"/><Relationship Id="rId4" Type="http://schemas.openxmlformats.org/officeDocument/2006/relationships/image" Target="../media/image89.jpeg"/></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Master" Target="../slideMasters/slideMaster4.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Master" Target="../slideMasters/slideMaster4.xml"/><Relationship Id="rId4" Type="http://schemas.openxmlformats.org/officeDocument/2006/relationships/image" Target="../media/image93.jpeg"/></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Master" Target="../slideMasters/slideMaster5.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5.xml"/></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42.emf"/><Relationship Id="rId1" Type="http://schemas.openxmlformats.org/officeDocument/2006/relationships/slideMaster" Target="../slideMasters/slideMaster5.xml"/><Relationship Id="rId4" Type="http://schemas.openxmlformats.org/officeDocument/2006/relationships/image" Target="../media/image95.svg"/></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96.svg"/><Relationship Id="rId2" Type="http://schemas.openxmlformats.org/officeDocument/2006/relationships/image" Target="../media/image39.png"/><Relationship Id="rId1" Type="http://schemas.openxmlformats.org/officeDocument/2006/relationships/slideMaster" Target="../slideMasters/slideMaster5.xml"/><Relationship Id="rId5" Type="http://schemas.openxmlformats.org/officeDocument/2006/relationships/image" Target="../media/image42.emf"/><Relationship Id="rId4" Type="http://schemas.openxmlformats.org/officeDocument/2006/relationships/image" Target="../media/image41.emf"/></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emf"/><Relationship Id="rId1" Type="http://schemas.openxmlformats.org/officeDocument/2006/relationships/slideMaster" Target="../slideMasters/slideMaster5.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3.emf"/><Relationship Id="rId1" Type="http://schemas.openxmlformats.org/officeDocument/2006/relationships/slideMaster" Target="../slideMasters/slideMaster5.xml"/></Relationships>
</file>

<file path=ppt/slideLayouts/_rels/slideLayout2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3.emf"/><Relationship Id="rId1" Type="http://schemas.openxmlformats.org/officeDocument/2006/relationships/slideMaster" Target="../slideMasters/slideMaster5.xml"/></Relationships>
</file>

<file path=ppt/slideLayouts/_rels/slideLayout2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3.emf"/><Relationship Id="rId1" Type="http://schemas.openxmlformats.org/officeDocument/2006/relationships/slideMaster" Target="../slideMasters/slideMaster5.xml"/></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3.emf"/><Relationship Id="rId1" Type="http://schemas.openxmlformats.org/officeDocument/2006/relationships/slideMaster" Target="../slideMasters/slideMaster5.xml"/></Relationships>
</file>

<file path=ppt/slideLayouts/_rels/slideLayout2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3.emf"/><Relationship Id="rId1" Type="http://schemas.openxmlformats.org/officeDocument/2006/relationships/slideMaster" Target="../slideMasters/slideMaster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Master" Target="../slideMasters/slideMaster5.xml"/><Relationship Id="rId4" Type="http://schemas.openxmlformats.org/officeDocument/2006/relationships/image" Target="../media/image65.jpe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Master" Target="../slideMasters/slideMaster5.xml"/><Relationship Id="rId4" Type="http://schemas.openxmlformats.org/officeDocument/2006/relationships/image" Target="../media/image76.jpeg"/></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5.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5.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5.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58.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6.xml"/></Relationships>
</file>

<file path=ppt/slideLayouts/_rels/slideLayout259.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6.xml"/></Relationships>
</file>

<file path=ppt/slideLayouts/_rels/slideLayout260.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6.xml"/><Relationship Id="rId4" Type="http://schemas.openxmlformats.org/officeDocument/2006/relationships/image" Target="../media/image41.emf"/></Relationships>
</file>

<file path=ppt/slideLayouts/_rels/slideLayout26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6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6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6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6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6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53.emf"/><Relationship Id="rId1" Type="http://schemas.openxmlformats.org/officeDocument/2006/relationships/slideMaster" Target="../slideMasters/slideMaster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Master" Target="../slideMasters/slideMaster6.xml"/><Relationship Id="rId4" Type="http://schemas.openxmlformats.org/officeDocument/2006/relationships/image" Target="../media/image65.jpeg"/></Relationships>
</file>

<file path=ppt/slideLayouts/_rels/slideLayout285.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Master" Target="../slideMasters/slideMaster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Master" Target="../slideMasters/slideMaster6.xml"/></Relationships>
</file>

<file path=ppt/slideLayouts/_rels/slideLayout30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99.jpeg"/><Relationship Id="rId1" Type="http://schemas.openxmlformats.org/officeDocument/2006/relationships/slideMaster" Target="../slideMasters/slideMaster6.xml"/><Relationship Id="rId4" Type="http://schemas.openxmlformats.org/officeDocument/2006/relationships/image" Target="../media/image76.jpeg"/></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6.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6.xml"/></Relationships>
</file>

<file path=ppt/slideLayouts/_rels/slideLayout30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6.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6.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6.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Master" Target="../slideMasters/slideMaster7.xml"/></Relationships>
</file>

<file path=ppt/slideLayouts/_rels/slideLayout3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317.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86.jpeg"/><Relationship Id="rId1" Type="http://schemas.openxmlformats.org/officeDocument/2006/relationships/slideMaster" Target="../slideMasters/slideMaster7.xml"/></Relationships>
</file>

<file path=ppt/slideLayouts/_rels/slideLayout318.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86.jpeg"/><Relationship Id="rId1" Type="http://schemas.openxmlformats.org/officeDocument/2006/relationships/slideMaster" Target="../slideMasters/slideMaster7.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Master" Target="../slideMasters/slideMaster7.xml"/><Relationship Id="rId4" Type="http://schemas.openxmlformats.org/officeDocument/2006/relationships/image" Target="../media/image89.jpeg"/></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Master" Target="../slideMasters/slideMaster7.xml"/></Relationships>
</file>

<file path=ppt/slideLayouts/_rels/slideLayout33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Master" Target="../slideMasters/slideMaster7.xml"/><Relationship Id="rId4" Type="http://schemas.openxmlformats.org/officeDocument/2006/relationships/image" Target="../media/image93.jpeg"/></Relationships>
</file>

<file path=ppt/slideLayouts/_rels/slideLayout33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7.xml"/></Relationships>
</file>

<file path=ppt/slideLayouts/_rels/slideLayout33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7.xml"/></Relationships>
</file>

<file path=ppt/slideLayouts/_rels/slideLayout33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7.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3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2.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Master" Target="../slideMasters/slideMaster8.xml"/></Relationships>
</file>

<file path=ppt/slideLayouts/_rels/slideLayout353.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Master" Target="../slideMasters/slideMaster8.xml"/></Relationships>
</file>

<file path=ppt/slideLayouts/_rels/slideLayout354.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Master" Target="../slideMasters/slideMaster9.xml"/></Relationships>
</file>

<file path=ppt/slideLayouts/_rels/slideLayout355.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9.xml"/></Relationships>
</file>

<file path=ppt/slideLayouts/_rels/slideLayout356.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105.jpeg"/><Relationship Id="rId1" Type="http://schemas.openxmlformats.org/officeDocument/2006/relationships/slideMaster" Target="../slideMasters/slideMaster9.xml"/></Relationships>
</file>

<file path=ppt/slideLayouts/_rels/slideLayout357.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105.jpeg"/><Relationship Id="rId1" Type="http://schemas.openxmlformats.org/officeDocument/2006/relationships/slideMaster" Target="../slideMasters/slideMaster9.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Master" Target="../slideMasters/slideMaster9.xml"/><Relationship Id="rId4" Type="http://schemas.openxmlformats.org/officeDocument/2006/relationships/image" Target="../media/image108.jpeg"/></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7.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Master" Target="../slideMasters/slideMaster9.xml"/></Relationships>
</file>

<file path=ppt/slideLayouts/_rels/slideLayout36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Master" Target="../slideMasters/slideMaster9.xml"/><Relationship Id="rId4" Type="http://schemas.openxmlformats.org/officeDocument/2006/relationships/image" Target="../media/image112.jpeg"/></Relationships>
</file>

<file path=ppt/slideLayouts/_rels/slideLayout369.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Master" Target="../slideMasters/slideMaster9.xml"/></Relationships>
</file>

<file path=ppt/slideLayouts/_rels/slideLayout370.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Master" Target="../slideMasters/slideMaster9.xml"/></Relationships>
</file>

<file path=ppt/slideLayouts/_rels/slideLayout371.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Master" Target="../slideMasters/slideMaster9.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4.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9.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2.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Master" Target="../slideMasters/slideMaster10.xml"/></Relationships>
</file>

<file path=ppt/slideLayouts/_rels/slideLayout383.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10.xml"/></Relationships>
</file>

<file path=ppt/slideLayouts/_rels/slideLayout384.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116.jpeg"/><Relationship Id="rId1" Type="http://schemas.openxmlformats.org/officeDocument/2006/relationships/slideMaster" Target="../slideMasters/slideMaster10.xml"/></Relationships>
</file>

<file path=ppt/slideLayouts/_rels/slideLayout385.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116.jpeg"/><Relationship Id="rId1" Type="http://schemas.openxmlformats.org/officeDocument/2006/relationships/slideMaster" Target="../slideMasters/slideMaster10.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Master" Target="../slideMasters/slideMaster10.xml"/><Relationship Id="rId4" Type="http://schemas.openxmlformats.org/officeDocument/2006/relationships/image" Target="../media/image119.jpeg"/></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5.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Master" Target="../slideMasters/slideMaster10.xml"/></Relationships>
</file>

<file path=ppt/slideLayouts/_rels/slideLayout396.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Master" Target="../slideMasters/slideMaster10.xml"/><Relationship Id="rId4" Type="http://schemas.openxmlformats.org/officeDocument/2006/relationships/image" Target="../media/image123.jpeg"/></Relationships>
</file>

<file path=ppt/slideLayouts/_rels/slideLayout397.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Master" Target="../slideMasters/slideMaster10.xml"/></Relationships>
</file>

<file path=ppt/slideLayouts/_rels/slideLayout398.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Master" Target="../slideMasters/slideMaster10.xml"/></Relationships>
</file>

<file path=ppt/slideLayouts/_rels/slideLayout39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Master" Target="../slideMasters/slideMaster10.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2.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Master" Target="../slideMasters/slideMaster10.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3"/>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4" name="Picture Placeholder 3">
            <a:extLst>
              <a:ext uri="{FF2B5EF4-FFF2-40B4-BE49-F238E27FC236}">
                <a16:creationId xmlns:a16="http://schemas.microsoft.com/office/drawing/2014/main" id="{40BC5B99-509C-464A-99BC-BB61027E6D1A}"/>
              </a:ext>
            </a:extLst>
          </p:cNvPr>
          <p:cNvSpPr>
            <a:spLocks noGrp="1"/>
          </p:cNvSpPr>
          <p:nvPr>
            <p:ph type="pic" sz="quarter" idx="13"/>
          </p:nvPr>
        </p:nvSpPr>
        <p:spPr>
          <a:xfrm>
            <a:off x="5326063" y="0"/>
            <a:ext cx="6865937" cy="6858000"/>
          </a:xfrm>
        </p:spPr>
        <p:txBody>
          <a:bodyPr/>
          <a:lstStyle/>
          <a:p>
            <a:r>
              <a:rPr lang="en-US"/>
              <a:t>Click icon to add picture</a:t>
            </a:r>
          </a:p>
        </p:txBody>
      </p:sp>
    </p:spTree>
    <p:extLst>
      <p:ext uri="{BB962C8B-B14F-4D97-AF65-F5344CB8AC3E}">
        <p14:creationId xmlns:p14="http://schemas.microsoft.com/office/powerpoint/2010/main" val="30174309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userDrawn="1">
          <p15:clr>
            <a:srgbClr val="5ACBF0"/>
          </p15:clr>
        </p15:guide>
        <p15:guide id="3" pos="3355" userDrawn="1">
          <p15:clr>
            <a:srgbClr val="5ACBF0"/>
          </p15:clr>
        </p15:guide>
        <p15:guide id="5" orient="horz" pos="2160" userDrawn="1">
          <p15:clr>
            <a:srgbClr val="FBAE40"/>
          </p15:clr>
        </p15:guide>
        <p15:guide id="6" orient="horz" pos="2229" userDrawn="1">
          <p15:clr>
            <a:srgbClr val="5ACBF0"/>
          </p15:clr>
        </p15:guide>
        <p15:guide id="7" pos="2996" userDrawn="1">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quar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1D16804B-3245-9A4C-A340-6FF89CF57D54}"/>
              </a:ext>
            </a:extLst>
          </p:cNvPr>
          <p:cNvSpPr>
            <a:spLocks noGrp="1"/>
          </p:cNvSpPr>
          <p:nvPr>
            <p:ph type="pic" sz="quarter" idx="13"/>
          </p:nvPr>
        </p:nvSpPr>
        <p:spPr>
          <a:xfrm>
            <a:off x="5334000" y="0"/>
            <a:ext cx="6858000" cy="6858000"/>
          </a:xfrm>
        </p:spPr>
        <p:txBody>
          <a:bodyPr/>
          <a:lstStyle/>
          <a:p>
            <a:r>
              <a:rPr lang="en-US"/>
              <a:t>Click icon to add picture</a:t>
            </a:r>
          </a:p>
        </p:txBody>
      </p:sp>
    </p:spTree>
    <p:extLst>
      <p:ext uri="{BB962C8B-B14F-4D97-AF65-F5344CB8AC3E}">
        <p14:creationId xmlns:p14="http://schemas.microsoft.com/office/powerpoint/2010/main" val="16054354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9385043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6132" userDrawn="1">
          <p15:clr>
            <a:srgbClr val="5ACBF0"/>
          </p15:clr>
        </p15:guide>
        <p15:guide id="4" orient="horz"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Left Title Black Bkg">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0899690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3840" userDrawn="1">
          <p15:clr>
            <a:srgbClr val="5ACBF0"/>
          </p15:clr>
        </p15:guide>
        <p15:guide id="4"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Left Title White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EC770E93-46FB-B04C-AFC6-A97F7105D84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39369899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3840" userDrawn="1">
          <p15:clr>
            <a:srgbClr val="5ACBF0"/>
          </p15:clr>
        </p15:guide>
        <p15:guide id="4"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8495981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Square Border Photo">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475615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475615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F20930C2-FF47-3F44-BA93-EEDCB40578EB}"/>
              </a:ext>
            </a:extLst>
          </p:cNvPr>
          <p:cNvSpPr>
            <a:spLocks noGrp="1"/>
          </p:cNvSpPr>
          <p:nvPr>
            <p:ph type="pic" sz="quarter" idx="13"/>
          </p:nvPr>
        </p:nvSpPr>
        <p:spPr>
          <a:xfrm>
            <a:off x="5627688" y="292100"/>
            <a:ext cx="6270625" cy="6272213"/>
          </a:xfrm>
        </p:spPr>
        <p:txBody>
          <a:bodyPr/>
          <a:lstStyle/>
          <a:p>
            <a:r>
              <a:rPr lang="en-US"/>
              <a:t>Click icon to add picture</a:t>
            </a:r>
          </a:p>
        </p:txBody>
      </p:sp>
    </p:spTree>
    <p:extLst>
      <p:ext uri="{BB962C8B-B14F-4D97-AF65-F5344CB8AC3E}">
        <p14:creationId xmlns:p14="http://schemas.microsoft.com/office/powerpoint/2010/main" val="8673704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guide id="5" pos="3545" userDrawn="1">
          <p15:clr>
            <a:srgbClr val="FBAE40"/>
          </p15:clr>
        </p15:guide>
        <p15:guide id="6" pos="33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 Color Bkg">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dirty="0"/>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5999618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userDrawn="1">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Black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3694579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userDrawn="1">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23299196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1337368"/>
      </p:ext>
    </p:extLst>
  </p:cSld>
  <p:clrMapOvr>
    <a:masterClrMapping/>
  </p:clrMapOvr>
  <p:transition>
    <p:fade/>
  </p:transition>
  <p:extLst>
    <p:ext uri="{DCECCB84-F9BA-43D5-87BE-67443E8EF086}">
      <p15:sldGuideLst xmlns:p15="http://schemas.microsoft.com/office/powerpoint/2012/main">
        <p15:guide id="1" orient="horz" pos="288" userDrawn="1">
          <p15:clr>
            <a:srgbClr val="5ACBF0"/>
          </p15:clr>
        </p15:guide>
        <p15:guide id="2" orient="horz" pos="905" userDrawn="1">
          <p15:clr>
            <a:srgbClr val="5ACBF0"/>
          </p15:clr>
        </p15:guide>
        <p15:guide id="4" orient="horz" pos="1272" userDrawn="1">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57200658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3367971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8857019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070883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96918344"/>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3881619"/>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6551895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userDrawn="1">
          <p15:clr>
            <a:srgbClr val="5ACBF0"/>
          </p15:clr>
        </p15:guide>
        <p15:guide id="7" pos="1795" userDrawn="1">
          <p15:clr>
            <a:srgbClr val="5ACBF0"/>
          </p15:clr>
        </p15:guide>
        <p15:guide id="8" pos="3035" userDrawn="1">
          <p15:clr>
            <a:srgbClr val="5ACBF0"/>
          </p15:clr>
        </p15:guide>
        <p15:guide id="9" pos="3221" userDrawn="1">
          <p15:clr>
            <a:srgbClr val="5ACBF0"/>
          </p15:clr>
        </p15:guide>
        <p15:guide id="10" pos="4461" userDrawn="1">
          <p15:clr>
            <a:srgbClr val="5ACBF0"/>
          </p15:clr>
        </p15:guide>
        <p15:guide id="11" pos="5890" userDrawn="1">
          <p15:clr>
            <a:srgbClr val="5ACBF0"/>
          </p15:clr>
        </p15:guide>
        <p15:guide id="12" orient="horz" pos="1436">
          <p15:clr>
            <a:srgbClr val="5ACBF0"/>
          </p15:clr>
        </p15:guide>
        <p15:guide id="13" pos="4646" userDrawn="1">
          <p15:clr>
            <a:srgbClr val="5ACBF0"/>
          </p15:clr>
        </p15:guide>
        <p15:guide id="14" pos="6072" userDrawn="1">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30798454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endParaRPr lang="en-US" dirty="0"/>
          </a:p>
        </p:txBody>
      </p:sp>
    </p:spTree>
    <p:extLst>
      <p:ext uri="{BB962C8B-B14F-4D97-AF65-F5344CB8AC3E}">
        <p14:creationId xmlns:p14="http://schemas.microsoft.com/office/powerpoint/2010/main" val="6133845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userDrawn="1">
          <p15:clr>
            <a:srgbClr val="5ACBF0"/>
          </p15:clr>
        </p15:guide>
        <p15:guide id="34" pos="3336" userDrawn="1">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24385852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userDrawn="1">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userDrawn="1">
          <p15:clr>
            <a:srgbClr val="5ACBF0"/>
          </p15:clr>
        </p15:guide>
        <p15:guide id="29" orient="horz" pos="1271" userDrawn="1">
          <p15:clr>
            <a:srgbClr val="5ACBF0"/>
          </p15:clr>
        </p15:guide>
        <p15:guide id="30" orient="horz" pos="288" userDrawn="1">
          <p15:clr>
            <a:srgbClr val="5ACBF0"/>
          </p15:clr>
        </p15:guide>
        <p15:guide id="31" pos="3840" userDrawn="1">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ader Background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109616-29F5-2A48-AD26-C036688E660A}"/>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844675"/>
            <a:ext cx="11018838" cy="4424363"/>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589192910"/>
      </p:ext>
    </p:extLst>
  </p:cSld>
  <p:clrMapOvr>
    <a:masterClrMapping/>
  </p:clrMapOvr>
  <p:transition>
    <p:fade/>
  </p:transition>
  <p:extLst>
    <p:ext uri="{DCECCB84-F9BA-43D5-87BE-67443E8EF086}">
      <p15:sldGuideLst xmlns:p15="http://schemas.microsoft.com/office/powerpoint/2012/main">
        <p15:guide id="2" orient="horz" pos="1162" userDrawn="1">
          <p15:clr>
            <a:srgbClr val="5ACBF0"/>
          </p15:clr>
        </p15:guide>
        <p15:guide id="3" orient="horz" pos="288">
          <p15:clr>
            <a:srgbClr val="5ACBF0"/>
          </p15:clr>
        </p15:guide>
        <p15:guide id="5" orient="horz" pos="904">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ader Background Two Column Bullet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3A5130-10A1-954A-B139-8F920AB6EC86}"/>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accent3"/>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844674"/>
            <a:ext cx="5211763"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844674"/>
            <a:ext cx="5219700"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2870302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ader Background Two Column Non-bulleted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D08175-261D-A74C-8918-CB97ADB19271}"/>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84200" y="1853052"/>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844675"/>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658693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eader Background Two Column Content with Subhead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7941E1A-46FF-9B43-8237-B9FAC6645B8E}"/>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851161"/>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495686"/>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844675"/>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489200"/>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3330693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er Background Three Column Bullet with Subtitle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B0B838-FFE7-3848-8346-94C828955739}"/>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7971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7905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7971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2089322"/>
      </p:ext>
    </p:extLst>
  </p:cSld>
  <p:clrMapOvr>
    <a:masterClrMapping/>
  </p:clrMapOvr>
  <p:transition>
    <p:fade/>
  </p:transition>
  <p:extLst>
    <p:ext uri="{DCECCB84-F9BA-43D5-87BE-67443E8EF086}">
      <p15:sldGuideLst xmlns:p15="http://schemas.microsoft.com/office/powerpoint/2012/main">
        <p15:guide id="3" orient="horz" pos="1162" userDrawn="1">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eader Background Four Column Bullet with Subtitle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7D56507-64E9-FD49-A968-94669A530F3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996806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162" userDrawn="1">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er Lin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nchor="ctr"/>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7" name="Straight Connector 6">
            <a:extLst>
              <a:ext uri="{FF2B5EF4-FFF2-40B4-BE49-F238E27FC236}">
                <a16:creationId xmlns:a16="http://schemas.microsoft.com/office/drawing/2014/main" id="{8EDAE969-6DFB-AD4B-A4BB-4C9D04F1489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125104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er Line 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tx1"/>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AE9361ED-1B01-E94D-9CDA-29127BEC918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522741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eader Line 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tx1"/>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6161C8D7-A314-D146-8B0F-88DAD8C243A2}"/>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33180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Header Background 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43174"/>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7699"/>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3"/>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B52B4BDF-7433-F544-8549-B08FCF3FD2A9}"/>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757613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er Line 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CF841732-6515-3E42-A4B2-E3983B953B2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68791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er Line 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67587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er Line Four Column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870829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er Line Blank">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2502F9BD-EF25-7144-AB08-9EDFAA5C2CE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890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88861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9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Jan</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Feb</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Mar</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Apr</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May</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Jun</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Jul</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Aug</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Sep</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Oct</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Nov</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Dec</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7838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1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213786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Tree>
    <p:extLst>
      <p:ext uri="{BB962C8B-B14F-4D97-AF65-F5344CB8AC3E}">
        <p14:creationId xmlns:p14="http://schemas.microsoft.com/office/powerpoint/2010/main" val="1185091634"/>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2_Header Line 12 Months">
    <p:bg>
      <p:bgPr>
        <a:solidFill>
          <a:schemeClr val="tx2"/>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accent3"/>
                </a:solidFill>
              </a:defRPr>
            </a:lvl1p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Tree>
    <p:extLst>
      <p:ext uri="{BB962C8B-B14F-4D97-AF65-F5344CB8AC3E}">
        <p14:creationId xmlns:p14="http://schemas.microsoft.com/office/powerpoint/2010/main" val="1598530170"/>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4_Header Line 12 Months">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9C8D47-3F89-2440-BD17-30886A5B991A}"/>
              </a:ext>
            </a:extLst>
          </p:cNvPr>
          <p:cNvSpPr/>
          <p:nvPr userDrawn="1"/>
        </p:nvSpPr>
        <p:spPr bwMode="auto">
          <a:xfrm>
            <a:off x="0"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3477325" cy="1107996"/>
          </a:xfrm>
        </p:spPr>
        <p:txBody>
          <a:bodyPr wrap="square">
            <a:spAutoFit/>
          </a:bodyPr>
          <a:lstStyle>
            <a:lvl1pPr>
              <a:defRPr>
                <a:solidFill>
                  <a:schemeClr val="accent3"/>
                </a:solidFill>
              </a:defRPr>
            </a:lvl1pPr>
          </a:lstStyle>
          <a:p>
            <a:r>
              <a:rPr lang="en-US"/>
              <a:t>Click to edit Master title style</a:t>
            </a:r>
            <a:endParaRPr lang="en-US" dirty="0"/>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 name="Text Placeholder 4">
            <a:extLst>
              <a:ext uri="{FF2B5EF4-FFF2-40B4-BE49-F238E27FC236}">
                <a16:creationId xmlns:a16="http://schemas.microsoft.com/office/drawing/2014/main" id="{C0CD7CCE-7A0A-2445-87E0-A18FB3B723C6}"/>
              </a:ext>
            </a:extLst>
          </p:cNvPr>
          <p:cNvSpPr>
            <a:spLocks noGrp="1"/>
          </p:cNvSpPr>
          <p:nvPr>
            <p:ph type="body" sz="quarter" idx="34"/>
          </p:nvPr>
        </p:nvSpPr>
        <p:spPr>
          <a:xfrm>
            <a:off x="584200" y="2017713"/>
            <a:ext cx="3481388" cy="430887"/>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212407088"/>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dirty="0"/>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948112344"/>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7" orient="horz" pos="1968">
          <p15:clr>
            <a:srgbClr val="5ACBF0"/>
          </p15:clr>
        </p15:guide>
        <p15:guide id="8" orient="horz" pos="2226">
          <p15:clr>
            <a:srgbClr val="5ACBF0"/>
          </p15:clr>
        </p15:guide>
        <p15:guide id="10" pos="3729" userDrawn="1">
          <p15:clr>
            <a:srgbClr val="C35EA4"/>
          </p15:clr>
        </p15:guide>
        <p15:guide id="11" pos="2993">
          <p15:clr>
            <a:srgbClr val="5ACBF0"/>
          </p15:clr>
        </p15:guide>
        <p15:guide id="12" pos="3543">
          <p15:clr>
            <a:srgbClr val="A4A3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651151599"/>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5" orient="horz" pos="2160" userDrawn="1">
          <p15:clr>
            <a:srgbClr val="5ACBF0"/>
          </p15:clr>
        </p15:guide>
        <p15:guide id="6" pos="2991">
          <p15:clr>
            <a:srgbClr val="5ACBF0"/>
          </p15:clr>
        </p15:guide>
        <p15:guide id="7" pos="3728" userDrawn="1">
          <p15:clr>
            <a:srgbClr val="C35EA4"/>
          </p15:clr>
        </p15:guide>
        <p15:guide id="8" pos="3544">
          <p15:clr>
            <a:srgbClr val="A4A3A4"/>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dirty="0"/>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35627901"/>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 Square Photo Lef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0" y="0"/>
            <a:ext cx="6892925" cy="6858000"/>
          </a:xfrm>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7192963" y="457200"/>
            <a:ext cx="4416425" cy="553998"/>
          </a:xfrm>
        </p:spPr>
        <p:txBody>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7192963" y="1436688"/>
            <a:ext cx="3470275" cy="2043636"/>
          </a:xfrm>
        </p:spPr>
        <p:txBody>
          <a:bodyPr/>
          <a:lstStyle>
            <a:lvl1pPr marL="0" indent="0">
              <a:buFontTx/>
              <a:buNone/>
              <a:defRPr/>
            </a:lvl1pPr>
            <a:lvl2pPr marL="228600" indent="0">
              <a:buFontTx/>
              <a:buNone/>
              <a:defRPr/>
            </a:lvl2pPr>
            <a:lvl3pPr marL="457200" indent="0">
              <a:buFontTx/>
              <a:buNone/>
              <a:defRPr/>
            </a:lvl3pPr>
            <a:lvl4pPr marL="661988" indent="0">
              <a:buFontTx/>
              <a:buNone/>
              <a:defRPr/>
            </a:lvl4pPr>
            <a:lvl5pPr marL="855663"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4352849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4342" userDrawn="1">
          <p15:clr>
            <a:srgbClr val="A4A3A4"/>
          </p15:clr>
        </p15:guide>
        <p15:guide id="19" pos="4531" userDrawn="1">
          <p15:clr>
            <a:srgbClr val="A4A3A4"/>
          </p15:clr>
        </p15:guide>
        <p15:guide id="28" orient="horz" pos="905">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 Square Photo Righ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5299075" y="0"/>
            <a:ext cx="6892925" cy="6858000"/>
          </a:xfrm>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584200" y="457200"/>
            <a:ext cx="4416425" cy="553998"/>
          </a:xfrm>
        </p:spPr>
        <p:txBody>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584200" y="1436688"/>
            <a:ext cx="3470275" cy="2302169"/>
          </a:xfrm>
        </p:spPr>
        <p:txBody>
          <a:bodyPr/>
          <a:lstStyle>
            <a:lvl1pPr marL="0" indent="0">
              <a:buFontTx/>
              <a:buNone/>
              <a:defRPr sz="2200"/>
            </a:lvl1pPr>
            <a:lvl2pPr marL="228600" indent="0">
              <a:buFontTx/>
              <a:buNone/>
              <a:defRPr sz="2200"/>
            </a:lvl2pPr>
            <a:lvl3pPr marL="457200" indent="0">
              <a:buFontTx/>
              <a:buNone/>
              <a:defRPr sz="2200"/>
            </a:lvl3pPr>
            <a:lvl4pPr marL="661988" indent="0">
              <a:buFontTx/>
              <a:buNone/>
              <a:defRPr sz="2200"/>
            </a:lvl4pPr>
            <a:lvl5pPr marL="855663" indent="0">
              <a:buFontTx/>
              <a:buNone/>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516701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3160" userDrawn="1">
          <p15:clr>
            <a:srgbClr val="A4A3A4"/>
          </p15:clr>
        </p15:guide>
        <p15:guide id="19" pos="3341" userDrawn="1">
          <p15:clr>
            <a:srgbClr val="A4A3A4"/>
          </p15:clr>
        </p15:guide>
        <p15:guide id="28" orient="horz" pos="905">
          <p15:clr>
            <a:srgbClr val="5ACBF0"/>
          </p15:clr>
        </p15:guide>
        <p15:guide id="30" orient="horz" pos="288">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hoto full bleed upp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585789"/>
            <a:ext cx="12192000" cy="1362282"/>
          </a:xfrm>
          <a:noFill/>
        </p:spPr>
        <p:txBody>
          <a:bodyPr lIns="585216" tIns="0" rIns="585216" bIns="586800" anchor="t" anchorCtr="0">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179627729"/>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861443602"/>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603402083"/>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5" name="Title 1">
            <a:extLst>
              <a:ext uri="{FF2B5EF4-FFF2-40B4-BE49-F238E27FC236}">
                <a16:creationId xmlns:a16="http://schemas.microsoft.com/office/drawing/2014/main" id="{04D80903-AB2F-EA47-B1B9-181A4D5084E7}"/>
              </a:ext>
            </a:extLst>
          </p:cNvPr>
          <p:cNvSpPr txBox="1">
            <a:spLocks/>
          </p:cNvSpPr>
          <p:nvPr userDrawn="1"/>
        </p:nvSpPr>
        <p:spPr>
          <a:xfrm>
            <a:off x="584200" y="2425780"/>
            <a:ext cx="5511800" cy="1107996"/>
          </a:xfrm>
          <a:prstGeom prst="rect">
            <a:avLst/>
          </a:prstGeom>
          <a:noFill/>
        </p:spPr>
        <p:txBody>
          <a:bodyPr vert="horz" wrap="square" lIns="0" tIns="0" rIns="0" bIns="0" rtlCol="0" anchor="b" anchorCtr="0">
            <a:spAutoFit/>
          </a:bodyPr>
          <a:lstStyle>
            <a:lvl1pPr algn="l" defTabSz="932742" rtl="0" eaLnBrk="1" latinLnBrk="0" hangingPunct="1">
              <a:lnSpc>
                <a:spcPct val="100000"/>
              </a:lnSpc>
              <a:spcBef>
                <a:spcPct val="0"/>
              </a:spcBef>
              <a:buNone/>
              <a:defRPr lang="en-US" sz="3600" b="0" kern="1200" cap="none" spc="-50" baseline="0">
                <a:ln w="3175">
                  <a:noFill/>
                </a:ln>
                <a:solidFill>
                  <a:schemeClr val="tx1"/>
                </a:solidFill>
                <a:effectLst/>
                <a:latin typeface="+mj-lt"/>
                <a:ea typeface="+mn-ea"/>
                <a:cs typeface="Segoe UI" panose="020B0502040204020203" pitchFamily="34" charset="0"/>
              </a:defRPr>
            </a:lvl1pPr>
          </a:lstStyle>
          <a:p>
            <a:r>
              <a:rPr lang="en-US"/>
              <a:t>Event name or presentation title </a:t>
            </a:r>
            <a:endParaRPr lang="en-US" dirty="0"/>
          </a:p>
        </p:txBody>
      </p:sp>
      <p:sp>
        <p:nvSpPr>
          <p:cNvPr id="7" name="Text Placeholder 4">
            <a:extLst>
              <a:ext uri="{FF2B5EF4-FFF2-40B4-BE49-F238E27FC236}">
                <a16:creationId xmlns:a16="http://schemas.microsoft.com/office/drawing/2014/main" id="{A200C02C-4314-EE45-A300-21710CAE4FE5}"/>
              </a:ext>
            </a:extLst>
          </p:cNvPr>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9" name="MS logo white - EMF" descr="Microsoft logo white text version">
            <a:extLst>
              <a:ext uri="{FF2B5EF4-FFF2-40B4-BE49-F238E27FC236}">
                <a16:creationId xmlns:a16="http://schemas.microsoft.com/office/drawing/2014/main" id="{EDE56B65-3E69-6146-8830-D107DE1E3AE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19094434"/>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096866871"/>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userDrawn="1">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9083819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userDrawn="1">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72513658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userDrawn="1">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866287"/>
            <a:ext cx="11018520" cy="553998"/>
          </a:xfrm>
        </p:spPr>
        <p:txBody>
          <a:bodyPr anchor="ctr"/>
          <a:lstStyle>
            <a:lvl1pPr algn="l">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02058752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userDrawn="1">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646059488"/>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userDrawn="1">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42252135"/>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userDrawn="1">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474357050"/>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userDrawn="1">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624772569"/>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4" orient="horz" pos="3209" userDrawn="1">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userDrawn="1">
          <p15:clr>
            <a:srgbClr val="5ACBF0"/>
          </p15:clr>
        </p15:guide>
        <p15:guide id="15" pos="3451" userDrawn="1">
          <p15:clr>
            <a:srgbClr val="5ACBF0"/>
          </p15:clr>
        </p15:guide>
        <p15:guide id="16" pos="4229" userDrawn="1">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982817732"/>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userDrawn="1">
          <p15:clr>
            <a:srgbClr val="5ACBF0"/>
          </p15:clr>
        </p15:guide>
        <p15:guide id="15" pos="2168" userDrawn="1">
          <p15:clr>
            <a:srgbClr val="5ACBF0"/>
          </p15:clr>
        </p15:guide>
        <p15:guide id="16" pos="2944" userDrawn="1">
          <p15:clr>
            <a:srgbClr val="5ACBF0"/>
          </p15:clr>
        </p15:guide>
        <p15:guide id="17" pos="4738" userDrawn="1">
          <p15:clr>
            <a:srgbClr val="5ACBF0"/>
          </p15:clr>
        </p15:guide>
        <p15:guide id="18" pos="5514" userDrawn="1">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45299928"/>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userDrawn="1">
          <p15:clr>
            <a:srgbClr val="5ACBF0"/>
          </p15:clr>
        </p15:guide>
        <p15:guide id="16" pos="1524" userDrawn="1">
          <p15:clr>
            <a:srgbClr val="5ACBF0"/>
          </p15:clr>
        </p15:guide>
        <p15:guide id="17" pos="2298" userDrawn="1">
          <p15:clr>
            <a:srgbClr val="5ACBF0"/>
          </p15:clr>
        </p15:guide>
        <p15:guide id="18" pos="3450" userDrawn="1">
          <p15:clr>
            <a:srgbClr val="5ACBF0"/>
          </p15:clr>
        </p15:guide>
        <p15:guide id="19" pos="4230" userDrawn="1">
          <p15:clr>
            <a:srgbClr val="5ACBF0"/>
          </p15:clr>
        </p15:guide>
        <p15:guide id="20" pos="5380" userDrawn="1">
          <p15:clr>
            <a:srgbClr val="5ACBF0"/>
          </p15:clr>
        </p15:guide>
        <p15:guide id="21" pos="6156" userDrawn="1">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0590399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56160264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userDrawn="1">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66753169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userDrawn="1">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07464684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userDrawn="1">
          <p15:clr>
            <a:srgbClr val="5ACBF0"/>
          </p15:clr>
        </p15:guide>
        <p15:guide id="3" pos="6216" userDrawn="1">
          <p15:clr>
            <a:srgbClr val="5ACBF0"/>
          </p15:clr>
        </p15:guide>
        <p15:guide id="5" pos="5850" userDrawn="1">
          <p15:clr>
            <a:srgbClr val="5ACBF0"/>
          </p15:clr>
        </p15:guide>
        <p15:guide id="7" pos="4392" userDrawn="1">
          <p15:clr>
            <a:srgbClr val="5ACBF0"/>
          </p15:clr>
        </p15:guide>
        <p15:guide id="8" pos="3292" userDrawn="1">
          <p15:clr>
            <a:srgbClr val="5ACBF0"/>
          </p15:clr>
        </p15:guide>
        <p15:guide id="10" pos="2926">
          <p15:clr>
            <a:srgbClr val="5ACBF0"/>
          </p15:clr>
        </p15:guide>
        <p15:guide id="11" pos="4754" userDrawn="1">
          <p15:clr>
            <a:srgbClr val="5ACBF0"/>
          </p15:clr>
        </p15:guide>
        <p15:guide id="13" pos="1464" userDrawn="1">
          <p15:clr>
            <a:srgbClr val="5ACBF0"/>
          </p15:clr>
        </p15:guide>
        <p15:guide id="14" orient="horz" pos="1440">
          <p15:clr>
            <a:srgbClr val="5ACBF0"/>
          </p15:clr>
        </p15:guide>
        <p15:guide id="15" pos="1830" userDrawn="1">
          <p15:clr>
            <a:srgbClr val="5ACBF0"/>
          </p15:clr>
        </p15:guide>
        <p15:guide id="16" orient="horz" pos="2533" userDrawn="1">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Quote slide 1b">
    <p:bg>
      <p:bgRef idx="1001">
        <a:schemeClr val="bg2"/>
      </p:bgRef>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DD89A49A-58E0-6646-8574-0B0729961CFB}"/>
              </a:ext>
            </a:extLst>
          </p:cNvPr>
          <p:cNvSpPr>
            <a:spLocks noGrp="1"/>
          </p:cNvSpPr>
          <p:nvPr>
            <p:ph type="body" sz="quarter" idx="18" hasCustomPrompt="1"/>
          </p:nvPr>
        </p:nvSpPr>
        <p:spPr>
          <a:xfrm>
            <a:off x="1739900" y="3779493"/>
            <a:ext cx="5795963" cy="276999"/>
          </a:xfrm>
        </p:spPr>
        <p:txBody>
          <a:bodyPr/>
          <a:lstStyle>
            <a:lvl1pPr marL="0" indent="0" algn="l">
              <a:spcBef>
                <a:spcPts val="0"/>
              </a:spcBef>
              <a:buNone/>
              <a:defRPr sz="1800">
                <a:solidFill>
                  <a:schemeClr val="tx1"/>
                </a:solidFill>
                <a:latin typeface="+mj-lt"/>
              </a:defRPr>
            </a:lvl1pPr>
          </a:lstStyle>
          <a:p>
            <a:pPr lvl="0"/>
            <a:r>
              <a:rPr lang="en-US" dirty="0"/>
              <a:t>Name attribute</a:t>
            </a:r>
          </a:p>
        </p:txBody>
      </p:sp>
      <p:sp>
        <p:nvSpPr>
          <p:cNvPr id="9" name="Text Placeholder 3">
            <a:extLst>
              <a:ext uri="{FF2B5EF4-FFF2-40B4-BE49-F238E27FC236}">
                <a16:creationId xmlns:a16="http://schemas.microsoft.com/office/drawing/2014/main" id="{53C890AF-C449-E34D-86FC-4BE82A41ED0D}"/>
              </a:ext>
            </a:extLst>
          </p:cNvPr>
          <p:cNvSpPr>
            <a:spLocks noGrp="1"/>
          </p:cNvSpPr>
          <p:nvPr>
            <p:ph type="body" sz="quarter" idx="20" hasCustomPrompt="1"/>
          </p:nvPr>
        </p:nvSpPr>
        <p:spPr>
          <a:xfrm>
            <a:off x="1739900" y="4077072"/>
            <a:ext cx="5795963" cy="215444"/>
          </a:xfrm>
        </p:spPr>
        <p:txBody>
          <a:bodyPr/>
          <a:lstStyle>
            <a:lvl1pPr marL="0" indent="0" algn="l">
              <a:spcBef>
                <a:spcPts val="0"/>
              </a:spcBef>
              <a:buNone/>
              <a:defRPr sz="1400">
                <a:solidFill>
                  <a:schemeClr val="tx1"/>
                </a:solidFill>
                <a:latin typeface="+mn-lt"/>
              </a:defRPr>
            </a:lvl1pPr>
          </a:lstStyle>
          <a:p>
            <a:pPr lvl="0"/>
            <a:r>
              <a:rPr lang="en-US" dirty="0"/>
              <a:t>Job title or another attribute</a:t>
            </a:r>
          </a:p>
        </p:txBody>
      </p:sp>
      <p:sp>
        <p:nvSpPr>
          <p:cNvPr id="10" name="Title 1">
            <a:extLst>
              <a:ext uri="{FF2B5EF4-FFF2-40B4-BE49-F238E27FC236}">
                <a16:creationId xmlns:a16="http://schemas.microsoft.com/office/drawing/2014/main" id="{4B9A47D2-7C06-3E47-802E-BD98760204B1}"/>
              </a:ext>
            </a:extLst>
          </p:cNvPr>
          <p:cNvSpPr>
            <a:spLocks noGrp="1"/>
          </p:cNvSpPr>
          <p:nvPr>
            <p:ph type="title" hasCustomPrompt="1"/>
          </p:nvPr>
        </p:nvSpPr>
        <p:spPr>
          <a:xfrm>
            <a:off x="1739899" y="2025650"/>
            <a:ext cx="9866313" cy="1661993"/>
          </a:xfrm>
        </p:spPr>
        <p:txBody>
          <a:bodyPr anchor="b"/>
          <a:lstStyle>
            <a:lvl1pPr>
              <a:defRPr>
                <a:solidFill>
                  <a:schemeClr val="accent3"/>
                </a:solidFill>
              </a:defRPr>
            </a:lvl1pPr>
          </a:lstStyle>
          <a:p>
            <a:r>
              <a:rPr lang="en-US" dirty="0"/>
              <a:t>Add quote text here Add quote text here Add quote text here Add quote text here Add quote text here</a:t>
            </a:r>
          </a:p>
        </p:txBody>
      </p:sp>
    </p:spTree>
    <p:extLst>
      <p:ext uri="{BB962C8B-B14F-4D97-AF65-F5344CB8AC3E}">
        <p14:creationId xmlns:p14="http://schemas.microsoft.com/office/powerpoint/2010/main" val="327056325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Quote slide 2b">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339D5D9-B234-7B4F-90F8-2A7ABA2E4ABF}"/>
              </a:ext>
            </a:extLst>
          </p:cNvPr>
          <p:cNvSpPr/>
          <p:nvPr userDrawn="1"/>
        </p:nvSpPr>
        <p:spPr bwMode="auto">
          <a:xfrm>
            <a:off x="0" y="0"/>
            <a:ext cx="81280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4" name="Text Placeholder 3">
            <a:extLst>
              <a:ext uri="{FF2B5EF4-FFF2-40B4-BE49-F238E27FC236}">
                <a16:creationId xmlns:a16="http://schemas.microsoft.com/office/drawing/2014/main" id="{549D697E-24D0-AB42-8E18-256C047E4063}"/>
              </a:ext>
            </a:extLst>
          </p:cNvPr>
          <p:cNvSpPr>
            <a:spLocks noGrp="1"/>
          </p:cNvSpPr>
          <p:nvPr>
            <p:ph type="body" sz="quarter" idx="18" hasCustomPrompt="1"/>
          </p:nvPr>
        </p:nvSpPr>
        <p:spPr>
          <a:xfrm>
            <a:off x="8420100" y="2044961"/>
            <a:ext cx="3478213" cy="276999"/>
          </a:xfrm>
        </p:spPr>
        <p:txBody>
          <a:bodyPr/>
          <a:lstStyle>
            <a:lvl1pPr marL="0" indent="0" algn="l">
              <a:spcBef>
                <a:spcPts val="0"/>
              </a:spcBef>
              <a:buNone/>
              <a:defRPr sz="1800">
                <a:latin typeface="+mj-lt"/>
              </a:defRPr>
            </a:lvl1pPr>
          </a:lstStyle>
          <a:p>
            <a:pPr lvl="0"/>
            <a:r>
              <a:rPr lang="en-US" dirty="0"/>
              <a:t>Name attribute</a:t>
            </a:r>
          </a:p>
        </p:txBody>
      </p:sp>
      <p:sp>
        <p:nvSpPr>
          <p:cNvPr id="6" name="Text Placeholder 3">
            <a:extLst>
              <a:ext uri="{FF2B5EF4-FFF2-40B4-BE49-F238E27FC236}">
                <a16:creationId xmlns:a16="http://schemas.microsoft.com/office/drawing/2014/main" id="{BA94D27E-F2D3-4E43-B280-E6CF5DAAF0EF}"/>
              </a:ext>
            </a:extLst>
          </p:cNvPr>
          <p:cNvSpPr>
            <a:spLocks noGrp="1"/>
          </p:cNvSpPr>
          <p:nvPr>
            <p:ph type="body" sz="quarter" idx="20" hasCustomPrompt="1"/>
          </p:nvPr>
        </p:nvSpPr>
        <p:spPr>
          <a:xfrm>
            <a:off x="8420100" y="2342540"/>
            <a:ext cx="3478213" cy="215444"/>
          </a:xfrm>
        </p:spPr>
        <p:txBody>
          <a:bodyPr/>
          <a:lstStyle>
            <a:lvl1pPr marL="0" indent="0" algn="l">
              <a:spcBef>
                <a:spcPts val="0"/>
              </a:spcBef>
              <a:buNone/>
              <a:defRPr sz="1400">
                <a:solidFill>
                  <a:schemeClr val="accent6"/>
                </a:solidFill>
                <a:latin typeface="+mn-lt"/>
              </a:defRPr>
            </a:lvl1pPr>
          </a:lstStyle>
          <a:p>
            <a:pPr lvl="0"/>
            <a:r>
              <a:rPr lang="en-US" dirty="0"/>
              <a:t>Job title or another attribute</a:t>
            </a:r>
          </a:p>
        </p:txBody>
      </p:sp>
      <p:sp>
        <p:nvSpPr>
          <p:cNvPr id="7" name="Title 1">
            <a:extLst>
              <a:ext uri="{FF2B5EF4-FFF2-40B4-BE49-F238E27FC236}">
                <a16:creationId xmlns:a16="http://schemas.microsoft.com/office/drawing/2014/main" id="{89F65E91-FAFD-244C-A86D-629BF5974C9C}"/>
              </a:ext>
            </a:extLst>
          </p:cNvPr>
          <p:cNvSpPr>
            <a:spLocks noGrp="1"/>
          </p:cNvSpPr>
          <p:nvPr>
            <p:ph type="title" hasCustomPrompt="1"/>
          </p:nvPr>
        </p:nvSpPr>
        <p:spPr>
          <a:xfrm>
            <a:off x="1163638" y="2025650"/>
            <a:ext cx="6372225" cy="553998"/>
          </a:xfrm>
        </p:spPr>
        <p:txBody>
          <a:bodyPr anchor="t"/>
          <a:lstStyle>
            <a:lvl1pPr>
              <a:defRPr>
                <a:solidFill>
                  <a:schemeClr val="accent3"/>
                </a:solidFill>
              </a:defRPr>
            </a:lvl1pPr>
          </a:lstStyle>
          <a:p>
            <a:r>
              <a:rPr lang="en-US" dirty="0"/>
              <a:t>Add quote text here</a:t>
            </a:r>
          </a:p>
        </p:txBody>
      </p:sp>
    </p:spTree>
    <p:extLst>
      <p:ext uri="{BB962C8B-B14F-4D97-AF65-F5344CB8AC3E}">
        <p14:creationId xmlns:p14="http://schemas.microsoft.com/office/powerpoint/2010/main" val="160695231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733"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Quote slide with picture - alt">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hasCustomPrompt="1"/>
          </p:nvPr>
        </p:nvSpPr>
        <p:spPr>
          <a:xfrm>
            <a:off x="1163638" y="3779493"/>
            <a:ext cx="6372225" cy="276999"/>
          </a:xfrm>
        </p:spPr>
        <p:txBody>
          <a:bodyPr/>
          <a:lstStyle>
            <a:lvl1pPr marL="0" indent="0" algn="l">
              <a:spcBef>
                <a:spcPts val="0"/>
              </a:spcBef>
              <a:buNone/>
              <a:defRPr sz="1800">
                <a:solidFill>
                  <a:schemeClr val="accent6"/>
                </a:solidFill>
                <a:latin typeface="+mj-lt"/>
              </a:defRPr>
            </a:lvl1pPr>
          </a:lstStyle>
          <a:p>
            <a:pPr lvl="0"/>
            <a:r>
              <a:rPr lang="en-US" dirty="0"/>
              <a:t>Name attribute</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5" name="Picture Placeholder 24">
            <a:extLst>
              <a:ext uri="{FF2B5EF4-FFF2-40B4-BE49-F238E27FC236}">
                <a16:creationId xmlns:a16="http://schemas.microsoft.com/office/drawing/2014/main" id="{DB4C8BDC-6825-414F-89F2-3D7A2187253C}"/>
              </a:ext>
            </a:extLst>
          </p:cNvPr>
          <p:cNvSpPr>
            <a:spLocks noGrp="1"/>
          </p:cNvSpPr>
          <p:nvPr>
            <p:ph type="pic" sz="quarter" idx="19"/>
          </p:nvPr>
        </p:nvSpPr>
        <p:spPr>
          <a:xfrm>
            <a:off x="7835900" y="0"/>
            <a:ext cx="4356100" cy="6858000"/>
          </a:xfrm>
        </p:spPr>
        <p:txBody>
          <a:bodyPr/>
          <a:lstStyle/>
          <a:p>
            <a:r>
              <a:rPr lang="en-US"/>
              <a:t>Click icon to add picture</a:t>
            </a:r>
            <a:endParaRPr lang="en-US" dirty="0"/>
          </a:p>
        </p:txBody>
      </p:sp>
      <p:sp>
        <p:nvSpPr>
          <p:cNvPr id="26" name="Text Placeholder 3">
            <a:extLst>
              <a:ext uri="{FF2B5EF4-FFF2-40B4-BE49-F238E27FC236}">
                <a16:creationId xmlns:a16="http://schemas.microsoft.com/office/drawing/2014/main" id="{90DE3A0D-12BA-BE4F-85C2-FCD13F863574}"/>
              </a:ext>
            </a:extLst>
          </p:cNvPr>
          <p:cNvSpPr>
            <a:spLocks noGrp="1"/>
          </p:cNvSpPr>
          <p:nvPr>
            <p:ph type="body" sz="quarter" idx="20" hasCustomPrompt="1"/>
          </p:nvPr>
        </p:nvSpPr>
        <p:spPr>
          <a:xfrm>
            <a:off x="1163638" y="4077072"/>
            <a:ext cx="6372225" cy="215444"/>
          </a:xfrm>
        </p:spPr>
        <p:txBody>
          <a:bodyPr/>
          <a:lstStyle>
            <a:lvl1pPr marL="0" indent="0" algn="l">
              <a:spcBef>
                <a:spcPts val="0"/>
              </a:spcBef>
              <a:buNone/>
              <a:defRPr sz="1400">
                <a:solidFill>
                  <a:schemeClr val="accent6"/>
                </a:solidFill>
                <a:latin typeface="+mn-lt"/>
              </a:defRPr>
            </a:lvl1pPr>
          </a:lstStyle>
          <a:p>
            <a:pPr lvl="0"/>
            <a:r>
              <a:rPr lang="en-US" dirty="0"/>
              <a:t>Job title or another attribute</a:t>
            </a:r>
          </a:p>
        </p:txBody>
      </p:sp>
      <p:sp>
        <p:nvSpPr>
          <p:cNvPr id="27" name="Title 1">
            <a:extLst>
              <a:ext uri="{FF2B5EF4-FFF2-40B4-BE49-F238E27FC236}">
                <a16:creationId xmlns:a16="http://schemas.microsoft.com/office/drawing/2014/main" id="{4AA6D598-4BC5-AF4E-B609-A7442E6DEBD3}"/>
              </a:ext>
            </a:extLst>
          </p:cNvPr>
          <p:cNvSpPr>
            <a:spLocks noGrp="1"/>
          </p:cNvSpPr>
          <p:nvPr>
            <p:ph type="title" hasCustomPrompt="1"/>
          </p:nvPr>
        </p:nvSpPr>
        <p:spPr>
          <a:xfrm>
            <a:off x="1163638" y="2025650"/>
            <a:ext cx="6372225" cy="553998"/>
          </a:xfrm>
        </p:spPr>
        <p:txBody>
          <a:bodyPr anchor="t"/>
          <a:lstStyle>
            <a:lvl1pPr>
              <a:defRPr>
                <a:solidFill>
                  <a:schemeClr val="tx1"/>
                </a:solidFill>
              </a:defRPr>
            </a:lvl1pPr>
          </a:lstStyle>
          <a:p>
            <a:r>
              <a:rPr lang="en-US" dirty="0"/>
              <a:t>Add quote text here</a:t>
            </a:r>
          </a:p>
        </p:txBody>
      </p:sp>
    </p:spTree>
    <p:extLst>
      <p:ext uri="{BB962C8B-B14F-4D97-AF65-F5344CB8AC3E}">
        <p14:creationId xmlns:p14="http://schemas.microsoft.com/office/powerpoint/2010/main" val="1038616751"/>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733" userDrawn="1">
          <p15:clr>
            <a:srgbClr val="5ACBF0"/>
          </p15:clr>
        </p15:guide>
        <p15:guide id="7" pos="4747" userDrawn="1">
          <p15:clr>
            <a:srgbClr val="5ACBF0"/>
          </p15:clr>
        </p15:guide>
        <p15:guide id="8" pos="4936">
          <p15:clr>
            <a:srgbClr val="5ACBF0"/>
          </p15:clr>
        </p15:guide>
        <p15:guide id="9" pos="5123">
          <p15:clr>
            <a:srgbClr val="5ACBF0"/>
          </p15:clr>
        </p15:guide>
        <p15:guide id="10" orient="horz" pos="3465" userDrawn="1">
          <p15:clr>
            <a:srgbClr val="5ACBF0"/>
          </p15:clr>
        </p15:guide>
        <p15:guide id="11" orient="horz" pos="1956" userDrawn="1">
          <p15:clr>
            <a:srgbClr val="FBAE40"/>
          </p15:clr>
        </p15:guide>
        <p15:guide id="12" pos="1096"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dirty="0"/>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696161"/>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04964009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Title and text side by s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48745"/>
          </a:xfrm>
        </p:spPr>
        <p:txBody>
          <a:bodyPr anchor="t">
            <a:noAutofit/>
          </a:bodyPr>
          <a:lstStyle>
            <a:lvl1pPr>
              <a:defRPr>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9"/>
            <a:ext cx="1873779"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78310202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585789"/>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585789"/>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429000"/>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429000"/>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585789"/>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429000"/>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Tree>
    <p:extLst>
      <p:ext uri="{BB962C8B-B14F-4D97-AF65-F5344CB8AC3E}">
        <p14:creationId xmlns:p14="http://schemas.microsoft.com/office/powerpoint/2010/main" val="81487467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Left Title 3 Column Righ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961465"/>
            <a:ext cx="158908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961465"/>
            <a:ext cx="1584325"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818966"/>
            <a:ext cx="1589088" cy="2453246"/>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818965"/>
            <a:ext cx="1584325" cy="24532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968188"/>
            <a:ext cx="159543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832412"/>
            <a:ext cx="1595438" cy="2439800"/>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9" name="Text Placeholder 2">
            <a:extLst>
              <a:ext uri="{FF2B5EF4-FFF2-40B4-BE49-F238E27FC236}">
                <a16:creationId xmlns:a16="http://schemas.microsoft.com/office/drawing/2014/main" id="{CC8AF00F-83DA-104D-A2BF-D2C439FE9BB3}"/>
              </a:ext>
            </a:extLst>
          </p:cNvPr>
          <p:cNvSpPr>
            <a:spLocks noGrp="1"/>
          </p:cNvSpPr>
          <p:nvPr>
            <p:ph type="body" sz="quarter" idx="17" hasCustomPrompt="1"/>
          </p:nvPr>
        </p:nvSpPr>
        <p:spPr>
          <a:xfrm>
            <a:off x="4370387" y="585789"/>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1</a:t>
            </a:r>
          </a:p>
        </p:txBody>
      </p:sp>
      <p:sp>
        <p:nvSpPr>
          <p:cNvPr id="10" name="Text Placeholder 2">
            <a:extLst>
              <a:ext uri="{FF2B5EF4-FFF2-40B4-BE49-F238E27FC236}">
                <a16:creationId xmlns:a16="http://schemas.microsoft.com/office/drawing/2014/main" id="{24A44678-F325-7746-8C84-E6F44D505769}"/>
              </a:ext>
            </a:extLst>
          </p:cNvPr>
          <p:cNvSpPr>
            <a:spLocks noGrp="1"/>
          </p:cNvSpPr>
          <p:nvPr>
            <p:ph type="body" sz="quarter" idx="18" hasCustomPrompt="1"/>
          </p:nvPr>
        </p:nvSpPr>
        <p:spPr>
          <a:xfrm>
            <a:off x="7192962" y="585789"/>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2</a:t>
            </a:r>
          </a:p>
        </p:txBody>
      </p:sp>
      <p:sp>
        <p:nvSpPr>
          <p:cNvPr id="12" name="Text Placeholder 2">
            <a:extLst>
              <a:ext uri="{FF2B5EF4-FFF2-40B4-BE49-F238E27FC236}">
                <a16:creationId xmlns:a16="http://schemas.microsoft.com/office/drawing/2014/main" id="{0EF3CCAA-003D-324C-9FAA-5B5DC19336A2}"/>
              </a:ext>
            </a:extLst>
          </p:cNvPr>
          <p:cNvSpPr>
            <a:spLocks noGrp="1"/>
          </p:cNvSpPr>
          <p:nvPr>
            <p:ph type="body" sz="quarter" idx="19" hasCustomPrompt="1"/>
          </p:nvPr>
        </p:nvSpPr>
        <p:spPr>
          <a:xfrm>
            <a:off x="10013950" y="585789"/>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3</a:t>
            </a:r>
          </a:p>
        </p:txBody>
      </p:sp>
      <p:sp>
        <p:nvSpPr>
          <p:cNvPr id="13" name="Text Placeholder 2">
            <a:extLst>
              <a:ext uri="{FF2B5EF4-FFF2-40B4-BE49-F238E27FC236}">
                <a16:creationId xmlns:a16="http://schemas.microsoft.com/office/drawing/2014/main" id="{C2BCACD0-0017-9A49-9325-DCBC40CB2C2D}"/>
              </a:ext>
            </a:extLst>
          </p:cNvPr>
          <p:cNvSpPr>
            <a:spLocks noGrp="1"/>
          </p:cNvSpPr>
          <p:nvPr>
            <p:ph type="body" sz="quarter" idx="20" hasCustomPrompt="1"/>
          </p:nvPr>
        </p:nvSpPr>
        <p:spPr>
          <a:xfrm>
            <a:off x="4371875" y="3442448"/>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4</a:t>
            </a:r>
          </a:p>
        </p:txBody>
      </p:sp>
      <p:sp>
        <p:nvSpPr>
          <p:cNvPr id="14" name="Text Placeholder 2">
            <a:extLst>
              <a:ext uri="{FF2B5EF4-FFF2-40B4-BE49-F238E27FC236}">
                <a16:creationId xmlns:a16="http://schemas.microsoft.com/office/drawing/2014/main" id="{E251C719-BC21-8C4B-9DBC-6E80CFA162A9}"/>
              </a:ext>
            </a:extLst>
          </p:cNvPr>
          <p:cNvSpPr>
            <a:spLocks noGrp="1"/>
          </p:cNvSpPr>
          <p:nvPr>
            <p:ph type="body" sz="quarter" idx="21" hasCustomPrompt="1"/>
          </p:nvPr>
        </p:nvSpPr>
        <p:spPr>
          <a:xfrm>
            <a:off x="7198939" y="3442447"/>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5</a:t>
            </a:r>
          </a:p>
        </p:txBody>
      </p:sp>
      <p:sp>
        <p:nvSpPr>
          <p:cNvPr id="15" name="Text Placeholder 2">
            <a:extLst>
              <a:ext uri="{FF2B5EF4-FFF2-40B4-BE49-F238E27FC236}">
                <a16:creationId xmlns:a16="http://schemas.microsoft.com/office/drawing/2014/main" id="{F4273179-F1BC-0844-A024-D6A32BBE630E}"/>
              </a:ext>
            </a:extLst>
          </p:cNvPr>
          <p:cNvSpPr>
            <a:spLocks noGrp="1"/>
          </p:cNvSpPr>
          <p:nvPr>
            <p:ph type="body" sz="quarter" idx="22" hasCustomPrompt="1"/>
          </p:nvPr>
        </p:nvSpPr>
        <p:spPr>
          <a:xfrm>
            <a:off x="10013950" y="3453944"/>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6</a:t>
            </a:r>
          </a:p>
        </p:txBody>
      </p:sp>
      <p:sp>
        <p:nvSpPr>
          <p:cNvPr id="17" name="Text Placeholder 16">
            <a:extLst>
              <a:ext uri="{FF2B5EF4-FFF2-40B4-BE49-F238E27FC236}">
                <a16:creationId xmlns:a16="http://schemas.microsoft.com/office/drawing/2014/main" id="{A6C6A35A-94DF-F144-AECD-CDD578CC4A7D}"/>
              </a:ext>
            </a:extLst>
          </p:cNvPr>
          <p:cNvSpPr>
            <a:spLocks noGrp="1"/>
          </p:cNvSpPr>
          <p:nvPr>
            <p:ph type="body" sz="quarter" idx="23"/>
          </p:nvPr>
        </p:nvSpPr>
        <p:spPr>
          <a:xfrm>
            <a:off x="584200" y="1436688"/>
            <a:ext cx="2538413" cy="1249573"/>
          </a:xfrm>
        </p:spPr>
        <p:txBody>
          <a:bodyPr/>
          <a:lstStyle>
            <a:lvl1pPr marL="0" indent="0">
              <a:buNone/>
              <a:defRPr sz="1400">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61988" indent="0">
              <a:buNone/>
              <a:defRPr sz="1400">
                <a:solidFill>
                  <a:schemeClr val="tx1"/>
                </a:solidFill>
              </a:defRPr>
            </a:lvl4pPr>
            <a:lvl5pPr marL="855663"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187997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0" pos="1967">
          <p15:clr>
            <a:srgbClr val="A4A3A4"/>
          </p15:clr>
        </p15:guide>
        <p15:guide id="11" pos="2150">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8" orient="horz" pos="905">
          <p15:clr>
            <a:srgbClr val="5ACBF0"/>
          </p15:clr>
        </p15:guide>
        <p15:guide id="30" orient="horz" pos="288">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47770739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13" name="Text Placeholder 12">
            <a:extLst>
              <a:ext uri="{FF2B5EF4-FFF2-40B4-BE49-F238E27FC236}">
                <a16:creationId xmlns:a16="http://schemas.microsoft.com/office/drawing/2014/main" id="{5A7F7DDB-BF21-0B40-8DBB-D5BC0B4C25FC}"/>
              </a:ext>
            </a:extLst>
          </p:cNvPr>
          <p:cNvSpPr>
            <a:spLocks noGrp="1"/>
          </p:cNvSpPr>
          <p:nvPr>
            <p:ph type="body" sz="quarter" idx="12" hasCustomPrompt="1"/>
          </p:nvPr>
        </p:nvSpPr>
        <p:spPr>
          <a:xfrm>
            <a:off x="49418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4" name="Text Placeholder 12">
            <a:extLst>
              <a:ext uri="{FF2B5EF4-FFF2-40B4-BE49-F238E27FC236}">
                <a16:creationId xmlns:a16="http://schemas.microsoft.com/office/drawing/2014/main" id="{4BDDDD90-9BFD-D94C-A026-A013126F234B}"/>
              </a:ext>
            </a:extLst>
          </p:cNvPr>
          <p:cNvSpPr>
            <a:spLocks noGrp="1"/>
          </p:cNvSpPr>
          <p:nvPr>
            <p:ph type="body" sz="quarter" idx="13" hasCustomPrompt="1"/>
          </p:nvPr>
        </p:nvSpPr>
        <p:spPr>
          <a:xfrm>
            <a:off x="86882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5" name="Text Placeholder 12">
            <a:extLst>
              <a:ext uri="{FF2B5EF4-FFF2-40B4-BE49-F238E27FC236}">
                <a16:creationId xmlns:a16="http://schemas.microsoft.com/office/drawing/2014/main" id="{232B6EB5-03C8-914E-9180-000AE9B40A6D}"/>
              </a:ext>
            </a:extLst>
          </p:cNvPr>
          <p:cNvSpPr>
            <a:spLocks noGrp="1"/>
          </p:cNvSpPr>
          <p:nvPr>
            <p:ph type="body" sz="quarter" idx="14" hasCustomPrompt="1"/>
          </p:nvPr>
        </p:nvSpPr>
        <p:spPr>
          <a:xfrm>
            <a:off x="49419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6" name="Text Placeholder 12">
            <a:extLst>
              <a:ext uri="{FF2B5EF4-FFF2-40B4-BE49-F238E27FC236}">
                <a16:creationId xmlns:a16="http://schemas.microsoft.com/office/drawing/2014/main" id="{E05CAB66-4649-1E49-8948-4B95A4DA20C6}"/>
              </a:ext>
            </a:extLst>
          </p:cNvPr>
          <p:cNvSpPr>
            <a:spLocks noGrp="1"/>
          </p:cNvSpPr>
          <p:nvPr>
            <p:ph type="body" sz="quarter" idx="15" hasCustomPrompt="1"/>
          </p:nvPr>
        </p:nvSpPr>
        <p:spPr>
          <a:xfrm>
            <a:off x="86883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7" name="Text Placeholder 12">
            <a:extLst>
              <a:ext uri="{FF2B5EF4-FFF2-40B4-BE49-F238E27FC236}">
                <a16:creationId xmlns:a16="http://schemas.microsoft.com/office/drawing/2014/main" id="{42F89A67-E82E-F843-9DEB-23D191BCA6DA}"/>
              </a:ext>
            </a:extLst>
          </p:cNvPr>
          <p:cNvSpPr>
            <a:spLocks noGrp="1"/>
          </p:cNvSpPr>
          <p:nvPr>
            <p:ph type="body" sz="quarter" idx="16" hasCustomPrompt="1"/>
          </p:nvPr>
        </p:nvSpPr>
        <p:spPr>
          <a:xfrm>
            <a:off x="49419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8" name="Text Placeholder 12">
            <a:extLst>
              <a:ext uri="{FF2B5EF4-FFF2-40B4-BE49-F238E27FC236}">
                <a16:creationId xmlns:a16="http://schemas.microsoft.com/office/drawing/2014/main" id="{0B8598BC-5AC5-AD4D-A8E2-20CD9CD176BF}"/>
              </a:ext>
            </a:extLst>
          </p:cNvPr>
          <p:cNvSpPr>
            <a:spLocks noGrp="1"/>
          </p:cNvSpPr>
          <p:nvPr>
            <p:ph type="body" sz="quarter" idx="17" hasCustomPrompt="1"/>
          </p:nvPr>
        </p:nvSpPr>
        <p:spPr>
          <a:xfrm>
            <a:off x="86883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Tree>
    <p:extLst>
      <p:ext uri="{BB962C8B-B14F-4D97-AF65-F5344CB8AC3E}">
        <p14:creationId xmlns:p14="http://schemas.microsoft.com/office/powerpoint/2010/main" val="3678369299"/>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Resources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9" name="Text Placeholder 4">
            <a:extLst>
              <a:ext uri="{FF2B5EF4-FFF2-40B4-BE49-F238E27FC236}">
                <a16:creationId xmlns:a16="http://schemas.microsoft.com/office/drawing/2014/main" id="{8F144F22-0BD6-9648-A319-DDB697CF396B}"/>
              </a:ext>
            </a:extLst>
          </p:cNvPr>
          <p:cNvSpPr>
            <a:spLocks noGrp="1"/>
          </p:cNvSpPr>
          <p:nvPr>
            <p:ph type="body" sz="quarter" idx="12" hasCustomPrompt="1"/>
          </p:nvPr>
        </p:nvSpPr>
        <p:spPr>
          <a:xfrm>
            <a:off x="8688289"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0" name="Text Placeholder 7">
            <a:extLst>
              <a:ext uri="{FF2B5EF4-FFF2-40B4-BE49-F238E27FC236}">
                <a16:creationId xmlns:a16="http://schemas.microsoft.com/office/drawing/2014/main" id="{5CF58F7B-2211-6646-985A-CAD949B1B5E7}"/>
              </a:ext>
            </a:extLst>
          </p:cNvPr>
          <p:cNvSpPr>
            <a:spLocks noGrp="1"/>
          </p:cNvSpPr>
          <p:nvPr>
            <p:ph type="body" sz="quarter" idx="13" hasCustomPrompt="1"/>
          </p:nvPr>
        </p:nvSpPr>
        <p:spPr>
          <a:xfrm>
            <a:off x="8688288"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1" name="Text Placeholder 4">
            <a:extLst>
              <a:ext uri="{FF2B5EF4-FFF2-40B4-BE49-F238E27FC236}">
                <a16:creationId xmlns:a16="http://schemas.microsoft.com/office/drawing/2014/main" id="{405EE505-078A-9D4D-AB44-E74DDB284FDF}"/>
              </a:ext>
            </a:extLst>
          </p:cNvPr>
          <p:cNvSpPr>
            <a:spLocks noGrp="1"/>
          </p:cNvSpPr>
          <p:nvPr>
            <p:ph type="body" sz="quarter" idx="14" hasCustomPrompt="1"/>
          </p:nvPr>
        </p:nvSpPr>
        <p:spPr>
          <a:xfrm>
            <a:off x="4943872"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2" name="Text Placeholder 7">
            <a:extLst>
              <a:ext uri="{FF2B5EF4-FFF2-40B4-BE49-F238E27FC236}">
                <a16:creationId xmlns:a16="http://schemas.microsoft.com/office/drawing/2014/main" id="{C8C6E084-6AAE-1F47-A359-962769636923}"/>
              </a:ext>
            </a:extLst>
          </p:cNvPr>
          <p:cNvSpPr>
            <a:spLocks noGrp="1"/>
          </p:cNvSpPr>
          <p:nvPr>
            <p:ph type="body" sz="quarter" idx="15" hasCustomPrompt="1"/>
          </p:nvPr>
        </p:nvSpPr>
        <p:spPr>
          <a:xfrm>
            <a:off x="4943871"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3" name="Text Placeholder 4">
            <a:extLst>
              <a:ext uri="{FF2B5EF4-FFF2-40B4-BE49-F238E27FC236}">
                <a16:creationId xmlns:a16="http://schemas.microsoft.com/office/drawing/2014/main" id="{1028C337-4BBC-0847-9E7B-072AA5006B67}"/>
              </a:ext>
            </a:extLst>
          </p:cNvPr>
          <p:cNvSpPr>
            <a:spLocks noGrp="1"/>
          </p:cNvSpPr>
          <p:nvPr>
            <p:ph type="body" sz="quarter" idx="16" hasCustomPrompt="1"/>
          </p:nvPr>
        </p:nvSpPr>
        <p:spPr>
          <a:xfrm>
            <a:off x="8688388"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4" name="Text Placeholder 7">
            <a:extLst>
              <a:ext uri="{FF2B5EF4-FFF2-40B4-BE49-F238E27FC236}">
                <a16:creationId xmlns:a16="http://schemas.microsoft.com/office/drawing/2014/main" id="{3CA908C0-CC26-994C-BCBB-16677F403D53}"/>
              </a:ext>
            </a:extLst>
          </p:cNvPr>
          <p:cNvSpPr>
            <a:spLocks noGrp="1"/>
          </p:cNvSpPr>
          <p:nvPr>
            <p:ph type="body" sz="quarter" idx="17" hasCustomPrompt="1"/>
          </p:nvPr>
        </p:nvSpPr>
        <p:spPr>
          <a:xfrm>
            <a:off x="8688387"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5" name="Text Placeholder 4">
            <a:extLst>
              <a:ext uri="{FF2B5EF4-FFF2-40B4-BE49-F238E27FC236}">
                <a16:creationId xmlns:a16="http://schemas.microsoft.com/office/drawing/2014/main" id="{2DF3FE50-082A-0948-BD94-1E474F8B6650}"/>
              </a:ext>
            </a:extLst>
          </p:cNvPr>
          <p:cNvSpPr>
            <a:spLocks noGrp="1"/>
          </p:cNvSpPr>
          <p:nvPr>
            <p:ph type="body" sz="quarter" idx="18" hasCustomPrompt="1"/>
          </p:nvPr>
        </p:nvSpPr>
        <p:spPr>
          <a:xfrm>
            <a:off x="4943971"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6" name="Text Placeholder 7">
            <a:extLst>
              <a:ext uri="{FF2B5EF4-FFF2-40B4-BE49-F238E27FC236}">
                <a16:creationId xmlns:a16="http://schemas.microsoft.com/office/drawing/2014/main" id="{51B46850-7DCD-C045-8688-B3173EA7128A}"/>
              </a:ext>
            </a:extLst>
          </p:cNvPr>
          <p:cNvSpPr>
            <a:spLocks noGrp="1"/>
          </p:cNvSpPr>
          <p:nvPr>
            <p:ph type="body" sz="quarter" idx="19" hasCustomPrompt="1"/>
          </p:nvPr>
        </p:nvSpPr>
        <p:spPr>
          <a:xfrm>
            <a:off x="4943970"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7" name="Text Placeholder 4">
            <a:extLst>
              <a:ext uri="{FF2B5EF4-FFF2-40B4-BE49-F238E27FC236}">
                <a16:creationId xmlns:a16="http://schemas.microsoft.com/office/drawing/2014/main" id="{2281B86D-86C4-EF4D-8E51-FA06DC5C129C}"/>
              </a:ext>
            </a:extLst>
          </p:cNvPr>
          <p:cNvSpPr>
            <a:spLocks noGrp="1"/>
          </p:cNvSpPr>
          <p:nvPr>
            <p:ph type="body" sz="quarter" idx="20" hasCustomPrompt="1"/>
          </p:nvPr>
        </p:nvSpPr>
        <p:spPr>
          <a:xfrm>
            <a:off x="8688388"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8" name="Text Placeholder 7">
            <a:extLst>
              <a:ext uri="{FF2B5EF4-FFF2-40B4-BE49-F238E27FC236}">
                <a16:creationId xmlns:a16="http://schemas.microsoft.com/office/drawing/2014/main" id="{CD7C6A60-8B27-F941-BE59-3393319E04A8}"/>
              </a:ext>
            </a:extLst>
          </p:cNvPr>
          <p:cNvSpPr>
            <a:spLocks noGrp="1"/>
          </p:cNvSpPr>
          <p:nvPr>
            <p:ph type="body" sz="quarter" idx="21" hasCustomPrompt="1"/>
          </p:nvPr>
        </p:nvSpPr>
        <p:spPr>
          <a:xfrm>
            <a:off x="8688387"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9" name="Text Placeholder 4">
            <a:extLst>
              <a:ext uri="{FF2B5EF4-FFF2-40B4-BE49-F238E27FC236}">
                <a16:creationId xmlns:a16="http://schemas.microsoft.com/office/drawing/2014/main" id="{65525191-F6B4-544C-B681-5D4D7614A715}"/>
              </a:ext>
            </a:extLst>
          </p:cNvPr>
          <p:cNvSpPr>
            <a:spLocks noGrp="1"/>
          </p:cNvSpPr>
          <p:nvPr>
            <p:ph type="body" sz="quarter" idx="22" hasCustomPrompt="1"/>
          </p:nvPr>
        </p:nvSpPr>
        <p:spPr>
          <a:xfrm>
            <a:off x="4943971"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40" name="Text Placeholder 7">
            <a:extLst>
              <a:ext uri="{FF2B5EF4-FFF2-40B4-BE49-F238E27FC236}">
                <a16:creationId xmlns:a16="http://schemas.microsoft.com/office/drawing/2014/main" id="{382BF458-E658-2448-A63F-544B4E757619}"/>
              </a:ext>
            </a:extLst>
          </p:cNvPr>
          <p:cNvSpPr>
            <a:spLocks noGrp="1"/>
          </p:cNvSpPr>
          <p:nvPr>
            <p:ph type="body" sz="quarter" idx="23" hasCustomPrompt="1"/>
          </p:nvPr>
        </p:nvSpPr>
        <p:spPr>
          <a:xfrm>
            <a:off x="4943970"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Tree>
    <p:extLst>
      <p:ext uri="{BB962C8B-B14F-4D97-AF65-F5344CB8AC3E}">
        <p14:creationId xmlns:p14="http://schemas.microsoft.com/office/powerpoint/2010/main" val="152312443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75747"/>
          </a:xfrm>
        </p:spPr>
        <p:txBody>
          <a:bodyPr anchor="t">
            <a:noAutofit/>
          </a:bodyPr>
          <a:lstStyle>
            <a:lvl1pPr>
              <a:defRPr>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584200" y="1286005"/>
            <a:ext cx="3187700" cy="4983033"/>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dirty="0"/>
              <a:t>Subtitle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9248679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783590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4200" y="585788"/>
            <a:ext cx="6088063" cy="608698"/>
          </a:xfrm>
        </p:spPr>
        <p:txBody>
          <a:bodyPr anchor="t">
            <a:noAutofit/>
          </a:bodyPr>
          <a:lstStyle>
            <a:lvl1pPr>
              <a:defRPr>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8361404" y="585788"/>
            <a:ext cx="3247983" cy="5683249"/>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731C9FF9-0EE9-A946-8C26-107C9EB0E78C}"/>
              </a:ext>
            </a:extLst>
          </p:cNvPr>
          <p:cNvSpPr>
            <a:spLocks noGrp="1"/>
          </p:cNvSpPr>
          <p:nvPr>
            <p:ph type="body" sz="quarter" idx="12"/>
          </p:nvPr>
        </p:nvSpPr>
        <p:spPr>
          <a:xfrm>
            <a:off x="584200" y="1196752"/>
            <a:ext cx="6088063" cy="2232247"/>
          </a:xfrm>
        </p:spPr>
        <p:txBody>
          <a:bodyPr anchor="t">
            <a:noAutofit/>
          </a:bodyPr>
          <a:lstStyle>
            <a:lvl1pPr marL="0" indent="0">
              <a:spcAft>
                <a:spcPts val="600"/>
              </a:spcAft>
              <a:buFont typeface="Wingdings" panose="05000000000000000000" pitchFamily="2" charset="2"/>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75047256"/>
      </p:ext>
    </p:extLst>
  </p:cSld>
  <p:clrMapOvr>
    <a:masterClrMapping/>
  </p:clrMapOvr>
  <p:transition>
    <p:fade/>
  </p:transition>
  <p:extLst>
    <p:ext uri="{DCECCB84-F9BA-43D5-87BE-67443E8EF086}">
      <p15:sldGuideLst xmlns:p15="http://schemas.microsoft.com/office/powerpoint/2012/main">
        <p15:guide id="13" pos="4929" userDrawn="1">
          <p15:clr>
            <a:srgbClr val="5ACBF0"/>
          </p15:clr>
        </p15:guide>
        <p15:guide id="29" orient="horz" pos="2160">
          <p15:clr>
            <a:srgbClr val="5ACBF0"/>
          </p15:clr>
        </p15:guide>
        <p15:guide id="30" pos="4566" userDrawn="1">
          <p15:clr>
            <a:srgbClr val="5ACBF0"/>
          </p15:clr>
        </p15:guide>
        <p15:guide id="31" pos="4203" userDrawn="1">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text side by sid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noAutofit/>
          </a:bodyPr>
          <a:lstStyle>
            <a:lvl1pPr>
              <a:defRPr>
                <a:solidFill>
                  <a:schemeClr val="tx1"/>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88644385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text side by side 5">
    <p:bg>
      <p:bgRef idx="1001">
        <a:schemeClr val="bg2"/>
      </p:bgRef>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8DDDE60-CF92-3E47-B933-9AD563CFC823}"/>
              </a:ext>
              <a:ext uri="{C183D7F6-B498-43B3-948B-1728B52AA6E4}">
                <adec:decorative xmlns:adec="http://schemas.microsoft.com/office/drawing/2017/decorative" val="1"/>
              </a:ext>
            </a:extLst>
          </p:cNvPr>
          <p:cNvCxnSpPr>
            <a:cxnSpLocks/>
          </p:cNvCxnSpPr>
          <p:nvPr userDrawn="1"/>
        </p:nvCxnSpPr>
        <p:spPr>
          <a:xfrm>
            <a:off x="6096000" y="1989442"/>
            <a:ext cx="0" cy="2879117"/>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A9E8FB02-E25B-E14D-8924-32CC3949ADD1}"/>
              </a:ext>
            </a:extLst>
          </p:cNvPr>
          <p:cNvSpPr>
            <a:spLocks noGrp="1"/>
          </p:cNvSpPr>
          <p:nvPr>
            <p:ph type="title" hasCustomPrompt="1"/>
          </p:nvPr>
        </p:nvSpPr>
        <p:spPr>
          <a:xfrm>
            <a:off x="588263" y="585788"/>
            <a:ext cx="4894962" cy="5683250"/>
          </a:xfrm>
        </p:spPr>
        <p:txBody>
          <a:bodyPr anchor="ctr">
            <a:noAutofit/>
          </a:bodyPr>
          <a:lstStyle>
            <a:lvl1pPr>
              <a:defRPr>
                <a:solidFill>
                  <a:schemeClr val="accent3"/>
                </a:solidFill>
              </a:defRPr>
            </a:lvl1pPr>
          </a:lstStyle>
          <a:p>
            <a:r>
              <a:rPr lang="en-US" dirty="0"/>
              <a:t>Title</a:t>
            </a:r>
          </a:p>
        </p:txBody>
      </p:sp>
      <p:sp>
        <p:nvSpPr>
          <p:cNvPr id="6" name="Text Placeholder 2">
            <a:extLst>
              <a:ext uri="{FF2B5EF4-FFF2-40B4-BE49-F238E27FC236}">
                <a16:creationId xmlns:a16="http://schemas.microsoft.com/office/drawing/2014/main" id="{C74FD3CD-1AFC-E14A-A565-37F4D59C5377}"/>
              </a:ext>
            </a:extLst>
          </p:cNvPr>
          <p:cNvSpPr>
            <a:spLocks noGrp="1"/>
          </p:cNvSpPr>
          <p:nvPr>
            <p:ph type="body" sz="quarter" idx="11"/>
          </p:nvPr>
        </p:nvSpPr>
        <p:spPr>
          <a:xfrm>
            <a:off x="6672262" y="585788"/>
            <a:ext cx="4937125"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05326340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6" pos="3749">
          <p15:clr>
            <a:srgbClr val="A4A3A4"/>
          </p15:clr>
        </p15:guide>
        <p15:guide id="17" pos="3931" userDrawn="1">
          <p15:clr>
            <a:srgbClr val="A4A3A4"/>
          </p15:clr>
        </p15:guide>
        <p15:guide id="28" pos="3840">
          <p15:clr>
            <a:srgbClr val="F26B43"/>
          </p15:clr>
        </p15:guide>
        <p15:guide id="29" pos="3454" userDrawn="1">
          <p15:clr>
            <a:srgbClr val="FBAE40"/>
          </p15:clr>
        </p15:guide>
        <p15:guide id="30" pos="4203"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Project Profi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3" y="585788"/>
            <a:ext cx="4726687" cy="850900"/>
          </a:xfrm>
        </p:spPr>
        <p:txBody>
          <a:bodyPr anchor="t">
            <a:noAutofit/>
          </a:bodyPr>
          <a:lstStyle>
            <a:lvl1pPr>
              <a:defRPr>
                <a:solidFill>
                  <a:schemeClr val="accent3"/>
                </a:solidFill>
              </a:defRPr>
            </a:lvl1pPr>
          </a:lstStyle>
          <a:p>
            <a:r>
              <a:rPr lang="en-US" dirty="0"/>
              <a:t>Project Name</a:t>
            </a:r>
          </a:p>
        </p:txBody>
      </p:sp>
      <p:cxnSp>
        <p:nvCxnSpPr>
          <p:cNvPr id="11" name="Straight Connector 10">
            <a:extLst>
              <a:ext uri="{FF2B5EF4-FFF2-40B4-BE49-F238E27FC236}">
                <a16:creationId xmlns:a16="http://schemas.microsoft.com/office/drawing/2014/main" id="{B2304FDD-17CA-A147-9CB2-F7A4E83816B0}"/>
              </a:ext>
            </a:extLst>
          </p:cNvPr>
          <p:cNvCxnSpPr/>
          <p:nvPr userDrawn="1"/>
        </p:nvCxnSpPr>
        <p:spPr>
          <a:xfrm>
            <a:off x="6240463" y="2028346"/>
            <a:ext cx="5368925"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3" name="Text Placeholder 22">
            <a:extLst>
              <a:ext uri="{FF2B5EF4-FFF2-40B4-BE49-F238E27FC236}">
                <a16:creationId xmlns:a16="http://schemas.microsoft.com/office/drawing/2014/main" id="{7E88AE75-9022-0C40-AABE-5A0B8F88A37D}"/>
              </a:ext>
            </a:extLst>
          </p:cNvPr>
          <p:cNvSpPr>
            <a:spLocks noGrp="1"/>
          </p:cNvSpPr>
          <p:nvPr>
            <p:ph type="body" sz="quarter" idx="10" hasCustomPrompt="1"/>
          </p:nvPr>
        </p:nvSpPr>
        <p:spPr>
          <a:xfrm>
            <a:off x="584201" y="2017713"/>
            <a:ext cx="3481387" cy="2326791"/>
          </a:xfrm>
        </p:spPr>
        <p:txBody>
          <a:bodyPr/>
          <a:lstStyle>
            <a:lvl1pPr marL="0" indent="0">
              <a:lnSpc>
                <a:spcPct val="100000"/>
              </a:lnSpc>
              <a:buNone/>
              <a:defRPr sz="1800">
                <a:solidFill>
                  <a:schemeClr val="bg1"/>
                </a:solidFill>
              </a:defRPr>
            </a:lvl1pPr>
            <a:lvl2pPr marL="228600" indent="0">
              <a:buNone/>
              <a:defRPr sz="1800">
                <a:solidFill>
                  <a:schemeClr val="bg1"/>
                </a:solidFill>
              </a:defRPr>
            </a:lvl2pPr>
            <a:lvl3pPr marL="457200" indent="0">
              <a:buNone/>
              <a:defRPr sz="1800">
                <a:solidFill>
                  <a:schemeClr val="bg1"/>
                </a:solidFill>
              </a:defRPr>
            </a:lvl3pPr>
            <a:lvl4pPr marL="661988" indent="0">
              <a:buNone/>
              <a:defRPr sz="1800">
                <a:solidFill>
                  <a:schemeClr val="bg1"/>
                </a:solidFill>
              </a:defRPr>
            </a:lvl4pPr>
            <a:lvl5pPr marL="855663" indent="0">
              <a:buNone/>
              <a:defRPr sz="1800">
                <a:solidFill>
                  <a:schemeClr val="bg1"/>
                </a:solidFill>
              </a:defRPr>
            </a:lvl5pPr>
          </a:lstStyle>
          <a:p>
            <a:pPr>
              <a:lnSpc>
                <a:spcPct val="100000"/>
              </a:lnSpc>
            </a:pPr>
            <a:r>
              <a:rPr lang="en-US" sz="1800" b="0" dirty="0">
                <a:solidFill>
                  <a:schemeClr val="bg1"/>
                </a:solidFill>
                <a:latin typeface="Segoe UI" panose="020B0502040204020203" pitchFamily="34" charset="0"/>
                <a:cs typeface="Segoe UI" panose="020B0502040204020203" pitchFamily="34" charset="0"/>
              </a:rPr>
              <a:t>Provide more context and a detailed overview of what the project goals are, what you have or hope to accomplish.</a:t>
            </a:r>
          </a:p>
          <a:p>
            <a:pPr>
              <a:lnSpc>
                <a:spcPct val="100000"/>
              </a:lnSpc>
            </a:pPr>
            <a:endParaRPr lang="en-US" sz="1800" b="0" dirty="0">
              <a:solidFill>
                <a:schemeClr val="bg1"/>
              </a:solidFill>
              <a:latin typeface="Segoe UI" panose="020B0502040204020203" pitchFamily="34" charset="0"/>
              <a:cs typeface="Segoe UI" panose="020B0502040204020203" pitchFamily="34" charset="0"/>
            </a:endParaRPr>
          </a:p>
          <a:p>
            <a:pPr>
              <a:lnSpc>
                <a:spcPct val="100000"/>
              </a:lnSpc>
            </a:pPr>
            <a:r>
              <a:rPr lang="en-US" sz="1800" b="0" dirty="0">
                <a:solidFill>
                  <a:schemeClr val="bg1"/>
                </a:solidFill>
                <a:latin typeface="Segoe UI" panose="020B0502040204020203" pitchFamily="34" charset="0"/>
                <a:cs typeface="Segoe UI" panose="020B0502040204020203" pitchFamily="34" charset="0"/>
              </a:rPr>
              <a:t>This space accommodates multiple lines of text so there is enough room to give details.</a:t>
            </a:r>
          </a:p>
        </p:txBody>
      </p:sp>
      <p:sp>
        <p:nvSpPr>
          <p:cNvPr id="32" name="Text Placeholder 31">
            <a:extLst>
              <a:ext uri="{FF2B5EF4-FFF2-40B4-BE49-F238E27FC236}">
                <a16:creationId xmlns:a16="http://schemas.microsoft.com/office/drawing/2014/main" id="{A0CD7186-AF1B-F240-9FA1-9EE24D7F044C}"/>
              </a:ext>
            </a:extLst>
          </p:cNvPr>
          <p:cNvSpPr>
            <a:spLocks noGrp="1"/>
          </p:cNvSpPr>
          <p:nvPr>
            <p:ph type="body" sz="quarter" idx="11" hasCustomPrompt="1"/>
          </p:nvPr>
        </p:nvSpPr>
        <p:spPr>
          <a:xfrm>
            <a:off x="6240463" y="585788"/>
            <a:ext cx="1597025"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$2M</a:t>
            </a:r>
          </a:p>
        </p:txBody>
      </p:sp>
      <p:sp>
        <p:nvSpPr>
          <p:cNvPr id="33" name="Text Placeholder 31">
            <a:extLst>
              <a:ext uri="{FF2B5EF4-FFF2-40B4-BE49-F238E27FC236}">
                <a16:creationId xmlns:a16="http://schemas.microsoft.com/office/drawing/2014/main" id="{7587C738-B53A-F743-AF70-728C3FB00C7E}"/>
              </a:ext>
            </a:extLst>
          </p:cNvPr>
          <p:cNvSpPr>
            <a:spLocks noGrp="1"/>
          </p:cNvSpPr>
          <p:nvPr>
            <p:ph type="body" sz="quarter" idx="12" hasCustomPrompt="1"/>
          </p:nvPr>
        </p:nvSpPr>
        <p:spPr>
          <a:xfrm>
            <a:off x="8148638" y="585788"/>
            <a:ext cx="1560611"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70%</a:t>
            </a:r>
          </a:p>
        </p:txBody>
      </p:sp>
      <p:sp>
        <p:nvSpPr>
          <p:cNvPr id="34" name="Text Placeholder 31">
            <a:extLst>
              <a:ext uri="{FF2B5EF4-FFF2-40B4-BE49-F238E27FC236}">
                <a16:creationId xmlns:a16="http://schemas.microsoft.com/office/drawing/2014/main" id="{51CBA738-F416-D541-8E97-0F3A7416055D}"/>
              </a:ext>
            </a:extLst>
          </p:cNvPr>
          <p:cNvSpPr>
            <a:spLocks noGrp="1"/>
          </p:cNvSpPr>
          <p:nvPr>
            <p:ph type="body" sz="quarter" idx="13" hasCustomPrompt="1"/>
          </p:nvPr>
        </p:nvSpPr>
        <p:spPr>
          <a:xfrm>
            <a:off x="10013951" y="585788"/>
            <a:ext cx="1595438"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300</a:t>
            </a:r>
          </a:p>
        </p:txBody>
      </p:sp>
      <p:sp>
        <p:nvSpPr>
          <p:cNvPr id="36" name="Text Placeholder 35">
            <a:extLst>
              <a:ext uri="{FF2B5EF4-FFF2-40B4-BE49-F238E27FC236}">
                <a16:creationId xmlns:a16="http://schemas.microsoft.com/office/drawing/2014/main" id="{28B23554-69BF-764F-A44D-94C8151E6484}"/>
              </a:ext>
            </a:extLst>
          </p:cNvPr>
          <p:cNvSpPr>
            <a:spLocks noGrp="1"/>
          </p:cNvSpPr>
          <p:nvPr>
            <p:ph type="body" sz="quarter" idx="14" hasCustomPrompt="1"/>
          </p:nvPr>
        </p:nvSpPr>
        <p:spPr>
          <a:xfrm>
            <a:off x="6240463"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Financial</a:t>
            </a:r>
          </a:p>
          <a:p>
            <a:pPr lvl="0"/>
            <a:r>
              <a:rPr lang="en-US" dirty="0"/>
              <a:t>Value</a:t>
            </a:r>
          </a:p>
        </p:txBody>
      </p:sp>
      <p:sp>
        <p:nvSpPr>
          <p:cNvPr id="37" name="Text Placeholder 35">
            <a:extLst>
              <a:ext uri="{FF2B5EF4-FFF2-40B4-BE49-F238E27FC236}">
                <a16:creationId xmlns:a16="http://schemas.microsoft.com/office/drawing/2014/main" id="{F959484E-ADD1-F94C-8470-0C113E2E167A}"/>
              </a:ext>
            </a:extLst>
          </p:cNvPr>
          <p:cNvSpPr>
            <a:spLocks noGrp="1"/>
          </p:cNvSpPr>
          <p:nvPr>
            <p:ph type="body" sz="quarter" idx="15" hasCustomPrompt="1"/>
          </p:nvPr>
        </p:nvSpPr>
        <p:spPr>
          <a:xfrm>
            <a:off x="8148638"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Percentage</a:t>
            </a:r>
          </a:p>
          <a:p>
            <a:pPr lvl="0"/>
            <a:r>
              <a:rPr lang="en-US" dirty="0"/>
              <a:t>Value</a:t>
            </a:r>
          </a:p>
        </p:txBody>
      </p:sp>
      <p:sp>
        <p:nvSpPr>
          <p:cNvPr id="38" name="Text Placeholder 35">
            <a:extLst>
              <a:ext uri="{FF2B5EF4-FFF2-40B4-BE49-F238E27FC236}">
                <a16:creationId xmlns:a16="http://schemas.microsoft.com/office/drawing/2014/main" id="{3B6DEB9F-381E-D641-A8C9-29A7CC18D3E2}"/>
              </a:ext>
            </a:extLst>
          </p:cNvPr>
          <p:cNvSpPr>
            <a:spLocks noGrp="1"/>
          </p:cNvSpPr>
          <p:nvPr>
            <p:ph type="body" sz="quarter" idx="16" hasCustomPrompt="1"/>
          </p:nvPr>
        </p:nvSpPr>
        <p:spPr>
          <a:xfrm>
            <a:off x="10013950" y="1233489"/>
            <a:ext cx="1595438"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Additional</a:t>
            </a:r>
          </a:p>
          <a:p>
            <a:pPr lvl="0"/>
            <a:r>
              <a:rPr lang="en-US" dirty="0"/>
              <a:t>Value</a:t>
            </a:r>
          </a:p>
        </p:txBody>
      </p:sp>
      <p:sp>
        <p:nvSpPr>
          <p:cNvPr id="40" name="Text Placeholder 39">
            <a:extLst>
              <a:ext uri="{FF2B5EF4-FFF2-40B4-BE49-F238E27FC236}">
                <a16:creationId xmlns:a16="http://schemas.microsoft.com/office/drawing/2014/main" id="{F5A202A1-4A1F-5843-BD54-EC098D909269}"/>
              </a:ext>
            </a:extLst>
          </p:cNvPr>
          <p:cNvSpPr>
            <a:spLocks noGrp="1"/>
          </p:cNvSpPr>
          <p:nvPr>
            <p:ph type="body" sz="quarter" idx="17" hasCustomPrompt="1"/>
          </p:nvPr>
        </p:nvSpPr>
        <p:spPr>
          <a:xfrm>
            <a:off x="6240463" y="2017713"/>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dirty="0"/>
              <a:t>Project goals</a:t>
            </a:r>
          </a:p>
        </p:txBody>
      </p:sp>
      <p:sp>
        <p:nvSpPr>
          <p:cNvPr id="42" name="Text Placeholder 41">
            <a:extLst>
              <a:ext uri="{FF2B5EF4-FFF2-40B4-BE49-F238E27FC236}">
                <a16:creationId xmlns:a16="http://schemas.microsoft.com/office/drawing/2014/main" id="{9E4D6518-F39B-D540-BBC8-F615FE1B6AF1}"/>
              </a:ext>
            </a:extLst>
          </p:cNvPr>
          <p:cNvSpPr>
            <a:spLocks noGrp="1"/>
          </p:cNvSpPr>
          <p:nvPr>
            <p:ph type="body" sz="quarter" idx="18" hasCustomPrompt="1"/>
          </p:nvPr>
        </p:nvSpPr>
        <p:spPr>
          <a:xfrm>
            <a:off x="6240463" y="2977115"/>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dirty="0"/>
              <a:t>Descriptive text</a:t>
            </a:r>
          </a:p>
        </p:txBody>
      </p:sp>
      <p:sp>
        <p:nvSpPr>
          <p:cNvPr id="43" name="Text Placeholder 39">
            <a:extLst>
              <a:ext uri="{FF2B5EF4-FFF2-40B4-BE49-F238E27FC236}">
                <a16:creationId xmlns:a16="http://schemas.microsoft.com/office/drawing/2014/main" id="{BFD70A96-999C-1A46-83A7-D06801F55DB7}"/>
              </a:ext>
            </a:extLst>
          </p:cNvPr>
          <p:cNvSpPr>
            <a:spLocks noGrp="1"/>
          </p:cNvSpPr>
          <p:nvPr>
            <p:ph type="body" sz="quarter" idx="19" hasCustomPrompt="1"/>
          </p:nvPr>
        </p:nvSpPr>
        <p:spPr>
          <a:xfrm>
            <a:off x="6240463" y="4161319"/>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dirty="0"/>
              <a:t>Project goals</a:t>
            </a:r>
          </a:p>
        </p:txBody>
      </p:sp>
      <p:sp>
        <p:nvSpPr>
          <p:cNvPr id="44" name="Text Placeholder 41">
            <a:extLst>
              <a:ext uri="{FF2B5EF4-FFF2-40B4-BE49-F238E27FC236}">
                <a16:creationId xmlns:a16="http://schemas.microsoft.com/office/drawing/2014/main" id="{F57534EE-A31A-3942-81EF-7420176EDD7B}"/>
              </a:ext>
            </a:extLst>
          </p:cNvPr>
          <p:cNvSpPr>
            <a:spLocks noGrp="1"/>
          </p:cNvSpPr>
          <p:nvPr>
            <p:ph type="body" sz="quarter" idx="20" hasCustomPrompt="1"/>
          </p:nvPr>
        </p:nvSpPr>
        <p:spPr>
          <a:xfrm>
            <a:off x="6240463" y="5120721"/>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dirty="0"/>
              <a:t>Descriptive text</a:t>
            </a:r>
          </a:p>
        </p:txBody>
      </p:sp>
    </p:spTree>
    <p:extLst>
      <p:ext uri="{BB962C8B-B14F-4D97-AF65-F5344CB8AC3E}">
        <p14:creationId xmlns:p14="http://schemas.microsoft.com/office/powerpoint/2010/main" val="3455035362"/>
      </p:ext>
    </p:extLst>
  </p:cSld>
  <p:clrMapOvr>
    <a:masterClrMapping/>
  </p:clrMapOvr>
  <p:transition>
    <p:fade/>
  </p:transition>
  <p:extLst>
    <p:ext uri="{DCECCB84-F9BA-43D5-87BE-67443E8EF086}">
      <p15:sldGuideLst xmlns:p15="http://schemas.microsoft.com/office/powerpoint/2012/main">
        <p15:guide id="16" pos="3754" userDrawn="1">
          <p15:clr>
            <a:srgbClr val="A4A3A4"/>
          </p15:clr>
        </p15:guide>
        <p15:guide id="17" pos="3931" userDrawn="1">
          <p15:clr>
            <a:srgbClr val="A4A3A4"/>
          </p15:clr>
        </p15:guide>
        <p15:guide id="20" pos="4937">
          <p15:clr>
            <a:srgbClr val="A4A3A4"/>
          </p15:clr>
        </p15:guide>
        <p15:guide id="21" pos="5133" userDrawn="1">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777" userDrawn="1">
          <p15:clr>
            <a:srgbClr val="FBAE40"/>
          </p15:clr>
        </p15:guide>
        <p15:guide id="32" orient="horz" pos="1162"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4065589"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4" y="585788"/>
            <a:ext cx="2824862" cy="850900"/>
          </a:xfrm>
        </p:spPr>
        <p:txBody>
          <a:bodyPr anchor="t">
            <a:noAutofit/>
          </a:bodyPr>
          <a:lstStyle>
            <a:lvl1pPr>
              <a:defRPr>
                <a:solidFill>
                  <a:schemeClr val="accent3"/>
                </a:solidFill>
              </a:defRPr>
            </a:lvl1pPr>
          </a:lstStyle>
          <a:p>
            <a:r>
              <a:rPr lang="en-US" dirty="0"/>
              <a:t>Hello</a:t>
            </a:r>
          </a:p>
        </p:txBody>
      </p:sp>
      <p:sp>
        <p:nvSpPr>
          <p:cNvPr id="25" name="Text Placeholder 24">
            <a:extLst>
              <a:ext uri="{FF2B5EF4-FFF2-40B4-BE49-F238E27FC236}">
                <a16:creationId xmlns:a16="http://schemas.microsoft.com/office/drawing/2014/main" id="{687B7084-FB17-304C-A2D7-1145E7FE9D5A}"/>
              </a:ext>
            </a:extLst>
          </p:cNvPr>
          <p:cNvSpPr>
            <a:spLocks noGrp="1"/>
          </p:cNvSpPr>
          <p:nvPr>
            <p:ph type="body" sz="quarter" idx="11" hasCustomPrompt="1"/>
          </p:nvPr>
        </p:nvSpPr>
        <p:spPr>
          <a:xfrm>
            <a:off x="7192963" y="1437685"/>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27" name="Text Placeholder 26">
            <a:extLst>
              <a:ext uri="{FF2B5EF4-FFF2-40B4-BE49-F238E27FC236}">
                <a16:creationId xmlns:a16="http://schemas.microsoft.com/office/drawing/2014/main" id="{0B58D5F9-9ECC-AE4D-AEE6-08C911DE2503}"/>
              </a:ext>
            </a:extLst>
          </p:cNvPr>
          <p:cNvSpPr>
            <a:spLocks noGrp="1"/>
          </p:cNvSpPr>
          <p:nvPr>
            <p:ph type="body" sz="quarter" idx="12" hasCustomPrompt="1"/>
          </p:nvPr>
        </p:nvSpPr>
        <p:spPr>
          <a:xfrm>
            <a:off x="7192963" y="1802269"/>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29" name="Text Placeholder 28">
            <a:extLst>
              <a:ext uri="{FF2B5EF4-FFF2-40B4-BE49-F238E27FC236}">
                <a16:creationId xmlns:a16="http://schemas.microsoft.com/office/drawing/2014/main" id="{688E32A6-35BF-E143-8E34-3EF1E3F217EA}"/>
              </a:ext>
            </a:extLst>
          </p:cNvPr>
          <p:cNvSpPr>
            <a:spLocks noGrp="1"/>
          </p:cNvSpPr>
          <p:nvPr>
            <p:ph type="body" sz="quarter" idx="13" hasCustomPrompt="1"/>
          </p:nvPr>
        </p:nvSpPr>
        <p:spPr>
          <a:xfrm>
            <a:off x="7192963" y="2200939"/>
            <a:ext cx="3835399" cy="1150185"/>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quis</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nostrud</a:t>
            </a:r>
            <a:r>
              <a:rPr lang="en-US" sz="1200" b="0" dirty="0">
                <a:solidFill>
                  <a:srgbClr val="505050"/>
                </a:solidFill>
                <a:latin typeface="Segoe UI" panose="020B0502040204020203" pitchFamily="34" charset="0"/>
                <a:cs typeface="Segoe UI" panose="020B0502040204020203" pitchFamily="34" charset="0"/>
              </a:rPr>
              <a:t> exercitation </a:t>
            </a:r>
            <a:r>
              <a:rPr lang="en-US" sz="1200" b="0" dirty="0" err="1">
                <a:solidFill>
                  <a:srgbClr val="505050"/>
                </a:solidFill>
                <a:latin typeface="Segoe UI" panose="020B0502040204020203" pitchFamily="34" charset="0"/>
                <a:cs typeface="Segoe UI" panose="020B0502040204020203" pitchFamily="34" charset="0"/>
              </a:rPr>
              <a:t>ullamco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laboris</a:t>
            </a:r>
            <a:r>
              <a:rPr lang="en-US" sz="1200" b="0" dirty="0">
                <a:solidFill>
                  <a:srgbClr val="505050"/>
                </a:solidFill>
                <a:latin typeface="Segoe UI" panose="020B0502040204020203" pitchFamily="34" charset="0"/>
                <a:cs typeface="Segoe UI" panose="020B0502040204020203" pitchFamily="34" charset="0"/>
              </a:rPr>
              <a:t> nisi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aliquip</a:t>
            </a:r>
            <a:r>
              <a:rPr lang="en-US" sz="1200" b="0" dirty="0">
                <a:solidFill>
                  <a:srgbClr val="505050"/>
                </a:solidFill>
                <a:latin typeface="Segoe UI" panose="020B0502040204020203" pitchFamily="34" charset="0"/>
                <a:cs typeface="Segoe UI" panose="020B0502040204020203" pitchFamily="34" charset="0"/>
              </a:rPr>
              <a:t> ex </a:t>
            </a:r>
            <a:r>
              <a:rPr lang="en-US" sz="1200" b="0" dirty="0" err="1">
                <a:solidFill>
                  <a:srgbClr val="505050"/>
                </a:solidFill>
                <a:latin typeface="Segoe UI" panose="020B0502040204020203" pitchFamily="34" charset="0"/>
                <a:cs typeface="Segoe UI" panose="020B0502040204020203" pitchFamily="34" charset="0"/>
              </a:rPr>
              <a:t>ea</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commodo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consequat</a:t>
            </a:r>
            <a:r>
              <a:rPr lang="en-US" sz="1200" b="0" dirty="0">
                <a:solidFill>
                  <a:srgbClr val="505050"/>
                </a:solidFill>
                <a:latin typeface="Segoe UI" panose="020B0502040204020203" pitchFamily="34" charset="0"/>
                <a:cs typeface="Segoe UI" panose="020B0502040204020203" pitchFamily="34" charset="0"/>
              </a:rPr>
              <a:t>. </a:t>
            </a:r>
          </a:p>
        </p:txBody>
      </p:sp>
      <p:sp>
        <p:nvSpPr>
          <p:cNvPr id="30" name="Text Placeholder 24">
            <a:extLst>
              <a:ext uri="{FF2B5EF4-FFF2-40B4-BE49-F238E27FC236}">
                <a16:creationId xmlns:a16="http://schemas.microsoft.com/office/drawing/2014/main" id="{0B57611E-E7C7-324D-8BF8-320980FF4F27}"/>
              </a:ext>
            </a:extLst>
          </p:cNvPr>
          <p:cNvSpPr>
            <a:spLocks noGrp="1"/>
          </p:cNvSpPr>
          <p:nvPr>
            <p:ph type="body" sz="quarter" idx="14" hasCustomPrompt="1"/>
          </p:nvPr>
        </p:nvSpPr>
        <p:spPr>
          <a:xfrm>
            <a:off x="7192963" y="4292600"/>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31" name="Text Placeholder 26">
            <a:extLst>
              <a:ext uri="{FF2B5EF4-FFF2-40B4-BE49-F238E27FC236}">
                <a16:creationId xmlns:a16="http://schemas.microsoft.com/office/drawing/2014/main" id="{3340D410-0B5B-4B4B-AEA6-2655A1EB04FD}"/>
              </a:ext>
            </a:extLst>
          </p:cNvPr>
          <p:cNvSpPr>
            <a:spLocks noGrp="1"/>
          </p:cNvSpPr>
          <p:nvPr>
            <p:ph type="body" sz="quarter" idx="15" hasCustomPrompt="1"/>
          </p:nvPr>
        </p:nvSpPr>
        <p:spPr>
          <a:xfrm>
            <a:off x="7192963" y="4657184"/>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32" name="Text Placeholder 28">
            <a:extLst>
              <a:ext uri="{FF2B5EF4-FFF2-40B4-BE49-F238E27FC236}">
                <a16:creationId xmlns:a16="http://schemas.microsoft.com/office/drawing/2014/main" id="{BD35ACAE-2494-4842-AAF6-13BCA3369290}"/>
              </a:ext>
            </a:extLst>
          </p:cNvPr>
          <p:cNvSpPr>
            <a:spLocks noGrp="1"/>
          </p:cNvSpPr>
          <p:nvPr>
            <p:ph type="body" sz="quarter" idx="16" hasCustomPrompt="1"/>
          </p:nvPr>
        </p:nvSpPr>
        <p:spPr>
          <a:xfrm>
            <a:off x="7192963" y="5055854"/>
            <a:ext cx="3835400" cy="1213183"/>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quis</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nostrud</a:t>
            </a:r>
            <a:r>
              <a:rPr lang="en-US" sz="1200" b="0" dirty="0">
                <a:solidFill>
                  <a:srgbClr val="505050"/>
                </a:solidFill>
                <a:latin typeface="Segoe UI" panose="020B0502040204020203" pitchFamily="34" charset="0"/>
                <a:cs typeface="Segoe UI" panose="020B0502040204020203" pitchFamily="34" charset="0"/>
              </a:rPr>
              <a:t> exercitation </a:t>
            </a:r>
            <a:r>
              <a:rPr lang="en-US" sz="1200" b="0" dirty="0" err="1">
                <a:solidFill>
                  <a:srgbClr val="505050"/>
                </a:solidFill>
                <a:latin typeface="Segoe UI" panose="020B0502040204020203" pitchFamily="34" charset="0"/>
                <a:cs typeface="Segoe UI" panose="020B0502040204020203" pitchFamily="34" charset="0"/>
              </a:rPr>
              <a:t>ullamco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laboris</a:t>
            </a:r>
            <a:r>
              <a:rPr lang="en-US" sz="1200" b="0" dirty="0">
                <a:solidFill>
                  <a:srgbClr val="505050"/>
                </a:solidFill>
                <a:latin typeface="Segoe UI" panose="020B0502040204020203" pitchFamily="34" charset="0"/>
                <a:cs typeface="Segoe UI" panose="020B0502040204020203" pitchFamily="34" charset="0"/>
              </a:rPr>
              <a:t> nisi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aliquip</a:t>
            </a:r>
            <a:r>
              <a:rPr lang="en-US" sz="1200" b="0" dirty="0">
                <a:solidFill>
                  <a:srgbClr val="505050"/>
                </a:solidFill>
                <a:latin typeface="Segoe UI" panose="020B0502040204020203" pitchFamily="34" charset="0"/>
                <a:cs typeface="Segoe UI" panose="020B0502040204020203" pitchFamily="34" charset="0"/>
              </a:rPr>
              <a:t> ex </a:t>
            </a:r>
            <a:r>
              <a:rPr lang="en-US" sz="1200" b="0" dirty="0" err="1">
                <a:solidFill>
                  <a:srgbClr val="505050"/>
                </a:solidFill>
                <a:latin typeface="Segoe UI" panose="020B0502040204020203" pitchFamily="34" charset="0"/>
                <a:cs typeface="Segoe UI" panose="020B0502040204020203" pitchFamily="34" charset="0"/>
              </a:rPr>
              <a:t>ea</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commodo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consequat</a:t>
            </a:r>
            <a:r>
              <a:rPr lang="en-US" sz="1200" b="0" dirty="0">
                <a:solidFill>
                  <a:srgbClr val="505050"/>
                </a:solidFill>
                <a:latin typeface="Segoe UI" panose="020B0502040204020203" pitchFamily="34" charset="0"/>
                <a:cs typeface="Segoe UI" panose="020B0502040204020203" pitchFamily="34" charset="0"/>
              </a:rPr>
              <a:t>. </a:t>
            </a:r>
          </a:p>
        </p:txBody>
      </p:sp>
      <p:sp>
        <p:nvSpPr>
          <p:cNvPr id="40" name="Picture Placeholder 39">
            <a:extLst>
              <a:ext uri="{FF2B5EF4-FFF2-40B4-BE49-F238E27FC236}">
                <a16:creationId xmlns:a16="http://schemas.microsoft.com/office/drawing/2014/main" id="{BA73218E-471B-984D-AF23-10EDB19E9A7F}"/>
              </a:ext>
            </a:extLst>
          </p:cNvPr>
          <p:cNvSpPr>
            <a:spLocks noGrp="1"/>
          </p:cNvSpPr>
          <p:nvPr>
            <p:ph type="pic" sz="quarter" idx="17"/>
          </p:nvPr>
        </p:nvSpPr>
        <p:spPr>
          <a:xfrm>
            <a:off x="5314950" y="1436687"/>
            <a:ext cx="1576800" cy="1576800"/>
          </a:xfrm>
          <a:prstGeom prst="ellipse">
            <a:avLst/>
          </a:prstGeom>
        </p:spPr>
        <p:txBody>
          <a:bodyPr/>
          <a:lstStyle>
            <a:lvl1pPr>
              <a:defRPr sz="1000"/>
            </a:lvl1pPr>
          </a:lstStyle>
          <a:p>
            <a:r>
              <a:rPr lang="en-US"/>
              <a:t>Click icon to add picture</a:t>
            </a:r>
            <a:endParaRPr lang="en-US" dirty="0"/>
          </a:p>
        </p:txBody>
      </p:sp>
      <p:sp>
        <p:nvSpPr>
          <p:cNvPr id="41" name="Picture Placeholder 39">
            <a:extLst>
              <a:ext uri="{FF2B5EF4-FFF2-40B4-BE49-F238E27FC236}">
                <a16:creationId xmlns:a16="http://schemas.microsoft.com/office/drawing/2014/main" id="{0DF309B0-7379-4C44-A541-B4343B549DC2}"/>
              </a:ext>
            </a:extLst>
          </p:cNvPr>
          <p:cNvSpPr>
            <a:spLocks noGrp="1"/>
          </p:cNvSpPr>
          <p:nvPr>
            <p:ph type="pic" sz="quarter" idx="18"/>
          </p:nvPr>
        </p:nvSpPr>
        <p:spPr>
          <a:xfrm>
            <a:off x="5314950" y="4293096"/>
            <a:ext cx="1576800" cy="1576800"/>
          </a:xfrm>
          <a:prstGeom prst="ellipse">
            <a:avLst/>
          </a:prstGeom>
        </p:spPr>
        <p:txBody>
          <a:bodyPr/>
          <a:lstStyle>
            <a:lvl1pPr>
              <a:defRPr sz="1000"/>
            </a:lvl1pPr>
          </a:lstStyle>
          <a:p>
            <a:r>
              <a:rPr lang="en-US"/>
              <a:t>Click icon to add picture</a:t>
            </a:r>
            <a:endParaRPr lang="en-US" dirty="0"/>
          </a:p>
        </p:txBody>
      </p:sp>
    </p:spTree>
    <p:extLst>
      <p:ext uri="{BB962C8B-B14F-4D97-AF65-F5344CB8AC3E}">
        <p14:creationId xmlns:p14="http://schemas.microsoft.com/office/powerpoint/2010/main" val="835566677"/>
      </p:ext>
    </p:extLst>
  </p:cSld>
  <p:clrMapOvr>
    <a:masterClrMapping/>
  </p:clrMapOvr>
  <p:transition>
    <p:fade/>
  </p:transition>
  <p:extLst>
    <p:ext uri="{DCECCB84-F9BA-43D5-87BE-67443E8EF086}">
      <p15:sldGuideLst xmlns:p15="http://schemas.microsoft.com/office/powerpoint/2012/main">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8" pos="4342" userDrawn="1">
          <p15:clr>
            <a:srgbClr val="A4A3A4"/>
          </p15:clr>
        </p15:guide>
        <p15:guide id="19" pos="4531" userDrawn="1">
          <p15:clr>
            <a:srgbClr val="A4A3A4"/>
          </p15:clr>
        </p15:guide>
        <p15:guide id="28" orient="horz" pos="905">
          <p15:clr>
            <a:srgbClr val="5ACBF0"/>
          </p15:clr>
        </p15:guide>
        <p15:guide id="30" orient="horz" pos="288">
          <p15:clr>
            <a:srgbClr val="5ACBF0"/>
          </p15:clr>
        </p15:guide>
        <p15:guide id="31" orient="horz" pos="2704" userDrawn="1">
          <p15:clr>
            <a:srgbClr val="5ACBF0"/>
          </p15:clr>
        </p15:guide>
        <p15:guide id="32" pos="6947" userDrawn="1">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4-colum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C7F020-426C-5E40-B5A3-0630A950B07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EFA85E99-F542-B24A-B446-DFECA22023E3}"/>
              </a:ext>
            </a:extLst>
          </p:cNvPr>
          <p:cNvSpPr>
            <a:spLocks noGrp="1"/>
          </p:cNvSpPr>
          <p:nvPr>
            <p:ph type="title" hasCustomPrompt="1"/>
          </p:nvPr>
        </p:nvSpPr>
        <p:spPr>
          <a:xfrm>
            <a:off x="588263" y="457200"/>
            <a:ext cx="11018520" cy="553998"/>
          </a:xfrm>
        </p:spPr>
        <p:txBody>
          <a:bodyPr>
            <a:spAutoFit/>
          </a:bodyPr>
          <a:lstStyle>
            <a:lvl1pPr>
              <a:defRPr>
                <a:solidFill>
                  <a:schemeClr val="accent3"/>
                </a:solidFill>
              </a:defRPr>
            </a:lvl1pPr>
          </a:lstStyle>
          <a:p>
            <a:r>
              <a:rPr lang="en-US" dirty="0"/>
              <a:t>The Team</a:t>
            </a:r>
          </a:p>
        </p:txBody>
      </p:sp>
      <p:sp>
        <p:nvSpPr>
          <p:cNvPr id="4" name="Text Placeholder 24">
            <a:extLst>
              <a:ext uri="{FF2B5EF4-FFF2-40B4-BE49-F238E27FC236}">
                <a16:creationId xmlns:a16="http://schemas.microsoft.com/office/drawing/2014/main" id="{DAB7DD0E-9CE8-8B49-86A4-00493B0A2C63}"/>
              </a:ext>
            </a:extLst>
          </p:cNvPr>
          <p:cNvSpPr>
            <a:spLocks noGrp="1"/>
          </p:cNvSpPr>
          <p:nvPr>
            <p:ph type="body" sz="quarter" idx="11" hasCustomPrompt="1"/>
          </p:nvPr>
        </p:nvSpPr>
        <p:spPr>
          <a:xfrm>
            <a:off x="601664" y="4408341"/>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5" name="Text Placeholder 26">
            <a:extLst>
              <a:ext uri="{FF2B5EF4-FFF2-40B4-BE49-F238E27FC236}">
                <a16:creationId xmlns:a16="http://schemas.microsoft.com/office/drawing/2014/main" id="{5B9FC220-0063-D14C-BAC7-29C374D5E3B9}"/>
              </a:ext>
            </a:extLst>
          </p:cNvPr>
          <p:cNvSpPr>
            <a:spLocks noGrp="1"/>
          </p:cNvSpPr>
          <p:nvPr>
            <p:ph type="body" sz="quarter" idx="12" hasCustomPrompt="1"/>
          </p:nvPr>
        </p:nvSpPr>
        <p:spPr>
          <a:xfrm>
            <a:off x="601664" y="4772925"/>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6" name="Text Placeholder 28">
            <a:extLst>
              <a:ext uri="{FF2B5EF4-FFF2-40B4-BE49-F238E27FC236}">
                <a16:creationId xmlns:a16="http://schemas.microsoft.com/office/drawing/2014/main" id="{F06C21F1-452A-864F-9F3D-BF7065232F59}"/>
              </a:ext>
            </a:extLst>
          </p:cNvPr>
          <p:cNvSpPr>
            <a:spLocks noGrp="1"/>
          </p:cNvSpPr>
          <p:nvPr>
            <p:ph type="body" sz="quarter" idx="13" hasCustomPrompt="1"/>
          </p:nvPr>
        </p:nvSpPr>
        <p:spPr>
          <a:xfrm>
            <a:off x="601664" y="5171595"/>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7" name="Text Placeholder 24">
            <a:extLst>
              <a:ext uri="{FF2B5EF4-FFF2-40B4-BE49-F238E27FC236}">
                <a16:creationId xmlns:a16="http://schemas.microsoft.com/office/drawing/2014/main" id="{CBF991A4-66F2-0E4F-8612-F380FB5985B0}"/>
              </a:ext>
            </a:extLst>
          </p:cNvPr>
          <p:cNvSpPr>
            <a:spLocks noGrp="1"/>
          </p:cNvSpPr>
          <p:nvPr>
            <p:ph type="body" sz="quarter" idx="14" hasCustomPrompt="1"/>
          </p:nvPr>
        </p:nvSpPr>
        <p:spPr>
          <a:xfrm>
            <a:off x="341312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8" name="Text Placeholder 26">
            <a:extLst>
              <a:ext uri="{FF2B5EF4-FFF2-40B4-BE49-F238E27FC236}">
                <a16:creationId xmlns:a16="http://schemas.microsoft.com/office/drawing/2014/main" id="{B204FDE1-FBCB-1E43-8DBA-A33A86502D94}"/>
              </a:ext>
            </a:extLst>
          </p:cNvPr>
          <p:cNvSpPr>
            <a:spLocks noGrp="1"/>
          </p:cNvSpPr>
          <p:nvPr>
            <p:ph type="body" sz="quarter" idx="15" hasCustomPrompt="1"/>
          </p:nvPr>
        </p:nvSpPr>
        <p:spPr>
          <a:xfrm>
            <a:off x="341312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9" name="Text Placeholder 28">
            <a:extLst>
              <a:ext uri="{FF2B5EF4-FFF2-40B4-BE49-F238E27FC236}">
                <a16:creationId xmlns:a16="http://schemas.microsoft.com/office/drawing/2014/main" id="{48D95D5C-AD2C-964E-B8BB-ECD883345B16}"/>
              </a:ext>
            </a:extLst>
          </p:cNvPr>
          <p:cNvSpPr>
            <a:spLocks noGrp="1"/>
          </p:cNvSpPr>
          <p:nvPr>
            <p:ph type="body" sz="quarter" idx="16" hasCustomPrompt="1"/>
          </p:nvPr>
        </p:nvSpPr>
        <p:spPr>
          <a:xfrm>
            <a:off x="341312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10" name="Text Placeholder 24">
            <a:extLst>
              <a:ext uri="{FF2B5EF4-FFF2-40B4-BE49-F238E27FC236}">
                <a16:creationId xmlns:a16="http://schemas.microsoft.com/office/drawing/2014/main" id="{B7C50AAD-D67F-C045-84A8-3B74373D32E9}"/>
              </a:ext>
            </a:extLst>
          </p:cNvPr>
          <p:cNvSpPr>
            <a:spLocks noGrp="1"/>
          </p:cNvSpPr>
          <p:nvPr>
            <p:ph type="body" sz="quarter" idx="17" hasCustomPrompt="1"/>
          </p:nvPr>
        </p:nvSpPr>
        <p:spPr>
          <a:xfrm>
            <a:off x="6256338"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11" name="Text Placeholder 26">
            <a:extLst>
              <a:ext uri="{FF2B5EF4-FFF2-40B4-BE49-F238E27FC236}">
                <a16:creationId xmlns:a16="http://schemas.microsoft.com/office/drawing/2014/main" id="{7B3F54B5-7211-D041-822C-DDBBC93FDE34}"/>
              </a:ext>
            </a:extLst>
          </p:cNvPr>
          <p:cNvSpPr>
            <a:spLocks noGrp="1"/>
          </p:cNvSpPr>
          <p:nvPr>
            <p:ph type="body" sz="quarter" idx="18" hasCustomPrompt="1"/>
          </p:nvPr>
        </p:nvSpPr>
        <p:spPr>
          <a:xfrm>
            <a:off x="6256338"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12" name="Text Placeholder 28">
            <a:extLst>
              <a:ext uri="{FF2B5EF4-FFF2-40B4-BE49-F238E27FC236}">
                <a16:creationId xmlns:a16="http://schemas.microsoft.com/office/drawing/2014/main" id="{A80F42EC-DE4B-5144-99F7-4F92622AAE27}"/>
              </a:ext>
            </a:extLst>
          </p:cNvPr>
          <p:cNvSpPr>
            <a:spLocks noGrp="1"/>
          </p:cNvSpPr>
          <p:nvPr>
            <p:ph type="body" sz="quarter" idx="19" hasCustomPrompt="1"/>
          </p:nvPr>
        </p:nvSpPr>
        <p:spPr>
          <a:xfrm>
            <a:off x="6256338"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13" name="Text Placeholder 24">
            <a:extLst>
              <a:ext uri="{FF2B5EF4-FFF2-40B4-BE49-F238E27FC236}">
                <a16:creationId xmlns:a16="http://schemas.microsoft.com/office/drawing/2014/main" id="{96B9F418-E7FC-8B4D-B6DF-D05F59C88194}"/>
              </a:ext>
            </a:extLst>
          </p:cNvPr>
          <p:cNvSpPr>
            <a:spLocks noGrp="1"/>
          </p:cNvSpPr>
          <p:nvPr>
            <p:ph type="body" sz="quarter" idx="20" hasCustomPrompt="1"/>
          </p:nvPr>
        </p:nvSpPr>
        <p:spPr>
          <a:xfrm>
            <a:off x="907097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14" name="Text Placeholder 26">
            <a:extLst>
              <a:ext uri="{FF2B5EF4-FFF2-40B4-BE49-F238E27FC236}">
                <a16:creationId xmlns:a16="http://schemas.microsoft.com/office/drawing/2014/main" id="{3C77D641-147C-1940-8BCB-2C5F61CDAA9A}"/>
              </a:ext>
            </a:extLst>
          </p:cNvPr>
          <p:cNvSpPr>
            <a:spLocks noGrp="1"/>
          </p:cNvSpPr>
          <p:nvPr>
            <p:ph type="body" sz="quarter" idx="21" hasCustomPrompt="1"/>
          </p:nvPr>
        </p:nvSpPr>
        <p:spPr>
          <a:xfrm>
            <a:off x="907097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15" name="Text Placeholder 28">
            <a:extLst>
              <a:ext uri="{FF2B5EF4-FFF2-40B4-BE49-F238E27FC236}">
                <a16:creationId xmlns:a16="http://schemas.microsoft.com/office/drawing/2014/main" id="{68B31C8F-F786-E643-88DC-4AE14C437072}"/>
              </a:ext>
            </a:extLst>
          </p:cNvPr>
          <p:cNvSpPr>
            <a:spLocks noGrp="1"/>
          </p:cNvSpPr>
          <p:nvPr>
            <p:ph type="body" sz="quarter" idx="22" hasCustomPrompt="1"/>
          </p:nvPr>
        </p:nvSpPr>
        <p:spPr>
          <a:xfrm>
            <a:off x="907097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24" name="Picture Placeholder 16">
            <a:extLst>
              <a:ext uri="{FF2B5EF4-FFF2-40B4-BE49-F238E27FC236}">
                <a16:creationId xmlns:a16="http://schemas.microsoft.com/office/drawing/2014/main" id="{8644B5A4-4C62-164B-9FCA-E1A62ECDC6A0}"/>
              </a:ext>
            </a:extLst>
          </p:cNvPr>
          <p:cNvSpPr>
            <a:spLocks noGrp="1"/>
          </p:cNvSpPr>
          <p:nvPr>
            <p:ph type="pic" sz="quarter" idx="23"/>
          </p:nvPr>
        </p:nvSpPr>
        <p:spPr>
          <a:xfrm>
            <a:off x="774200" y="1785409"/>
            <a:ext cx="2160000" cy="2160000"/>
          </a:xfrm>
          <a:prstGeom prst="ellipse">
            <a:avLst/>
          </a:prstGeom>
          <a:ln>
            <a:noFill/>
          </a:ln>
        </p:spPr>
        <p:txBody>
          <a:bodyPr/>
          <a:lstStyle/>
          <a:p>
            <a:r>
              <a:rPr lang="en-US"/>
              <a:t>Click icon to add picture</a:t>
            </a:r>
            <a:endParaRPr lang="en-US" dirty="0"/>
          </a:p>
        </p:txBody>
      </p:sp>
      <p:sp>
        <p:nvSpPr>
          <p:cNvPr id="26" name="Picture Placeholder 16">
            <a:extLst>
              <a:ext uri="{FF2B5EF4-FFF2-40B4-BE49-F238E27FC236}">
                <a16:creationId xmlns:a16="http://schemas.microsoft.com/office/drawing/2014/main" id="{7216C99D-59E0-D148-8FD5-A06B5D098A96}"/>
              </a:ext>
            </a:extLst>
          </p:cNvPr>
          <p:cNvSpPr>
            <a:spLocks noGrp="1"/>
          </p:cNvSpPr>
          <p:nvPr>
            <p:ph type="pic" sz="quarter" idx="24"/>
          </p:nvPr>
        </p:nvSpPr>
        <p:spPr>
          <a:xfrm>
            <a:off x="3603125" y="1785409"/>
            <a:ext cx="2160000" cy="2160000"/>
          </a:xfrm>
          <a:prstGeom prst="ellipse">
            <a:avLst/>
          </a:prstGeom>
          <a:ln>
            <a:noFill/>
          </a:ln>
        </p:spPr>
        <p:txBody>
          <a:bodyPr/>
          <a:lstStyle/>
          <a:p>
            <a:r>
              <a:rPr lang="en-US"/>
              <a:t>Click icon to add picture</a:t>
            </a:r>
            <a:endParaRPr lang="en-US" dirty="0"/>
          </a:p>
        </p:txBody>
      </p:sp>
      <p:sp>
        <p:nvSpPr>
          <p:cNvPr id="28" name="Picture Placeholder 16">
            <a:extLst>
              <a:ext uri="{FF2B5EF4-FFF2-40B4-BE49-F238E27FC236}">
                <a16:creationId xmlns:a16="http://schemas.microsoft.com/office/drawing/2014/main" id="{D4B99A33-76D9-4843-8919-AD5FEF9A31F2}"/>
              </a:ext>
            </a:extLst>
          </p:cNvPr>
          <p:cNvSpPr>
            <a:spLocks noGrp="1"/>
          </p:cNvSpPr>
          <p:nvPr>
            <p:ph type="pic" sz="quarter" idx="25"/>
          </p:nvPr>
        </p:nvSpPr>
        <p:spPr>
          <a:xfrm>
            <a:off x="6428875" y="1785409"/>
            <a:ext cx="2160000" cy="2160000"/>
          </a:xfrm>
          <a:prstGeom prst="ellipse">
            <a:avLst/>
          </a:prstGeom>
          <a:ln>
            <a:noFill/>
          </a:ln>
        </p:spPr>
        <p:txBody>
          <a:bodyPr/>
          <a:lstStyle/>
          <a:p>
            <a:r>
              <a:rPr lang="en-US"/>
              <a:t>Click icon to add picture</a:t>
            </a:r>
            <a:endParaRPr lang="en-US" dirty="0"/>
          </a:p>
        </p:txBody>
      </p:sp>
      <p:sp>
        <p:nvSpPr>
          <p:cNvPr id="30" name="Picture Placeholder 16">
            <a:extLst>
              <a:ext uri="{FF2B5EF4-FFF2-40B4-BE49-F238E27FC236}">
                <a16:creationId xmlns:a16="http://schemas.microsoft.com/office/drawing/2014/main" id="{961589AC-2E68-5C4F-BF84-D883C8663119}"/>
              </a:ext>
            </a:extLst>
          </p:cNvPr>
          <p:cNvSpPr>
            <a:spLocks noGrp="1"/>
          </p:cNvSpPr>
          <p:nvPr>
            <p:ph type="pic" sz="quarter" idx="26"/>
          </p:nvPr>
        </p:nvSpPr>
        <p:spPr>
          <a:xfrm>
            <a:off x="9260975" y="1785409"/>
            <a:ext cx="2160000" cy="2160000"/>
          </a:xfrm>
          <a:prstGeom prst="ellipse">
            <a:avLst/>
          </a:prstGeom>
          <a:ln>
            <a:noFill/>
          </a:ln>
        </p:spPr>
        <p:txBody>
          <a:bodyPr/>
          <a:lstStyle/>
          <a:p>
            <a:r>
              <a:rPr lang="en-US"/>
              <a:t>Click icon to add picture</a:t>
            </a:r>
            <a:endParaRPr lang="en-US" dirty="0"/>
          </a:p>
        </p:txBody>
      </p:sp>
    </p:spTree>
    <p:extLst>
      <p:ext uri="{BB962C8B-B14F-4D97-AF65-F5344CB8AC3E}">
        <p14:creationId xmlns:p14="http://schemas.microsoft.com/office/powerpoint/2010/main" val="648551354"/>
      </p:ext>
    </p:extLst>
  </p:cSld>
  <p:clrMapOvr>
    <a:masterClrMapping/>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0" pos="1967">
          <p15:clr>
            <a:srgbClr val="A4A3A4"/>
          </p15:clr>
        </p15:guide>
        <p15:guide id="11" pos="2150">
          <p15:clr>
            <a:srgbClr val="A4A3A4"/>
          </p15:clr>
        </p15:guide>
        <p15:guide id="16" pos="3749">
          <p15:clr>
            <a:srgbClr val="A4A3A4"/>
          </p15:clr>
        </p15:guide>
        <p15:guide id="17" pos="3932">
          <p15:clr>
            <a:srgbClr val="A4A3A4"/>
          </p15:clr>
        </p15:guide>
        <p15:guide id="22" pos="5529">
          <p15:clr>
            <a:srgbClr val="A4A3A4"/>
          </p15:clr>
        </p15:guide>
        <p15:guide id="23" pos="5714">
          <p15:clr>
            <a:srgbClr val="A4A3A4"/>
          </p15:clr>
        </p15:guide>
        <p15:guide id="28" pos="3840">
          <p15:clr>
            <a:srgbClr val="F26B43"/>
          </p15:clr>
        </p15:guide>
        <p15:guide id="29" pos="5576">
          <p15:clr>
            <a:srgbClr val="F26B43"/>
          </p15:clr>
        </p15:guide>
        <p15:guide id="30" pos="2105">
          <p15:clr>
            <a:srgbClr val="F26B43"/>
          </p15:clr>
        </p15:guide>
        <p15:guide id="31" orient="horz" pos="2772" userDrawn="1">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Profile Slide">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accent3"/>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err="1"/>
              <a:t>Firstname</a:t>
            </a:r>
            <a:r>
              <a:rPr lang="en-US" dirty="0"/>
              <a:t> </a:t>
            </a:r>
            <a:r>
              <a:rPr lang="en-US" dirty="0" err="1"/>
              <a:t>Lastname</a:t>
            </a:r>
            <a:endParaRPr lang="en-US" dirty="0"/>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tx1"/>
                </a:solidFill>
              </a:defRPr>
            </a:lvl1pPr>
          </a:lstStyle>
          <a:p>
            <a:pPr lvl="0"/>
            <a:r>
              <a:rPr lang="en-US" dirty="0"/>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tx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tx1"/>
                </a:solidFill>
                <a:latin typeface="+mj-lt"/>
              </a:defRPr>
            </a:lvl1pPr>
          </a:lstStyle>
          <a:p>
            <a:pPr lvl="0"/>
            <a:r>
              <a:rPr lang="en-US" dirty="0"/>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tx1"/>
                </a:solidFill>
                <a:latin typeface="+mj-lt"/>
              </a:defRPr>
            </a:lvl1pPr>
          </a:lstStyle>
          <a:p>
            <a:pPr lvl="0"/>
            <a:r>
              <a:rPr lang="en-US" dirty="0"/>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tx1"/>
                </a:solidFill>
              </a:defRPr>
            </a:lvl1pPr>
          </a:lstStyle>
          <a:p>
            <a:pPr lvl="0"/>
            <a:r>
              <a:rPr lang="en-US" dirty="0"/>
              <a:t>One</a:t>
            </a:r>
          </a:p>
          <a:p>
            <a:pPr lvl="0"/>
            <a:r>
              <a:rPr lang="en-US" dirty="0"/>
              <a:t>Two</a:t>
            </a:r>
          </a:p>
          <a:p>
            <a:pPr lvl="0"/>
            <a:r>
              <a:rPr lang="en-US" dirty="0"/>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tx1"/>
                </a:solidFill>
              </a:defRPr>
            </a:lvl1pPr>
          </a:lstStyle>
          <a:p>
            <a:pPr lvl="0"/>
            <a:r>
              <a:rPr lang="en-US" dirty="0"/>
              <a:t>Four</a:t>
            </a:r>
          </a:p>
          <a:p>
            <a:pPr lvl="0"/>
            <a:r>
              <a:rPr lang="en-US" dirty="0"/>
              <a:t>Five</a:t>
            </a:r>
          </a:p>
          <a:p>
            <a:pPr lvl="0"/>
            <a:r>
              <a:rPr lang="en-US" dirty="0"/>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tx1"/>
                </a:solidFill>
              </a:defRPr>
            </a:lvl1pPr>
          </a:lstStyle>
          <a:p>
            <a:pPr lvl="0"/>
            <a:r>
              <a:rPr lang="en-US" dirty="0"/>
              <a:t>Seven</a:t>
            </a:r>
          </a:p>
          <a:p>
            <a:pPr lvl="0"/>
            <a:r>
              <a:rPr lang="en-US" dirty="0"/>
              <a:t>Eight</a:t>
            </a:r>
          </a:p>
          <a:p>
            <a:pPr lvl="0"/>
            <a:r>
              <a:rPr lang="en-US" dirty="0"/>
              <a:t>Nine</a:t>
            </a:r>
          </a:p>
        </p:txBody>
      </p:sp>
    </p:spTree>
    <p:extLst>
      <p:ext uri="{BB962C8B-B14F-4D97-AF65-F5344CB8AC3E}">
        <p14:creationId xmlns:p14="http://schemas.microsoft.com/office/powerpoint/2010/main" val="156213940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userDrawn="1">
          <p15:clr>
            <a:srgbClr val="FBAE40"/>
          </p15:clr>
        </p15:guide>
        <p15:guide id="25" orient="horz" pos="709" userDrawn="1">
          <p15:clr>
            <a:srgbClr val="FBAE40"/>
          </p15:clr>
        </p15:guide>
        <p15:guide id="26" pos="6834" userDrawn="1">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rofile Slide 2">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tx1"/>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err="1"/>
              <a:t>Firstname</a:t>
            </a:r>
            <a:r>
              <a:rPr lang="en-US" dirty="0"/>
              <a:t> </a:t>
            </a:r>
            <a:r>
              <a:rPr lang="en-US" dirty="0" err="1"/>
              <a:t>Lastname</a:t>
            </a:r>
            <a:endParaRPr lang="en-US" dirty="0"/>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accent6"/>
                </a:solidFill>
              </a:defRPr>
            </a:lvl1pPr>
          </a:lstStyle>
          <a:p>
            <a:pPr lvl="0"/>
            <a:r>
              <a:rPr lang="en-US" dirty="0"/>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accent6"/>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accent6"/>
                </a:solidFill>
                <a:latin typeface="+mj-lt"/>
              </a:defRPr>
            </a:lvl1pPr>
          </a:lstStyle>
          <a:p>
            <a:pPr lvl="0"/>
            <a:r>
              <a:rPr lang="en-US" dirty="0"/>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accent6"/>
                </a:solidFill>
                <a:latin typeface="+mj-lt"/>
              </a:defRPr>
            </a:lvl1pPr>
          </a:lstStyle>
          <a:p>
            <a:pPr lvl="0"/>
            <a:r>
              <a:rPr lang="en-US" dirty="0"/>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accent6"/>
                </a:solidFill>
              </a:defRPr>
            </a:lvl1pPr>
          </a:lstStyle>
          <a:p>
            <a:pPr lvl="0"/>
            <a:r>
              <a:rPr lang="en-US" dirty="0"/>
              <a:t>One</a:t>
            </a:r>
          </a:p>
          <a:p>
            <a:pPr lvl="0"/>
            <a:r>
              <a:rPr lang="en-US" dirty="0"/>
              <a:t>Two</a:t>
            </a:r>
          </a:p>
          <a:p>
            <a:pPr lvl="0"/>
            <a:r>
              <a:rPr lang="en-US" dirty="0"/>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accent6"/>
                </a:solidFill>
              </a:defRPr>
            </a:lvl1pPr>
          </a:lstStyle>
          <a:p>
            <a:pPr lvl="0"/>
            <a:r>
              <a:rPr lang="en-US" dirty="0"/>
              <a:t>Four</a:t>
            </a:r>
          </a:p>
          <a:p>
            <a:pPr lvl="0"/>
            <a:r>
              <a:rPr lang="en-US" dirty="0"/>
              <a:t>Five</a:t>
            </a:r>
          </a:p>
          <a:p>
            <a:pPr lvl="0"/>
            <a:r>
              <a:rPr lang="en-US" dirty="0"/>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accent6"/>
                </a:solidFill>
              </a:defRPr>
            </a:lvl1pPr>
          </a:lstStyle>
          <a:p>
            <a:pPr lvl="0"/>
            <a:r>
              <a:rPr lang="en-US" dirty="0"/>
              <a:t>Seven</a:t>
            </a:r>
          </a:p>
          <a:p>
            <a:pPr lvl="0"/>
            <a:r>
              <a:rPr lang="en-US" dirty="0"/>
              <a:t>Eight</a:t>
            </a:r>
          </a:p>
          <a:p>
            <a:pPr lvl="0"/>
            <a:r>
              <a:rPr lang="en-US" dirty="0"/>
              <a:t>Nine</a:t>
            </a:r>
          </a:p>
        </p:txBody>
      </p:sp>
    </p:spTree>
    <p:extLst>
      <p:ext uri="{BB962C8B-B14F-4D97-AF65-F5344CB8AC3E}">
        <p14:creationId xmlns:p14="http://schemas.microsoft.com/office/powerpoint/2010/main" val="380117858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userDrawn="1">
          <p15:clr>
            <a:srgbClr val="FBAE40"/>
          </p15:clr>
        </p15:guide>
        <p15:guide id="25" orient="horz" pos="709" userDrawn="1">
          <p15:clr>
            <a:srgbClr val="FBAE40"/>
          </p15:clr>
        </p15:guide>
        <p15:guide id="26" pos="6834" userDrawn="1">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Large Number Divider 1">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4941888" y="585788"/>
            <a:ext cx="6667500" cy="690119"/>
          </a:xfrm>
        </p:spPr>
        <p:txBody>
          <a:bodyPr anchor="t">
            <a:noAutofit/>
          </a:bodyPr>
          <a:lstStyle>
            <a:lvl1pPr marL="0" indent="0">
              <a:spcAft>
                <a:spcPts val="600"/>
              </a:spcAft>
              <a:buFont typeface="Wingdings" panose="05000000000000000000" pitchFamily="2" charset="2"/>
              <a:buNone/>
              <a:defRPr sz="3600">
                <a:solidFill>
                  <a:schemeClr val="tx1"/>
                </a:solidFill>
                <a:latin typeface="+mj-lt"/>
              </a:defRPr>
            </a:lvl1pPr>
          </a:lstStyle>
          <a:p>
            <a:pPr lvl="0"/>
            <a:r>
              <a:rPr lang="en-US" dirty="0"/>
              <a:t>Section 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Tree>
    <p:extLst>
      <p:ext uri="{BB962C8B-B14F-4D97-AF65-F5344CB8AC3E}">
        <p14:creationId xmlns:p14="http://schemas.microsoft.com/office/powerpoint/2010/main" val="309218211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E8663993-2CF4-0843-9834-2078442DBA7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90063326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25F75097-07A2-DA4F-AFC5-71B04739FCB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68473859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96CEF9B0-0F7A-414C-9382-56532822A96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55035194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0B03ADF2-CBA0-AB48-AC2A-77EAF2C81AA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77247137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Large Number Divider 1">
    <p:bg>
      <p:bgRef idx="1001">
        <a:schemeClr val="bg2"/>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9" name="Title 1">
            <a:extLst>
              <a:ext uri="{FF2B5EF4-FFF2-40B4-BE49-F238E27FC236}">
                <a16:creationId xmlns:a16="http://schemas.microsoft.com/office/drawing/2014/main" id="{939C9626-6AB7-9442-8C32-698E08BC85A7}"/>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74459593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6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649666AF-1BFD-C547-B312-5E30EBC9B839}"/>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47228313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443D24FC-F71D-C245-A2DA-55D32F6AA87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57784161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8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DA3A573E-5425-E24C-AC5B-D2C67E89FC53}"/>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64228734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9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AD9EEC05-DC95-844E-868F-EEEB231AD96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58932719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eveloper Code Layout full pa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3776"/>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200802985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eveloper Code Layou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endParaRPr lang="en-US" dirty="0"/>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42438410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de Bottom">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97853416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de Top">
    <p:bg>
      <p:bgRef idx="1001">
        <a:schemeClr val="bg2"/>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endParaRPr lang="en-US" dirty="0"/>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165668527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de Right s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dirty="0"/>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12063983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de Left sde">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dirty="0"/>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345095137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38976025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7744055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ection Divi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15770881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ection Divider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25625778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ection Divider 3">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7497528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Section Divider 4">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93204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description</a:t>
            </a:r>
          </a:p>
        </p:txBody>
      </p:sp>
      <p:sp>
        <p:nvSpPr>
          <p:cNvPr id="5" name="Text Placeholder 4"/>
          <p:cNvSpPr>
            <a:spLocks noGrp="1"/>
          </p:cNvSpPr>
          <p:nvPr>
            <p:ph type="body" sz="quarter" idx="12" hasCustomPrompt="1"/>
          </p:nvPr>
        </p:nvSpPr>
        <p:spPr>
          <a:xfrm>
            <a:off x="585216" y="585788"/>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accent3"/>
                </a:solidFill>
                <a:latin typeface="+mn-lt"/>
              </a:defRPr>
            </a:lvl1pPr>
          </a:lstStyle>
          <a:p>
            <a:pPr lvl="0"/>
            <a:r>
              <a:rPr lang="en-US" dirty="0"/>
              <a:t>Section Name</a:t>
            </a:r>
          </a:p>
        </p:txBody>
      </p:sp>
    </p:spTree>
    <p:extLst>
      <p:ext uri="{BB962C8B-B14F-4D97-AF65-F5344CB8AC3E}">
        <p14:creationId xmlns:p14="http://schemas.microsoft.com/office/powerpoint/2010/main" val="11667776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dirty="0"/>
              <a:t>Section title with no subtitle</a:t>
            </a:r>
          </a:p>
        </p:txBody>
      </p:sp>
    </p:spTree>
    <p:extLst>
      <p:ext uri="{BB962C8B-B14F-4D97-AF65-F5344CB8AC3E}">
        <p14:creationId xmlns:p14="http://schemas.microsoft.com/office/powerpoint/2010/main" val="36503582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27" userDrawn="1">
          <p15:clr>
            <a:srgbClr val="5ACBF0"/>
          </p15:clr>
        </p15:guide>
        <p15:guide id="3" orient="horz" pos="1911" userDrawn="1">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 with no subtitle</a:t>
            </a:r>
          </a:p>
        </p:txBody>
      </p:sp>
    </p:spTree>
    <p:extLst>
      <p:ext uri="{BB962C8B-B14F-4D97-AF65-F5344CB8AC3E}">
        <p14:creationId xmlns:p14="http://schemas.microsoft.com/office/powerpoint/2010/main" val="4278299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userDrawn="1">
          <p15:clr>
            <a:srgbClr val="5ACBF0"/>
          </p15:clr>
        </p15:guide>
        <p15:guide id="3" orient="horz" pos="1910" userDrawn="1">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lank 12 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54570560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lank 12 Column Dark Bkg">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878784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Apendix Blue Bkg">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377B63-6619-6B40-8D85-1D972ED609B9}"/>
              </a:ext>
            </a:extLst>
          </p:cNvPr>
          <p:cNvSpPr>
            <a:spLocks noGrp="1"/>
          </p:cNvSpPr>
          <p:nvPr>
            <p:ph type="body" sz="quarter" idx="10" hasCustomPrompt="1"/>
          </p:nvPr>
        </p:nvSpPr>
        <p:spPr>
          <a:xfrm>
            <a:off x="584200" y="5715040"/>
            <a:ext cx="5367338" cy="553998"/>
          </a:xfrm>
        </p:spPr>
        <p:txBody>
          <a:bodyPr anchor="b"/>
          <a:lstStyle>
            <a:lvl1pPr marL="0" indent="0">
              <a:buNone/>
              <a:defRPr sz="3600">
                <a:latin typeface="+mj-lt"/>
              </a:defRPr>
            </a:lvl1pPr>
          </a:lstStyle>
          <a:p>
            <a:pPr lvl="0"/>
            <a:r>
              <a:rPr lang="en-US" dirty="0"/>
              <a:t>Appendix</a:t>
            </a:r>
          </a:p>
        </p:txBody>
      </p:sp>
    </p:spTree>
    <p:extLst>
      <p:ext uri="{BB962C8B-B14F-4D97-AF65-F5344CB8AC3E}">
        <p14:creationId xmlns:p14="http://schemas.microsoft.com/office/powerpoint/2010/main" val="235373038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6" pos="3749">
          <p15:clr>
            <a:srgbClr val="A4A3A4"/>
          </p15:clr>
        </p15:guide>
        <p15:guide id="17" pos="3932">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92506913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348296964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userDrawn="1">
          <p15:clr>
            <a:srgbClr val="5ACBF0"/>
          </p15:clr>
        </p15:guide>
        <p15:guide id="2" orient="horz" pos="288" userDrawn="1">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59B58C-3AC8-4F8B-B16D-AEA1F7E49C53}"/>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CC32EE17-0537-4F34-91A4-705F88648EBB}"/>
              </a:ext>
            </a:extLst>
          </p:cNvPr>
          <p:cNvSpPr>
            <a:spLocks noGrp="1"/>
          </p:cNvSpPr>
          <p:nvPr>
            <p:ph type="ftr" sz="quarter" idx="11"/>
          </p:nvPr>
        </p:nvSpPr>
        <p:spPr/>
        <p:txBody>
          <a:bodyPr/>
          <a:lstStyle/>
          <a:p>
            <a:r>
              <a:rPr lang="en-US"/>
              <a:t>1 https://www.gartner.com/en/documents/3906929/2019-ceo-survey-the-year-of-challenged-growth</a:t>
            </a:r>
          </a:p>
        </p:txBody>
      </p:sp>
      <p:sp>
        <p:nvSpPr>
          <p:cNvPr id="4" name="Slide Number Placeholder 3">
            <a:extLst>
              <a:ext uri="{FF2B5EF4-FFF2-40B4-BE49-F238E27FC236}">
                <a16:creationId xmlns:a16="http://schemas.microsoft.com/office/drawing/2014/main" id="{4CAE7DA3-07D6-4BAA-9568-051978973F0A}"/>
              </a:ext>
            </a:extLst>
          </p:cNvPr>
          <p:cNvSpPr>
            <a:spLocks noGrp="1"/>
          </p:cNvSpPr>
          <p:nvPr>
            <p:ph type="sldNum" sz="quarter" idx="12"/>
          </p:nvPr>
        </p:nvSpPr>
        <p:spPr/>
        <p:txBody>
          <a:bodyPr/>
          <a:lstStyle/>
          <a:p>
            <a:fld id="{86A4B71F-1E90-49CA-A44C-B683252D884E}" type="slidenum">
              <a:rPr lang="en-US" smtClean="0"/>
              <a:t>‹#›</a:t>
            </a:fld>
            <a:endParaRPr lang="en-US"/>
          </a:p>
        </p:txBody>
      </p:sp>
    </p:spTree>
    <p:extLst>
      <p:ext uri="{BB962C8B-B14F-4D97-AF65-F5344CB8AC3E}">
        <p14:creationId xmlns:p14="http://schemas.microsoft.com/office/powerpoint/2010/main" val="401801509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1_Title slide 3">
    <p:bg>
      <p:bgPr>
        <a:solidFill>
          <a:srgbClr val="000000"/>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0D212E3-CD68-4BBD-BB1F-3AA2725F63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7" y="52388"/>
            <a:ext cx="3400425" cy="6753225"/>
          </a:xfrm>
          <a:prstGeom prst="rect">
            <a:avLst/>
          </a:prstGeom>
        </p:spPr>
      </p:pic>
      <p:pic>
        <p:nvPicPr>
          <p:cNvPr id="6" name="Picture 5">
            <a:extLst>
              <a:ext uri="{FF2B5EF4-FFF2-40B4-BE49-F238E27FC236}">
                <a16:creationId xmlns:a16="http://schemas.microsoft.com/office/drawing/2014/main" id="{5DEB9854-0F61-4F53-BB9B-9CE86F2DC70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E54E1245-396A-43ED-AB80-8C0D3D96487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Tree>
    <p:extLst>
      <p:ext uri="{BB962C8B-B14F-4D97-AF65-F5344CB8AC3E}">
        <p14:creationId xmlns:p14="http://schemas.microsoft.com/office/powerpoint/2010/main" val="3748614769"/>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1_CENTER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lvl1pPr algn="ctr">
              <a:defRPr/>
            </a:lvl1pPr>
          </a:lstStyle>
          <a:p>
            <a:r>
              <a:rPr lang="en-US"/>
              <a:t>Click to edit Master title style</a:t>
            </a:r>
          </a:p>
        </p:txBody>
      </p:sp>
      <p:sp>
        <p:nvSpPr>
          <p:cNvPr id="5" name="Text Placeholder 4">
            <a:extLst>
              <a:ext uri="{FF2B5EF4-FFF2-40B4-BE49-F238E27FC236}">
                <a16:creationId xmlns:a16="http://schemas.microsoft.com/office/drawing/2014/main" id="{995C8D41-03F8-4AE1-9268-78A3204074CD}"/>
              </a:ext>
            </a:extLst>
          </p:cNvPr>
          <p:cNvSpPr>
            <a:spLocks noGrp="1"/>
          </p:cNvSpPr>
          <p:nvPr>
            <p:ph type="body" sz="quarter" idx="10"/>
          </p:nvPr>
        </p:nvSpPr>
        <p:spPr>
          <a:xfrm>
            <a:off x="584200" y="1011239"/>
            <a:ext cx="11025188" cy="307777"/>
          </a:xfrm>
        </p:spPr>
        <p:txBody>
          <a:bodyPr/>
          <a:lstStyle>
            <a:lvl1pPr algn="ctr">
              <a:defRPr sz="2000">
                <a:solidFill>
                  <a:schemeClr val="accent1"/>
                </a:solidFill>
                <a:latin typeface="+mn-lt"/>
              </a:defRPr>
            </a:lvl1pPr>
            <a:lvl2pPr algn="ctr">
              <a:defRPr/>
            </a:lvl2pPr>
            <a:lvl3pPr algn="ctr">
              <a:defRPr/>
            </a:lvl3pPr>
            <a:lvl4pPr algn="ctr">
              <a:defRPr/>
            </a:lvl4pPr>
            <a:lvl5pPr algn="ctr">
              <a:defRPr/>
            </a:lvl5pPr>
          </a:lstStyle>
          <a:p>
            <a:pPr lvl="0"/>
            <a:r>
              <a:rPr lang="en-US"/>
              <a:t>Edit Master text styles</a:t>
            </a:r>
          </a:p>
        </p:txBody>
      </p:sp>
    </p:spTree>
    <p:extLst>
      <p:ext uri="{BB962C8B-B14F-4D97-AF65-F5344CB8AC3E}">
        <p14:creationId xmlns:p14="http://schemas.microsoft.com/office/powerpoint/2010/main" val="189803577"/>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Walk-in">
    <p:bg bwMode="gray">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
        <p:nvSpPr>
          <p:cNvPr id="9" name="Freeform 5" descr="Microsoft Ready event logo">
            <a:extLst>
              <a:ext uri="{FF2B5EF4-FFF2-40B4-BE49-F238E27FC236}">
                <a16:creationId xmlns:a16="http://schemas.microsoft.com/office/drawing/2014/main" id="{E3AD54F9-2268-42B8-9B71-49978DE1E17F}"/>
              </a:ext>
            </a:extLst>
          </p:cNvPr>
          <p:cNvSpPr>
            <a:spLocks noEditPoints="1"/>
          </p:cNvSpPr>
          <p:nvPr userDrawn="1"/>
        </p:nvSpPr>
        <p:spPr bwMode="white">
          <a:xfrm>
            <a:off x="599440" y="2913305"/>
            <a:ext cx="2792541" cy="1408297"/>
          </a:xfrm>
          <a:custGeom>
            <a:avLst/>
            <a:gdLst>
              <a:gd name="T0" fmla="*/ 507 w 3255"/>
              <a:gd name="T1" fmla="*/ 189 h 1645"/>
              <a:gd name="T2" fmla="*/ 84 w 3255"/>
              <a:gd name="T3" fmla="*/ 126 h 1645"/>
              <a:gd name="T4" fmla="*/ 0 w 3255"/>
              <a:gd name="T5" fmla="*/ 42 h 1645"/>
              <a:gd name="T6" fmla="*/ 336 w 3255"/>
              <a:gd name="T7" fmla="*/ 398 h 1645"/>
              <a:gd name="T8" fmla="*/ 809 w 3255"/>
              <a:gd name="T9" fmla="*/ 61 h 1645"/>
              <a:gd name="T10" fmla="*/ 713 w 3255"/>
              <a:gd name="T11" fmla="*/ 22 h 1645"/>
              <a:gd name="T12" fmla="*/ 706 w 3255"/>
              <a:gd name="T13" fmla="*/ 203 h 1645"/>
              <a:gd name="T14" fmla="*/ 1067 w 3255"/>
              <a:gd name="T15" fmla="*/ 617 h 1645"/>
              <a:gd name="T16" fmla="*/ 969 w 3255"/>
              <a:gd name="T17" fmla="*/ 221 h 1645"/>
              <a:gd name="T18" fmla="*/ 1089 w 3255"/>
              <a:gd name="T19" fmla="*/ 268 h 1645"/>
              <a:gd name="T20" fmla="*/ 1134 w 3255"/>
              <a:gd name="T21" fmla="*/ 534 h 1645"/>
              <a:gd name="T22" fmla="*/ 1448 w 3255"/>
              <a:gd name="T23" fmla="*/ 278 h 1645"/>
              <a:gd name="T24" fmla="*/ 1269 w 3255"/>
              <a:gd name="T25" fmla="*/ 203 h 1645"/>
              <a:gd name="T26" fmla="*/ 1465 w 3255"/>
              <a:gd name="T27" fmla="*/ 196 h 1645"/>
              <a:gd name="T28" fmla="*/ 1736 w 3255"/>
              <a:gd name="T29" fmla="*/ 617 h 1645"/>
              <a:gd name="T30" fmla="*/ 1893 w 3255"/>
              <a:gd name="T31" fmla="*/ 249 h 1645"/>
              <a:gd name="T32" fmla="*/ 1656 w 3255"/>
              <a:gd name="T33" fmla="*/ 304 h 1645"/>
              <a:gd name="T34" fmla="*/ 1852 w 3255"/>
              <a:gd name="T35" fmla="*/ 405 h 1645"/>
              <a:gd name="T36" fmla="*/ 1991 w 3255"/>
              <a:gd name="T37" fmla="*/ 595 h 1645"/>
              <a:gd name="T38" fmla="*/ 2159 w 3255"/>
              <a:gd name="T39" fmla="*/ 478 h 1645"/>
              <a:gd name="T40" fmla="*/ 1991 w 3255"/>
              <a:gd name="T41" fmla="*/ 317 h 1645"/>
              <a:gd name="T42" fmla="*/ 2236 w 3255"/>
              <a:gd name="T43" fmla="*/ 293 h 1645"/>
              <a:gd name="T44" fmla="*/ 2096 w 3255"/>
              <a:gd name="T45" fmla="*/ 342 h 1645"/>
              <a:gd name="T46" fmla="*/ 2667 w 3255"/>
              <a:gd name="T47" fmla="*/ 559 h 1645"/>
              <a:gd name="T48" fmla="*/ 2522 w 3255"/>
              <a:gd name="T49" fmla="*/ 194 h 1645"/>
              <a:gd name="T50" fmla="*/ 2517 w 3255"/>
              <a:gd name="T51" fmla="*/ 268 h 1645"/>
              <a:gd name="T52" fmla="*/ 2601 w 3255"/>
              <a:gd name="T53" fmla="*/ 508 h 1645"/>
              <a:gd name="T54" fmla="*/ 2910 w 3255"/>
              <a:gd name="T55" fmla="*/ 149 h 1645"/>
              <a:gd name="T56" fmla="*/ 2910 w 3255"/>
              <a:gd name="T57" fmla="*/ 607 h 1645"/>
              <a:gd name="T58" fmla="*/ 2818 w 3255"/>
              <a:gd name="T59" fmla="*/ 203 h 1645"/>
              <a:gd name="T60" fmla="*/ 3017 w 3255"/>
              <a:gd name="T61" fmla="*/ 7 h 1645"/>
              <a:gd name="T62" fmla="*/ 3066 w 3255"/>
              <a:gd name="T63" fmla="*/ 489 h 1645"/>
              <a:gd name="T64" fmla="*/ 3066 w 3255"/>
              <a:gd name="T65" fmla="*/ 110 h 1645"/>
              <a:gd name="T66" fmla="*/ 3158 w 3255"/>
              <a:gd name="T67" fmla="*/ 277 h 1645"/>
              <a:gd name="T68" fmla="*/ 3255 w 3255"/>
              <a:gd name="T69" fmla="*/ 530 h 1645"/>
              <a:gd name="T70" fmla="*/ 94 w 3255"/>
              <a:gd name="T71" fmla="*/ 1226 h 1645"/>
              <a:gd name="T72" fmla="*/ 321 w 3255"/>
              <a:gd name="T73" fmla="*/ 930 h 1645"/>
              <a:gd name="T74" fmla="*/ 281 w 3255"/>
              <a:gd name="T75" fmla="*/ 1227 h 1645"/>
              <a:gd name="T76" fmla="*/ 244 w 3255"/>
              <a:gd name="T77" fmla="*/ 990 h 1645"/>
              <a:gd name="T78" fmla="*/ 242 w 3255"/>
              <a:gd name="T79" fmla="*/ 1120 h 1645"/>
              <a:gd name="T80" fmla="*/ 672 w 3255"/>
              <a:gd name="T81" fmla="*/ 1382 h 1645"/>
              <a:gd name="T82" fmla="*/ 442 w 3255"/>
              <a:gd name="T83" fmla="*/ 1410 h 1645"/>
              <a:gd name="T84" fmla="*/ 714 w 3255"/>
              <a:gd name="T85" fmla="*/ 1093 h 1645"/>
              <a:gd name="T86" fmla="*/ 647 w 3255"/>
              <a:gd name="T87" fmla="*/ 1138 h 1645"/>
              <a:gd name="T88" fmla="*/ 1037 w 3255"/>
              <a:gd name="T89" fmla="*/ 1455 h 1645"/>
              <a:gd name="T90" fmla="*/ 787 w 3255"/>
              <a:gd name="T91" fmla="*/ 1345 h 1645"/>
              <a:gd name="T92" fmla="*/ 889 w 3255"/>
              <a:gd name="T93" fmla="*/ 1125 h 1645"/>
              <a:gd name="T94" fmla="*/ 1087 w 3255"/>
              <a:gd name="T95" fmla="*/ 1082 h 1645"/>
              <a:gd name="T96" fmla="*/ 896 w 3255"/>
              <a:gd name="T97" fmla="*/ 1378 h 1645"/>
              <a:gd name="T98" fmla="*/ 950 w 3255"/>
              <a:gd name="T99" fmla="*/ 1270 h 1645"/>
              <a:gd name="T100" fmla="*/ 1476 w 3255"/>
              <a:gd name="T101" fmla="*/ 1392 h 1645"/>
              <a:gd name="T102" fmla="*/ 1362 w 3255"/>
              <a:gd name="T103" fmla="*/ 1042 h 1645"/>
              <a:gd name="T104" fmla="*/ 1569 w 3255"/>
              <a:gd name="T105" fmla="*/ 857 h 1645"/>
              <a:gd name="T106" fmla="*/ 1379 w 3255"/>
              <a:gd name="T107" fmla="*/ 1116 h 1645"/>
              <a:gd name="T108" fmla="*/ 1449 w 3255"/>
              <a:gd name="T109" fmla="*/ 1356 h 1645"/>
              <a:gd name="T110" fmla="*/ 1628 w 3255"/>
              <a:gd name="T111" fmla="*/ 1561 h 1645"/>
              <a:gd name="T112" fmla="*/ 1712 w 3255"/>
              <a:gd name="T113" fmla="*/ 1051 h 1645"/>
              <a:gd name="T114" fmla="*/ 1925 w 3255"/>
              <a:gd name="T115" fmla="*/ 105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55" h="1645">
                <a:moveTo>
                  <a:pt x="520" y="607"/>
                </a:moveTo>
                <a:cubicBezTo>
                  <a:pt x="520" y="247"/>
                  <a:pt x="520" y="247"/>
                  <a:pt x="520" y="247"/>
                </a:cubicBezTo>
                <a:cubicBezTo>
                  <a:pt x="520" y="220"/>
                  <a:pt x="521" y="179"/>
                  <a:pt x="525" y="126"/>
                </a:cubicBezTo>
                <a:cubicBezTo>
                  <a:pt x="523" y="126"/>
                  <a:pt x="523" y="126"/>
                  <a:pt x="523" y="126"/>
                </a:cubicBezTo>
                <a:cubicBezTo>
                  <a:pt x="518" y="154"/>
                  <a:pt x="512" y="175"/>
                  <a:pt x="507" y="189"/>
                </a:cubicBezTo>
                <a:cubicBezTo>
                  <a:pt x="336" y="607"/>
                  <a:pt x="336" y="607"/>
                  <a:pt x="336" y="607"/>
                </a:cubicBezTo>
                <a:cubicBezTo>
                  <a:pt x="274" y="607"/>
                  <a:pt x="274" y="607"/>
                  <a:pt x="274" y="607"/>
                </a:cubicBezTo>
                <a:cubicBezTo>
                  <a:pt x="102" y="193"/>
                  <a:pt x="102" y="193"/>
                  <a:pt x="102" y="193"/>
                </a:cubicBezTo>
                <a:cubicBezTo>
                  <a:pt x="98" y="179"/>
                  <a:pt x="92" y="156"/>
                  <a:pt x="86" y="126"/>
                </a:cubicBezTo>
                <a:cubicBezTo>
                  <a:pt x="84" y="126"/>
                  <a:pt x="84" y="126"/>
                  <a:pt x="84" y="126"/>
                </a:cubicBezTo>
                <a:cubicBezTo>
                  <a:pt x="84" y="133"/>
                  <a:pt x="85" y="151"/>
                  <a:pt x="86" y="181"/>
                </a:cubicBezTo>
                <a:cubicBezTo>
                  <a:pt x="87" y="211"/>
                  <a:pt x="87" y="237"/>
                  <a:pt x="87" y="259"/>
                </a:cubicBezTo>
                <a:cubicBezTo>
                  <a:pt x="87" y="607"/>
                  <a:pt x="87" y="607"/>
                  <a:pt x="87" y="607"/>
                </a:cubicBezTo>
                <a:cubicBezTo>
                  <a:pt x="0" y="607"/>
                  <a:pt x="0" y="607"/>
                  <a:pt x="0" y="607"/>
                </a:cubicBezTo>
                <a:cubicBezTo>
                  <a:pt x="0" y="42"/>
                  <a:pt x="0" y="42"/>
                  <a:pt x="0" y="42"/>
                </a:cubicBezTo>
                <a:cubicBezTo>
                  <a:pt x="134" y="42"/>
                  <a:pt x="134" y="42"/>
                  <a:pt x="134" y="42"/>
                </a:cubicBezTo>
                <a:cubicBezTo>
                  <a:pt x="278" y="399"/>
                  <a:pt x="278" y="399"/>
                  <a:pt x="278" y="399"/>
                </a:cubicBezTo>
                <a:cubicBezTo>
                  <a:pt x="292" y="434"/>
                  <a:pt x="301" y="460"/>
                  <a:pt x="304" y="477"/>
                </a:cubicBezTo>
                <a:cubicBezTo>
                  <a:pt x="306" y="477"/>
                  <a:pt x="306" y="477"/>
                  <a:pt x="306" y="477"/>
                </a:cubicBezTo>
                <a:cubicBezTo>
                  <a:pt x="336" y="398"/>
                  <a:pt x="336" y="398"/>
                  <a:pt x="336" y="398"/>
                </a:cubicBezTo>
                <a:cubicBezTo>
                  <a:pt x="484" y="42"/>
                  <a:pt x="484" y="42"/>
                  <a:pt x="484" y="42"/>
                </a:cubicBezTo>
                <a:cubicBezTo>
                  <a:pt x="613" y="42"/>
                  <a:pt x="613" y="42"/>
                  <a:pt x="613" y="42"/>
                </a:cubicBezTo>
                <a:cubicBezTo>
                  <a:pt x="613" y="607"/>
                  <a:pt x="613" y="607"/>
                  <a:pt x="613" y="607"/>
                </a:cubicBezTo>
                <a:lnTo>
                  <a:pt x="520" y="607"/>
                </a:lnTo>
                <a:close/>
                <a:moveTo>
                  <a:pt x="809" y="61"/>
                </a:moveTo>
                <a:cubicBezTo>
                  <a:pt x="809" y="76"/>
                  <a:pt x="803" y="88"/>
                  <a:pt x="792" y="98"/>
                </a:cubicBezTo>
                <a:cubicBezTo>
                  <a:pt x="781" y="108"/>
                  <a:pt x="768" y="113"/>
                  <a:pt x="752" y="113"/>
                </a:cubicBezTo>
                <a:cubicBezTo>
                  <a:pt x="737" y="113"/>
                  <a:pt x="724" y="108"/>
                  <a:pt x="713" y="98"/>
                </a:cubicBezTo>
                <a:cubicBezTo>
                  <a:pt x="702" y="88"/>
                  <a:pt x="697" y="76"/>
                  <a:pt x="697" y="61"/>
                </a:cubicBezTo>
                <a:cubicBezTo>
                  <a:pt x="697" y="45"/>
                  <a:pt x="702" y="33"/>
                  <a:pt x="713" y="22"/>
                </a:cubicBezTo>
                <a:cubicBezTo>
                  <a:pt x="724" y="12"/>
                  <a:pt x="737" y="7"/>
                  <a:pt x="752" y="7"/>
                </a:cubicBezTo>
                <a:cubicBezTo>
                  <a:pt x="769" y="7"/>
                  <a:pt x="782" y="12"/>
                  <a:pt x="793" y="23"/>
                </a:cubicBezTo>
                <a:cubicBezTo>
                  <a:pt x="803" y="33"/>
                  <a:pt x="809" y="46"/>
                  <a:pt x="809" y="61"/>
                </a:cubicBezTo>
                <a:close/>
                <a:moveTo>
                  <a:pt x="706" y="607"/>
                </a:moveTo>
                <a:cubicBezTo>
                  <a:pt x="706" y="203"/>
                  <a:pt x="706" y="203"/>
                  <a:pt x="706" y="203"/>
                </a:cubicBezTo>
                <a:cubicBezTo>
                  <a:pt x="797" y="203"/>
                  <a:pt x="797" y="203"/>
                  <a:pt x="797" y="203"/>
                </a:cubicBezTo>
                <a:cubicBezTo>
                  <a:pt x="797" y="607"/>
                  <a:pt x="797" y="607"/>
                  <a:pt x="797" y="607"/>
                </a:cubicBezTo>
                <a:lnTo>
                  <a:pt x="706" y="607"/>
                </a:lnTo>
                <a:close/>
                <a:moveTo>
                  <a:pt x="1182" y="590"/>
                </a:moveTo>
                <a:cubicBezTo>
                  <a:pt x="1151" y="608"/>
                  <a:pt x="1113" y="617"/>
                  <a:pt x="1067" y="617"/>
                </a:cubicBezTo>
                <a:cubicBezTo>
                  <a:pt x="1028" y="617"/>
                  <a:pt x="994" y="609"/>
                  <a:pt x="963" y="592"/>
                </a:cubicBezTo>
                <a:cubicBezTo>
                  <a:pt x="933" y="575"/>
                  <a:pt x="909" y="551"/>
                  <a:pt x="892" y="520"/>
                </a:cubicBezTo>
                <a:cubicBezTo>
                  <a:pt x="875" y="489"/>
                  <a:pt x="867" y="454"/>
                  <a:pt x="867" y="416"/>
                </a:cubicBezTo>
                <a:cubicBezTo>
                  <a:pt x="867" y="372"/>
                  <a:pt x="875" y="333"/>
                  <a:pt x="893" y="300"/>
                </a:cubicBezTo>
                <a:cubicBezTo>
                  <a:pt x="910" y="266"/>
                  <a:pt x="936" y="240"/>
                  <a:pt x="969" y="221"/>
                </a:cubicBezTo>
                <a:cubicBezTo>
                  <a:pt x="1002" y="203"/>
                  <a:pt x="1041" y="194"/>
                  <a:pt x="1085" y="194"/>
                </a:cubicBezTo>
                <a:cubicBezTo>
                  <a:pt x="1102" y="194"/>
                  <a:pt x="1120" y="195"/>
                  <a:pt x="1138" y="199"/>
                </a:cubicBezTo>
                <a:cubicBezTo>
                  <a:pt x="1157" y="203"/>
                  <a:pt x="1171" y="208"/>
                  <a:pt x="1182" y="214"/>
                </a:cubicBezTo>
                <a:cubicBezTo>
                  <a:pt x="1182" y="300"/>
                  <a:pt x="1182" y="300"/>
                  <a:pt x="1182" y="300"/>
                </a:cubicBezTo>
                <a:cubicBezTo>
                  <a:pt x="1152" y="279"/>
                  <a:pt x="1121" y="268"/>
                  <a:pt x="1089" y="268"/>
                </a:cubicBezTo>
                <a:cubicBezTo>
                  <a:pt x="1051" y="268"/>
                  <a:pt x="1020" y="281"/>
                  <a:pt x="997" y="306"/>
                </a:cubicBezTo>
                <a:cubicBezTo>
                  <a:pt x="973" y="332"/>
                  <a:pt x="961" y="365"/>
                  <a:pt x="961" y="408"/>
                </a:cubicBezTo>
                <a:cubicBezTo>
                  <a:pt x="961" y="450"/>
                  <a:pt x="973" y="483"/>
                  <a:pt x="995" y="507"/>
                </a:cubicBezTo>
                <a:cubicBezTo>
                  <a:pt x="1018" y="531"/>
                  <a:pt x="1049" y="543"/>
                  <a:pt x="1087" y="543"/>
                </a:cubicBezTo>
                <a:cubicBezTo>
                  <a:pt x="1101" y="543"/>
                  <a:pt x="1117" y="540"/>
                  <a:pt x="1134" y="534"/>
                </a:cubicBezTo>
                <a:cubicBezTo>
                  <a:pt x="1152" y="528"/>
                  <a:pt x="1167" y="519"/>
                  <a:pt x="1182" y="509"/>
                </a:cubicBezTo>
                <a:lnTo>
                  <a:pt x="1182" y="590"/>
                </a:lnTo>
                <a:close/>
                <a:moveTo>
                  <a:pt x="1501" y="292"/>
                </a:moveTo>
                <a:cubicBezTo>
                  <a:pt x="1497" y="289"/>
                  <a:pt x="1489" y="286"/>
                  <a:pt x="1478" y="283"/>
                </a:cubicBezTo>
                <a:cubicBezTo>
                  <a:pt x="1467" y="280"/>
                  <a:pt x="1457" y="278"/>
                  <a:pt x="1448" y="278"/>
                </a:cubicBezTo>
                <a:cubicBezTo>
                  <a:pt x="1422" y="278"/>
                  <a:pt x="1400" y="290"/>
                  <a:pt x="1384" y="312"/>
                </a:cubicBezTo>
                <a:cubicBezTo>
                  <a:pt x="1368" y="335"/>
                  <a:pt x="1360" y="364"/>
                  <a:pt x="1360" y="401"/>
                </a:cubicBezTo>
                <a:cubicBezTo>
                  <a:pt x="1360" y="607"/>
                  <a:pt x="1360" y="607"/>
                  <a:pt x="1360" y="607"/>
                </a:cubicBezTo>
                <a:cubicBezTo>
                  <a:pt x="1269" y="607"/>
                  <a:pt x="1269" y="607"/>
                  <a:pt x="1269" y="607"/>
                </a:cubicBezTo>
                <a:cubicBezTo>
                  <a:pt x="1269" y="203"/>
                  <a:pt x="1269" y="203"/>
                  <a:pt x="1269" y="203"/>
                </a:cubicBezTo>
                <a:cubicBezTo>
                  <a:pt x="1360" y="203"/>
                  <a:pt x="1360" y="203"/>
                  <a:pt x="1360" y="203"/>
                </a:cubicBezTo>
                <a:cubicBezTo>
                  <a:pt x="1360" y="282"/>
                  <a:pt x="1360" y="282"/>
                  <a:pt x="1360" y="282"/>
                </a:cubicBezTo>
                <a:cubicBezTo>
                  <a:pt x="1361" y="282"/>
                  <a:pt x="1361" y="282"/>
                  <a:pt x="1361" y="282"/>
                </a:cubicBezTo>
                <a:cubicBezTo>
                  <a:pt x="1370" y="255"/>
                  <a:pt x="1384" y="234"/>
                  <a:pt x="1402" y="219"/>
                </a:cubicBezTo>
                <a:cubicBezTo>
                  <a:pt x="1420" y="204"/>
                  <a:pt x="1441" y="196"/>
                  <a:pt x="1465" y="196"/>
                </a:cubicBezTo>
                <a:cubicBezTo>
                  <a:pt x="1480" y="196"/>
                  <a:pt x="1493" y="198"/>
                  <a:pt x="1501" y="202"/>
                </a:cubicBezTo>
                <a:lnTo>
                  <a:pt x="1501" y="292"/>
                </a:lnTo>
                <a:close/>
                <a:moveTo>
                  <a:pt x="1947" y="401"/>
                </a:moveTo>
                <a:cubicBezTo>
                  <a:pt x="1947" y="467"/>
                  <a:pt x="1928" y="519"/>
                  <a:pt x="1890" y="559"/>
                </a:cubicBezTo>
                <a:cubicBezTo>
                  <a:pt x="1852" y="598"/>
                  <a:pt x="1801" y="617"/>
                  <a:pt x="1736" y="617"/>
                </a:cubicBezTo>
                <a:cubicBezTo>
                  <a:pt x="1673" y="617"/>
                  <a:pt x="1624" y="599"/>
                  <a:pt x="1587" y="561"/>
                </a:cubicBezTo>
                <a:cubicBezTo>
                  <a:pt x="1550" y="524"/>
                  <a:pt x="1531" y="474"/>
                  <a:pt x="1531" y="410"/>
                </a:cubicBezTo>
                <a:cubicBezTo>
                  <a:pt x="1531" y="343"/>
                  <a:pt x="1550" y="290"/>
                  <a:pt x="1588" y="252"/>
                </a:cubicBezTo>
                <a:cubicBezTo>
                  <a:pt x="1626" y="213"/>
                  <a:pt x="1678" y="194"/>
                  <a:pt x="1745" y="194"/>
                </a:cubicBezTo>
                <a:cubicBezTo>
                  <a:pt x="1809" y="194"/>
                  <a:pt x="1858" y="212"/>
                  <a:pt x="1893" y="249"/>
                </a:cubicBezTo>
                <a:cubicBezTo>
                  <a:pt x="1929" y="286"/>
                  <a:pt x="1947" y="337"/>
                  <a:pt x="1947" y="401"/>
                </a:cubicBezTo>
                <a:close/>
                <a:moveTo>
                  <a:pt x="1852" y="405"/>
                </a:moveTo>
                <a:cubicBezTo>
                  <a:pt x="1852" y="360"/>
                  <a:pt x="1842" y="326"/>
                  <a:pt x="1822" y="303"/>
                </a:cubicBezTo>
                <a:cubicBezTo>
                  <a:pt x="1802" y="280"/>
                  <a:pt x="1775" y="268"/>
                  <a:pt x="1740" y="268"/>
                </a:cubicBezTo>
                <a:cubicBezTo>
                  <a:pt x="1704" y="268"/>
                  <a:pt x="1676" y="280"/>
                  <a:pt x="1656" y="304"/>
                </a:cubicBezTo>
                <a:cubicBezTo>
                  <a:pt x="1636" y="329"/>
                  <a:pt x="1626" y="363"/>
                  <a:pt x="1626" y="407"/>
                </a:cubicBezTo>
                <a:cubicBezTo>
                  <a:pt x="1626" y="450"/>
                  <a:pt x="1636" y="483"/>
                  <a:pt x="1656" y="507"/>
                </a:cubicBezTo>
                <a:cubicBezTo>
                  <a:pt x="1676" y="531"/>
                  <a:pt x="1705" y="543"/>
                  <a:pt x="1741" y="543"/>
                </a:cubicBezTo>
                <a:cubicBezTo>
                  <a:pt x="1778" y="543"/>
                  <a:pt x="1805" y="531"/>
                  <a:pt x="1824" y="508"/>
                </a:cubicBezTo>
                <a:cubicBezTo>
                  <a:pt x="1843" y="484"/>
                  <a:pt x="1852" y="450"/>
                  <a:pt x="1852" y="405"/>
                </a:cubicBezTo>
                <a:close/>
                <a:moveTo>
                  <a:pt x="2258" y="492"/>
                </a:moveTo>
                <a:cubicBezTo>
                  <a:pt x="2258" y="529"/>
                  <a:pt x="2243" y="560"/>
                  <a:pt x="2214" y="583"/>
                </a:cubicBezTo>
                <a:cubicBezTo>
                  <a:pt x="2185" y="606"/>
                  <a:pt x="2146" y="617"/>
                  <a:pt x="2097" y="617"/>
                </a:cubicBezTo>
                <a:cubicBezTo>
                  <a:pt x="2081" y="617"/>
                  <a:pt x="2062" y="615"/>
                  <a:pt x="2042" y="611"/>
                </a:cubicBezTo>
                <a:cubicBezTo>
                  <a:pt x="2022" y="607"/>
                  <a:pt x="2005" y="602"/>
                  <a:pt x="1991" y="595"/>
                </a:cubicBezTo>
                <a:cubicBezTo>
                  <a:pt x="1991" y="508"/>
                  <a:pt x="1991" y="508"/>
                  <a:pt x="1991" y="508"/>
                </a:cubicBezTo>
                <a:cubicBezTo>
                  <a:pt x="2008" y="520"/>
                  <a:pt x="2026" y="529"/>
                  <a:pt x="2046" y="536"/>
                </a:cubicBezTo>
                <a:cubicBezTo>
                  <a:pt x="2066" y="543"/>
                  <a:pt x="2084" y="546"/>
                  <a:pt x="2100" y="546"/>
                </a:cubicBezTo>
                <a:cubicBezTo>
                  <a:pt x="2144" y="546"/>
                  <a:pt x="2166" y="531"/>
                  <a:pt x="2166" y="502"/>
                </a:cubicBezTo>
                <a:cubicBezTo>
                  <a:pt x="2166" y="492"/>
                  <a:pt x="2164" y="484"/>
                  <a:pt x="2159" y="478"/>
                </a:cubicBezTo>
                <a:cubicBezTo>
                  <a:pt x="2155" y="472"/>
                  <a:pt x="2147" y="465"/>
                  <a:pt x="2137" y="459"/>
                </a:cubicBezTo>
                <a:cubicBezTo>
                  <a:pt x="2126" y="453"/>
                  <a:pt x="2110" y="445"/>
                  <a:pt x="2087" y="436"/>
                </a:cubicBezTo>
                <a:cubicBezTo>
                  <a:pt x="2061" y="425"/>
                  <a:pt x="2041" y="414"/>
                  <a:pt x="2029" y="403"/>
                </a:cubicBezTo>
                <a:cubicBezTo>
                  <a:pt x="2016" y="393"/>
                  <a:pt x="2006" y="381"/>
                  <a:pt x="2000" y="366"/>
                </a:cubicBezTo>
                <a:cubicBezTo>
                  <a:pt x="1994" y="352"/>
                  <a:pt x="1991" y="336"/>
                  <a:pt x="1991" y="317"/>
                </a:cubicBezTo>
                <a:cubicBezTo>
                  <a:pt x="1991" y="280"/>
                  <a:pt x="2005" y="251"/>
                  <a:pt x="2034" y="228"/>
                </a:cubicBezTo>
                <a:cubicBezTo>
                  <a:pt x="2063" y="205"/>
                  <a:pt x="2100" y="194"/>
                  <a:pt x="2145" y="194"/>
                </a:cubicBezTo>
                <a:cubicBezTo>
                  <a:pt x="2159" y="194"/>
                  <a:pt x="2175" y="195"/>
                  <a:pt x="2193" y="198"/>
                </a:cubicBezTo>
                <a:cubicBezTo>
                  <a:pt x="2211" y="202"/>
                  <a:pt x="2225" y="206"/>
                  <a:pt x="2236" y="211"/>
                </a:cubicBezTo>
                <a:cubicBezTo>
                  <a:pt x="2236" y="293"/>
                  <a:pt x="2236" y="293"/>
                  <a:pt x="2236" y="293"/>
                </a:cubicBezTo>
                <a:cubicBezTo>
                  <a:pt x="2224" y="285"/>
                  <a:pt x="2209" y="278"/>
                  <a:pt x="2192" y="273"/>
                </a:cubicBezTo>
                <a:cubicBezTo>
                  <a:pt x="2175" y="268"/>
                  <a:pt x="2159" y="265"/>
                  <a:pt x="2142" y="265"/>
                </a:cubicBezTo>
                <a:cubicBezTo>
                  <a:pt x="2124" y="265"/>
                  <a:pt x="2110" y="269"/>
                  <a:pt x="2099" y="277"/>
                </a:cubicBezTo>
                <a:cubicBezTo>
                  <a:pt x="2089" y="285"/>
                  <a:pt x="2083" y="296"/>
                  <a:pt x="2083" y="308"/>
                </a:cubicBezTo>
                <a:cubicBezTo>
                  <a:pt x="2083" y="323"/>
                  <a:pt x="2087" y="334"/>
                  <a:pt x="2096" y="342"/>
                </a:cubicBezTo>
                <a:cubicBezTo>
                  <a:pt x="2104" y="350"/>
                  <a:pt x="2124" y="360"/>
                  <a:pt x="2154" y="372"/>
                </a:cubicBezTo>
                <a:cubicBezTo>
                  <a:pt x="2192" y="388"/>
                  <a:pt x="2219" y="405"/>
                  <a:pt x="2234" y="423"/>
                </a:cubicBezTo>
                <a:cubicBezTo>
                  <a:pt x="2250" y="442"/>
                  <a:pt x="2258" y="465"/>
                  <a:pt x="2258" y="492"/>
                </a:cubicBezTo>
                <a:close/>
                <a:moveTo>
                  <a:pt x="2723" y="401"/>
                </a:moveTo>
                <a:cubicBezTo>
                  <a:pt x="2723" y="467"/>
                  <a:pt x="2705" y="519"/>
                  <a:pt x="2667" y="559"/>
                </a:cubicBezTo>
                <a:cubicBezTo>
                  <a:pt x="2629" y="598"/>
                  <a:pt x="2577" y="617"/>
                  <a:pt x="2512" y="617"/>
                </a:cubicBezTo>
                <a:cubicBezTo>
                  <a:pt x="2450" y="617"/>
                  <a:pt x="2400" y="599"/>
                  <a:pt x="2363" y="561"/>
                </a:cubicBezTo>
                <a:cubicBezTo>
                  <a:pt x="2327" y="524"/>
                  <a:pt x="2308" y="474"/>
                  <a:pt x="2308" y="410"/>
                </a:cubicBezTo>
                <a:cubicBezTo>
                  <a:pt x="2308" y="343"/>
                  <a:pt x="2327" y="290"/>
                  <a:pt x="2365" y="252"/>
                </a:cubicBezTo>
                <a:cubicBezTo>
                  <a:pt x="2403" y="213"/>
                  <a:pt x="2455" y="194"/>
                  <a:pt x="2522" y="194"/>
                </a:cubicBezTo>
                <a:cubicBezTo>
                  <a:pt x="2585" y="194"/>
                  <a:pt x="2635" y="212"/>
                  <a:pt x="2670" y="249"/>
                </a:cubicBezTo>
                <a:cubicBezTo>
                  <a:pt x="2706" y="286"/>
                  <a:pt x="2723" y="337"/>
                  <a:pt x="2723" y="401"/>
                </a:cubicBezTo>
                <a:close/>
                <a:moveTo>
                  <a:pt x="2629" y="405"/>
                </a:moveTo>
                <a:cubicBezTo>
                  <a:pt x="2629" y="360"/>
                  <a:pt x="2619" y="326"/>
                  <a:pt x="2599" y="303"/>
                </a:cubicBezTo>
                <a:cubicBezTo>
                  <a:pt x="2579" y="280"/>
                  <a:pt x="2552" y="268"/>
                  <a:pt x="2517" y="268"/>
                </a:cubicBezTo>
                <a:cubicBezTo>
                  <a:pt x="2481" y="268"/>
                  <a:pt x="2453" y="280"/>
                  <a:pt x="2433" y="304"/>
                </a:cubicBezTo>
                <a:cubicBezTo>
                  <a:pt x="2413" y="329"/>
                  <a:pt x="2403" y="363"/>
                  <a:pt x="2403" y="407"/>
                </a:cubicBezTo>
                <a:cubicBezTo>
                  <a:pt x="2403" y="450"/>
                  <a:pt x="2413" y="483"/>
                  <a:pt x="2433" y="507"/>
                </a:cubicBezTo>
                <a:cubicBezTo>
                  <a:pt x="2453" y="531"/>
                  <a:pt x="2482" y="543"/>
                  <a:pt x="2518" y="543"/>
                </a:cubicBezTo>
                <a:cubicBezTo>
                  <a:pt x="2554" y="543"/>
                  <a:pt x="2582" y="531"/>
                  <a:pt x="2601" y="508"/>
                </a:cubicBezTo>
                <a:cubicBezTo>
                  <a:pt x="2619" y="484"/>
                  <a:pt x="2629" y="450"/>
                  <a:pt x="2629" y="405"/>
                </a:cubicBezTo>
                <a:close/>
                <a:moveTo>
                  <a:pt x="3017" y="84"/>
                </a:moveTo>
                <a:cubicBezTo>
                  <a:pt x="3002" y="77"/>
                  <a:pt x="2988" y="74"/>
                  <a:pt x="2973" y="74"/>
                </a:cubicBezTo>
                <a:cubicBezTo>
                  <a:pt x="2953" y="74"/>
                  <a:pt x="2938" y="80"/>
                  <a:pt x="2927" y="93"/>
                </a:cubicBezTo>
                <a:cubicBezTo>
                  <a:pt x="2916" y="106"/>
                  <a:pt x="2910" y="125"/>
                  <a:pt x="2910" y="149"/>
                </a:cubicBezTo>
                <a:cubicBezTo>
                  <a:pt x="2910" y="203"/>
                  <a:pt x="2910" y="203"/>
                  <a:pt x="2910" y="203"/>
                </a:cubicBezTo>
                <a:cubicBezTo>
                  <a:pt x="3001" y="203"/>
                  <a:pt x="3001" y="203"/>
                  <a:pt x="3001" y="203"/>
                </a:cubicBezTo>
                <a:cubicBezTo>
                  <a:pt x="3001" y="277"/>
                  <a:pt x="3001" y="277"/>
                  <a:pt x="3001" y="277"/>
                </a:cubicBezTo>
                <a:cubicBezTo>
                  <a:pt x="2910" y="277"/>
                  <a:pt x="2910" y="277"/>
                  <a:pt x="2910" y="277"/>
                </a:cubicBezTo>
                <a:cubicBezTo>
                  <a:pt x="2910" y="607"/>
                  <a:pt x="2910" y="607"/>
                  <a:pt x="2910" y="607"/>
                </a:cubicBezTo>
                <a:cubicBezTo>
                  <a:pt x="2818" y="607"/>
                  <a:pt x="2818" y="607"/>
                  <a:pt x="2818" y="607"/>
                </a:cubicBezTo>
                <a:cubicBezTo>
                  <a:pt x="2818" y="277"/>
                  <a:pt x="2818" y="277"/>
                  <a:pt x="2818" y="277"/>
                </a:cubicBezTo>
                <a:cubicBezTo>
                  <a:pt x="2750" y="277"/>
                  <a:pt x="2750" y="277"/>
                  <a:pt x="2750" y="277"/>
                </a:cubicBezTo>
                <a:cubicBezTo>
                  <a:pt x="2750" y="203"/>
                  <a:pt x="2750" y="203"/>
                  <a:pt x="2750" y="203"/>
                </a:cubicBezTo>
                <a:cubicBezTo>
                  <a:pt x="2818" y="203"/>
                  <a:pt x="2818" y="203"/>
                  <a:pt x="2818" y="203"/>
                </a:cubicBezTo>
                <a:cubicBezTo>
                  <a:pt x="2818" y="144"/>
                  <a:pt x="2818" y="144"/>
                  <a:pt x="2818" y="144"/>
                </a:cubicBezTo>
                <a:cubicBezTo>
                  <a:pt x="2818" y="116"/>
                  <a:pt x="2824" y="91"/>
                  <a:pt x="2836" y="69"/>
                </a:cubicBezTo>
                <a:cubicBezTo>
                  <a:pt x="2848" y="47"/>
                  <a:pt x="2866" y="30"/>
                  <a:pt x="2888" y="18"/>
                </a:cubicBezTo>
                <a:cubicBezTo>
                  <a:pt x="2910" y="6"/>
                  <a:pt x="2935" y="0"/>
                  <a:pt x="2963" y="0"/>
                </a:cubicBezTo>
                <a:cubicBezTo>
                  <a:pt x="2986" y="0"/>
                  <a:pt x="3004" y="2"/>
                  <a:pt x="3017" y="7"/>
                </a:cubicBezTo>
                <a:lnTo>
                  <a:pt x="3017" y="84"/>
                </a:lnTo>
                <a:close/>
                <a:moveTo>
                  <a:pt x="3255" y="603"/>
                </a:moveTo>
                <a:cubicBezTo>
                  <a:pt x="3250" y="607"/>
                  <a:pt x="3240" y="610"/>
                  <a:pt x="3226" y="613"/>
                </a:cubicBezTo>
                <a:cubicBezTo>
                  <a:pt x="3212" y="616"/>
                  <a:pt x="3198" y="617"/>
                  <a:pt x="3185" y="617"/>
                </a:cubicBezTo>
                <a:cubicBezTo>
                  <a:pt x="3106" y="617"/>
                  <a:pt x="3066" y="575"/>
                  <a:pt x="3066" y="489"/>
                </a:cubicBezTo>
                <a:cubicBezTo>
                  <a:pt x="3066" y="277"/>
                  <a:pt x="3066" y="277"/>
                  <a:pt x="3066" y="277"/>
                </a:cubicBezTo>
                <a:cubicBezTo>
                  <a:pt x="2999" y="277"/>
                  <a:pt x="2999" y="277"/>
                  <a:pt x="2999" y="277"/>
                </a:cubicBezTo>
                <a:cubicBezTo>
                  <a:pt x="2999" y="203"/>
                  <a:pt x="2999" y="203"/>
                  <a:pt x="2999" y="203"/>
                </a:cubicBezTo>
                <a:cubicBezTo>
                  <a:pt x="3066" y="203"/>
                  <a:pt x="3066" y="203"/>
                  <a:pt x="3066" y="203"/>
                </a:cubicBezTo>
                <a:cubicBezTo>
                  <a:pt x="3066" y="110"/>
                  <a:pt x="3066" y="110"/>
                  <a:pt x="3066" y="110"/>
                </a:cubicBezTo>
                <a:cubicBezTo>
                  <a:pt x="3158" y="82"/>
                  <a:pt x="3158" y="82"/>
                  <a:pt x="3158" y="82"/>
                </a:cubicBezTo>
                <a:cubicBezTo>
                  <a:pt x="3158" y="203"/>
                  <a:pt x="3158" y="203"/>
                  <a:pt x="3158" y="203"/>
                </a:cubicBezTo>
                <a:cubicBezTo>
                  <a:pt x="3255" y="203"/>
                  <a:pt x="3255" y="203"/>
                  <a:pt x="3255" y="203"/>
                </a:cubicBezTo>
                <a:cubicBezTo>
                  <a:pt x="3255" y="277"/>
                  <a:pt x="3255" y="277"/>
                  <a:pt x="3255" y="277"/>
                </a:cubicBezTo>
                <a:cubicBezTo>
                  <a:pt x="3158" y="277"/>
                  <a:pt x="3158" y="277"/>
                  <a:pt x="3158" y="277"/>
                </a:cubicBezTo>
                <a:cubicBezTo>
                  <a:pt x="3158" y="472"/>
                  <a:pt x="3158" y="472"/>
                  <a:pt x="3158" y="472"/>
                </a:cubicBezTo>
                <a:cubicBezTo>
                  <a:pt x="3158" y="498"/>
                  <a:pt x="3162" y="516"/>
                  <a:pt x="3172" y="527"/>
                </a:cubicBezTo>
                <a:cubicBezTo>
                  <a:pt x="3181" y="537"/>
                  <a:pt x="3195" y="543"/>
                  <a:pt x="3215" y="543"/>
                </a:cubicBezTo>
                <a:cubicBezTo>
                  <a:pt x="3220" y="543"/>
                  <a:pt x="3227" y="542"/>
                  <a:pt x="3235" y="539"/>
                </a:cubicBezTo>
                <a:cubicBezTo>
                  <a:pt x="3243" y="537"/>
                  <a:pt x="3250" y="534"/>
                  <a:pt x="3255" y="530"/>
                </a:cubicBezTo>
                <a:lnTo>
                  <a:pt x="3255" y="603"/>
                </a:lnTo>
                <a:close/>
                <a:moveTo>
                  <a:pt x="284" y="1455"/>
                </a:moveTo>
                <a:cubicBezTo>
                  <a:pt x="215" y="1292"/>
                  <a:pt x="215" y="1292"/>
                  <a:pt x="215" y="1292"/>
                </a:cubicBezTo>
                <a:cubicBezTo>
                  <a:pt x="197" y="1248"/>
                  <a:pt x="171" y="1226"/>
                  <a:pt x="138" y="1226"/>
                </a:cubicBezTo>
                <a:cubicBezTo>
                  <a:pt x="94" y="1226"/>
                  <a:pt x="94" y="1226"/>
                  <a:pt x="94" y="1226"/>
                </a:cubicBezTo>
                <a:cubicBezTo>
                  <a:pt x="94" y="1455"/>
                  <a:pt x="94" y="1455"/>
                  <a:pt x="94" y="1455"/>
                </a:cubicBezTo>
                <a:cubicBezTo>
                  <a:pt x="0" y="1455"/>
                  <a:pt x="0" y="1455"/>
                  <a:pt x="0" y="1455"/>
                </a:cubicBezTo>
                <a:cubicBezTo>
                  <a:pt x="0" y="890"/>
                  <a:pt x="0" y="890"/>
                  <a:pt x="0" y="890"/>
                </a:cubicBezTo>
                <a:cubicBezTo>
                  <a:pt x="183" y="890"/>
                  <a:pt x="183" y="890"/>
                  <a:pt x="183" y="890"/>
                </a:cubicBezTo>
                <a:cubicBezTo>
                  <a:pt x="242" y="890"/>
                  <a:pt x="288" y="903"/>
                  <a:pt x="321" y="930"/>
                </a:cubicBezTo>
                <a:cubicBezTo>
                  <a:pt x="353" y="957"/>
                  <a:pt x="370" y="994"/>
                  <a:pt x="370" y="1042"/>
                </a:cubicBezTo>
                <a:cubicBezTo>
                  <a:pt x="370" y="1082"/>
                  <a:pt x="359" y="1115"/>
                  <a:pt x="337" y="1142"/>
                </a:cubicBezTo>
                <a:cubicBezTo>
                  <a:pt x="315" y="1170"/>
                  <a:pt x="284" y="1189"/>
                  <a:pt x="245" y="1199"/>
                </a:cubicBezTo>
                <a:cubicBezTo>
                  <a:pt x="245" y="1200"/>
                  <a:pt x="245" y="1200"/>
                  <a:pt x="245" y="1200"/>
                </a:cubicBezTo>
                <a:cubicBezTo>
                  <a:pt x="257" y="1204"/>
                  <a:pt x="269" y="1213"/>
                  <a:pt x="281" y="1227"/>
                </a:cubicBezTo>
                <a:cubicBezTo>
                  <a:pt x="293" y="1241"/>
                  <a:pt x="303" y="1255"/>
                  <a:pt x="309" y="1270"/>
                </a:cubicBezTo>
                <a:cubicBezTo>
                  <a:pt x="396" y="1455"/>
                  <a:pt x="396" y="1455"/>
                  <a:pt x="396" y="1455"/>
                </a:cubicBezTo>
                <a:lnTo>
                  <a:pt x="284" y="1455"/>
                </a:lnTo>
                <a:close/>
                <a:moveTo>
                  <a:pt x="271" y="1051"/>
                </a:moveTo>
                <a:cubicBezTo>
                  <a:pt x="271" y="1025"/>
                  <a:pt x="262" y="1005"/>
                  <a:pt x="244" y="990"/>
                </a:cubicBezTo>
                <a:cubicBezTo>
                  <a:pt x="227" y="975"/>
                  <a:pt x="201" y="968"/>
                  <a:pt x="169" y="968"/>
                </a:cubicBezTo>
                <a:cubicBezTo>
                  <a:pt x="94" y="968"/>
                  <a:pt x="94" y="968"/>
                  <a:pt x="94" y="968"/>
                </a:cubicBezTo>
                <a:cubicBezTo>
                  <a:pt x="94" y="1147"/>
                  <a:pt x="94" y="1147"/>
                  <a:pt x="94" y="1147"/>
                </a:cubicBezTo>
                <a:cubicBezTo>
                  <a:pt x="168" y="1147"/>
                  <a:pt x="168" y="1147"/>
                  <a:pt x="168" y="1147"/>
                </a:cubicBezTo>
                <a:cubicBezTo>
                  <a:pt x="198" y="1147"/>
                  <a:pt x="223" y="1138"/>
                  <a:pt x="242" y="1120"/>
                </a:cubicBezTo>
                <a:cubicBezTo>
                  <a:pt x="261" y="1103"/>
                  <a:pt x="271" y="1080"/>
                  <a:pt x="271" y="1051"/>
                </a:cubicBezTo>
                <a:close/>
                <a:moveTo>
                  <a:pt x="485" y="1280"/>
                </a:moveTo>
                <a:cubicBezTo>
                  <a:pt x="487" y="1317"/>
                  <a:pt x="498" y="1345"/>
                  <a:pt x="519" y="1364"/>
                </a:cubicBezTo>
                <a:cubicBezTo>
                  <a:pt x="539" y="1383"/>
                  <a:pt x="568" y="1393"/>
                  <a:pt x="606" y="1393"/>
                </a:cubicBezTo>
                <a:cubicBezTo>
                  <a:pt x="629" y="1393"/>
                  <a:pt x="651" y="1389"/>
                  <a:pt x="672" y="1382"/>
                </a:cubicBezTo>
                <a:cubicBezTo>
                  <a:pt x="693" y="1375"/>
                  <a:pt x="712" y="1366"/>
                  <a:pt x="728" y="1354"/>
                </a:cubicBezTo>
                <a:cubicBezTo>
                  <a:pt x="728" y="1431"/>
                  <a:pt x="728" y="1431"/>
                  <a:pt x="728" y="1431"/>
                </a:cubicBezTo>
                <a:cubicBezTo>
                  <a:pt x="712" y="1441"/>
                  <a:pt x="692" y="1450"/>
                  <a:pt x="666" y="1456"/>
                </a:cubicBezTo>
                <a:cubicBezTo>
                  <a:pt x="640" y="1462"/>
                  <a:pt x="613" y="1465"/>
                  <a:pt x="584" y="1465"/>
                </a:cubicBezTo>
                <a:cubicBezTo>
                  <a:pt x="523" y="1465"/>
                  <a:pt x="476" y="1447"/>
                  <a:pt x="442" y="1410"/>
                </a:cubicBezTo>
                <a:cubicBezTo>
                  <a:pt x="408" y="1374"/>
                  <a:pt x="391" y="1323"/>
                  <a:pt x="391" y="1257"/>
                </a:cubicBezTo>
                <a:cubicBezTo>
                  <a:pt x="391" y="1214"/>
                  <a:pt x="400" y="1176"/>
                  <a:pt x="417" y="1144"/>
                </a:cubicBezTo>
                <a:cubicBezTo>
                  <a:pt x="433" y="1112"/>
                  <a:pt x="456" y="1087"/>
                  <a:pt x="486" y="1069"/>
                </a:cubicBezTo>
                <a:cubicBezTo>
                  <a:pt x="516" y="1051"/>
                  <a:pt x="548" y="1042"/>
                  <a:pt x="584" y="1042"/>
                </a:cubicBezTo>
                <a:cubicBezTo>
                  <a:pt x="639" y="1042"/>
                  <a:pt x="683" y="1059"/>
                  <a:pt x="714" y="1093"/>
                </a:cubicBezTo>
                <a:cubicBezTo>
                  <a:pt x="745" y="1127"/>
                  <a:pt x="760" y="1174"/>
                  <a:pt x="760" y="1235"/>
                </a:cubicBezTo>
                <a:cubicBezTo>
                  <a:pt x="760" y="1280"/>
                  <a:pt x="760" y="1280"/>
                  <a:pt x="760" y="1280"/>
                </a:cubicBezTo>
                <a:lnTo>
                  <a:pt x="485" y="1280"/>
                </a:lnTo>
                <a:close/>
                <a:moveTo>
                  <a:pt x="669" y="1212"/>
                </a:moveTo>
                <a:cubicBezTo>
                  <a:pt x="669" y="1180"/>
                  <a:pt x="662" y="1155"/>
                  <a:pt x="647" y="1138"/>
                </a:cubicBezTo>
                <a:cubicBezTo>
                  <a:pt x="632" y="1121"/>
                  <a:pt x="611" y="1113"/>
                  <a:pt x="584" y="1113"/>
                </a:cubicBezTo>
                <a:cubicBezTo>
                  <a:pt x="559" y="1113"/>
                  <a:pt x="537" y="1122"/>
                  <a:pt x="519" y="1140"/>
                </a:cubicBezTo>
                <a:cubicBezTo>
                  <a:pt x="501" y="1159"/>
                  <a:pt x="490" y="1182"/>
                  <a:pt x="485" y="1212"/>
                </a:cubicBezTo>
                <a:lnTo>
                  <a:pt x="669" y="1212"/>
                </a:lnTo>
                <a:close/>
                <a:moveTo>
                  <a:pt x="1037" y="1455"/>
                </a:moveTo>
                <a:cubicBezTo>
                  <a:pt x="1037" y="1400"/>
                  <a:pt x="1037" y="1400"/>
                  <a:pt x="1037" y="1400"/>
                </a:cubicBezTo>
                <a:cubicBezTo>
                  <a:pt x="1035" y="1400"/>
                  <a:pt x="1035" y="1400"/>
                  <a:pt x="1035" y="1400"/>
                </a:cubicBezTo>
                <a:cubicBezTo>
                  <a:pt x="1007" y="1443"/>
                  <a:pt x="967" y="1465"/>
                  <a:pt x="916" y="1465"/>
                </a:cubicBezTo>
                <a:cubicBezTo>
                  <a:pt x="876" y="1465"/>
                  <a:pt x="845" y="1455"/>
                  <a:pt x="822" y="1433"/>
                </a:cubicBezTo>
                <a:cubicBezTo>
                  <a:pt x="799" y="1411"/>
                  <a:pt x="787" y="1382"/>
                  <a:pt x="787" y="1345"/>
                </a:cubicBezTo>
                <a:cubicBezTo>
                  <a:pt x="787" y="1307"/>
                  <a:pt x="799" y="1277"/>
                  <a:pt x="821" y="1254"/>
                </a:cubicBezTo>
                <a:cubicBezTo>
                  <a:pt x="843" y="1231"/>
                  <a:pt x="876" y="1217"/>
                  <a:pt x="920" y="1212"/>
                </a:cubicBezTo>
                <a:cubicBezTo>
                  <a:pt x="1038" y="1195"/>
                  <a:pt x="1038" y="1195"/>
                  <a:pt x="1038" y="1195"/>
                </a:cubicBezTo>
                <a:cubicBezTo>
                  <a:pt x="1038" y="1140"/>
                  <a:pt x="1012" y="1113"/>
                  <a:pt x="961" y="1113"/>
                </a:cubicBezTo>
                <a:cubicBezTo>
                  <a:pt x="936" y="1113"/>
                  <a:pt x="912" y="1117"/>
                  <a:pt x="889" y="1125"/>
                </a:cubicBezTo>
                <a:cubicBezTo>
                  <a:pt x="866" y="1133"/>
                  <a:pt x="845" y="1144"/>
                  <a:pt x="827" y="1158"/>
                </a:cubicBezTo>
                <a:cubicBezTo>
                  <a:pt x="827" y="1077"/>
                  <a:pt x="827" y="1077"/>
                  <a:pt x="827" y="1077"/>
                </a:cubicBezTo>
                <a:cubicBezTo>
                  <a:pt x="841" y="1068"/>
                  <a:pt x="863" y="1060"/>
                  <a:pt x="892" y="1053"/>
                </a:cubicBezTo>
                <a:cubicBezTo>
                  <a:pt x="921" y="1045"/>
                  <a:pt x="947" y="1042"/>
                  <a:pt x="970" y="1042"/>
                </a:cubicBezTo>
                <a:cubicBezTo>
                  <a:pt x="1022" y="1042"/>
                  <a:pt x="1061" y="1055"/>
                  <a:pt x="1087" y="1082"/>
                </a:cubicBezTo>
                <a:cubicBezTo>
                  <a:pt x="1114" y="1109"/>
                  <a:pt x="1127" y="1148"/>
                  <a:pt x="1127" y="1199"/>
                </a:cubicBezTo>
                <a:cubicBezTo>
                  <a:pt x="1127" y="1455"/>
                  <a:pt x="1127" y="1455"/>
                  <a:pt x="1127" y="1455"/>
                </a:cubicBezTo>
                <a:lnTo>
                  <a:pt x="1037" y="1455"/>
                </a:lnTo>
                <a:close/>
                <a:moveTo>
                  <a:pt x="877" y="1336"/>
                </a:moveTo>
                <a:cubicBezTo>
                  <a:pt x="877" y="1353"/>
                  <a:pt x="883" y="1367"/>
                  <a:pt x="896" y="1378"/>
                </a:cubicBezTo>
                <a:cubicBezTo>
                  <a:pt x="909" y="1388"/>
                  <a:pt x="925" y="1393"/>
                  <a:pt x="944" y="1393"/>
                </a:cubicBezTo>
                <a:cubicBezTo>
                  <a:pt x="971" y="1393"/>
                  <a:pt x="993" y="1384"/>
                  <a:pt x="1011" y="1365"/>
                </a:cubicBezTo>
                <a:cubicBezTo>
                  <a:pt x="1029" y="1347"/>
                  <a:pt x="1038" y="1323"/>
                  <a:pt x="1038" y="1295"/>
                </a:cubicBezTo>
                <a:cubicBezTo>
                  <a:pt x="1038" y="1259"/>
                  <a:pt x="1038" y="1259"/>
                  <a:pt x="1038" y="1259"/>
                </a:cubicBezTo>
                <a:cubicBezTo>
                  <a:pt x="950" y="1270"/>
                  <a:pt x="950" y="1270"/>
                  <a:pt x="950" y="1270"/>
                </a:cubicBezTo>
                <a:cubicBezTo>
                  <a:pt x="923" y="1274"/>
                  <a:pt x="904" y="1281"/>
                  <a:pt x="893" y="1291"/>
                </a:cubicBezTo>
                <a:cubicBezTo>
                  <a:pt x="882" y="1301"/>
                  <a:pt x="877" y="1316"/>
                  <a:pt x="877" y="1336"/>
                </a:cubicBezTo>
                <a:close/>
                <a:moveTo>
                  <a:pt x="1478" y="1455"/>
                </a:moveTo>
                <a:cubicBezTo>
                  <a:pt x="1478" y="1392"/>
                  <a:pt x="1478" y="1392"/>
                  <a:pt x="1478" y="1392"/>
                </a:cubicBezTo>
                <a:cubicBezTo>
                  <a:pt x="1476" y="1392"/>
                  <a:pt x="1476" y="1392"/>
                  <a:pt x="1476" y="1392"/>
                </a:cubicBezTo>
                <a:cubicBezTo>
                  <a:pt x="1448" y="1441"/>
                  <a:pt x="1403" y="1465"/>
                  <a:pt x="1344" y="1465"/>
                </a:cubicBezTo>
                <a:cubicBezTo>
                  <a:pt x="1293" y="1465"/>
                  <a:pt x="1252" y="1447"/>
                  <a:pt x="1222" y="1411"/>
                </a:cubicBezTo>
                <a:cubicBezTo>
                  <a:pt x="1192" y="1375"/>
                  <a:pt x="1177" y="1325"/>
                  <a:pt x="1177" y="1263"/>
                </a:cubicBezTo>
                <a:cubicBezTo>
                  <a:pt x="1177" y="1196"/>
                  <a:pt x="1193" y="1142"/>
                  <a:pt x="1227" y="1102"/>
                </a:cubicBezTo>
                <a:cubicBezTo>
                  <a:pt x="1260" y="1062"/>
                  <a:pt x="1305" y="1042"/>
                  <a:pt x="1362" y="1042"/>
                </a:cubicBezTo>
                <a:cubicBezTo>
                  <a:pt x="1387" y="1042"/>
                  <a:pt x="1410" y="1047"/>
                  <a:pt x="1430" y="1057"/>
                </a:cubicBezTo>
                <a:cubicBezTo>
                  <a:pt x="1449" y="1067"/>
                  <a:pt x="1465" y="1082"/>
                  <a:pt x="1476" y="1102"/>
                </a:cubicBezTo>
                <a:cubicBezTo>
                  <a:pt x="1478" y="1102"/>
                  <a:pt x="1478" y="1102"/>
                  <a:pt x="1478" y="1102"/>
                </a:cubicBezTo>
                <a:cubicBezTo>
                  <a:pt x="1478" y="857"/>
                  <a:pt x="1478" y="857"/>
                  <a:pt x="1478" y="857"/>
                </a:cubicBezTo>
                <a:cubicBezTo>
                  <a:pt x="1569" y="857"/>
                  <a:pt x="1569" y="857"/>
                  <a:pt x="1569" y="857"/>
                </a:cubicBezTo>
                <a:cubicBezTo>
                  <a:pt x="1569" y="1455"/>
                  <a:pt x="1569" y="1455"/>
                  <a:pt x="1569" y="1455"/>
                </a:cubicBezTo>
                <a:lnTo>
                  <a:pt x="1478" y="1455"/>
                </a:lnTo>
                <a:close/>
                <a:moveTo>
                  <a:pt x="1479" y="1219"/>
                </a:moveTo>
                <a:cubicBezTo>
                  <a:pt x="1479" y="1191"/>
                  <a:pt x="1469" y="1167"/>
                  <a:pt x="1450" y="1147"/>
                </a:cubicBezTo>
                <a:cubicBezTo>
                  <a:pt x="1431" y="1126"/>
                  <a:pt x="1408" y="1116"/>
                  <a:pt x="1379" y="1116"/>
                </a:cubicBezTo>
                <a:cubicBezTo>
                  <a:pt x="1345" y="1116"/>
                  <a:pt x="1318" y="1129"/>
                  <a:pt x="1300" y="1154"/>
                </a:cubicBezTo>
                <a:cubicBezTo>
                  <a:pt x="1281" y="1179"/>
                  <a:pt x="1271" y="1215"/>
                  <a:pt x="1271" y="1261"/>
                </a:cubicBezTo>
                <a:cubicBezTo>
                  <a:pt x="1271" y="1301"/>
                  <a:pt x="1281" y="1333"/>
                  <a:pt x="1299" y="1356"/>
                </a:cubicBezTo>
                <a:cubicBezTo>
                  <a:pt x="1318" y="1379"/>
                  <a:pt x="1343" y="1391"/>
                  <a:pt x="1375" y="1391"/>
                </a:cubicBezTo>
                <a:cubicBezTo>
                  <a:pt x="1404" y="1391"/>
                  <a:pt x="1429" y="1379"/>
                  <a:pt x="1449" y="1356"/>
                </a:cubicBezTo>
                <a:cubicBezTo>
                  <a:pt x="1469" y="1333"/>
                  <a:pt x="1479" y="1302"/>
                  <a:pt x="1479" y="1265"/>
                </a:cubicBezTo>
                <a:lnTo>
                  <a:pt x="1479" y="1219"/>
                </a:lnTo>
                <a:close/>
                <a:moveTo>
                  <a:pt x="1684" y="1645"/>
                </a:moveTo>
                <a:cubicBezTo>
                  <a:pt x="1662" y="1645"/>
                  <a:pt x="1643" y="1643"/>
                  <a:pt x="1628" y="1639"/>
                </a:cubicBezTo>
                <a:cubicBezTo>
                  <a:pt x="1628" y="1561"/>
                  <a:pt x="1628" y="1561"/>
                  <a:pt x="1628" y="1561"/>
                </a:cubicBezTo>
                <a:cubicBezTo>
                  <a:pt x="1643" y="1568"/>
                  <a:pt x="1658" y="1571"/>
                  <a:pt x="1673" y="1571"/>
                </a:cubicBezTo>
                <a:cubicBezTo>
                  <a:pt x="1705" y="1571"/>
                  <a:pt x="1729" y="1554"/>
                  <a:pt x="1744" y="1519"/>
                </a:cubicBezTo>
                <a:cubicBezTo>
                  <a:pt x="1771" y="1455"/>
                  <a:pt x="1771" y="1455"/>
                  <a:pt x="1771" y="1455"/>
                </a:cubicBezTo>
                <a:cubicBezTo>
                  <a:pt x="1610" y="1051"/>
                  <a:pt x="1610" y="1051"/>
                  <a:pt x="1610" y="1051"/>
                </a:cubicBezTo>
                <a:cubicBezTo>
                  <a:pt x="1712" y="1051"/>
                  <a:pt x="1712" y="1051"/>
                  <a:pt x="1712" y="1051"/>
                </a:cubicBezTo>
                <a:cubicBezTo>
                  <a:pt x="1807" y="1336"/>
                  <a:pt x="1807" y="1336"/>
                  <a:pt x="1807" y="1336"/>
                </a:cubicBezTo>
                <a:cubicBezTo>
                  <a:pt x="1810" y="1346"/>
                  <a:pt x="1813" y="1359"/>
                  <a:pt x="1816" y="1375"/>
                </a:cubicBezTo>
                <a:cubicBezTo>
                  <a:pt x="1817" y="1375"/>
                  <a:pt x="1817" y="1375"/>
                  <a:pt x="1817" y="1375"/>
                </a:cubicBezTo>
                <a:cubicBezTo>
                  <a:pt x="1827" y="1336"/>
                  <a:pt x="1827" y="1336"/>
                  <a:pt x="1827" y="1336"/>
                </a:cubicBezTo>
                <a:cubicBezTo>
                  <a:pt x="1925" y="1051"/>
                  <a:pt x="1925" y="1051"/>
                  <a:pt x="1925" y="1051"/>
                </a:cubicBezTo>
                <a:cubicBezTo>
                  <a:pt x="2018" y="1051"/>
                  <a:pt x="2018" y="1051"/>
                  <a:pt x="2018" y="1051"/>
                </a:cubicBezTo>
                <a:cubicBezTo>
                  <a:pt x="1842" y="1504"/>
                  <a:pt x="1842" y="1504"/>
                  <a:pt x="1842" y="1504"/>
                </a:cubicBezTo>
                <a:cubicBezTo>
                  <a:pt x="1824" y="1553"/>
                  <a:pt x="1802" y="1589"/>
                  <a:pt x="1775" y="1611"/>
                </a:cubicBezTo>
                <a:cubicBezTo>
                  <a:pt x="1749" y="1634"/>
                  <a:pt x="1719" y="1645"/>
                  <a:pt x="1684" y="16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414AD803-1FD5-4461-AD35-4D4DB70E3A09}"/>
              </a:ext>
              <a:ext uri="{C183D7F6-B498-43B3-948B-1728B52AA6E4}">
                <adec:decorative xmlns:adec="http://schemas.microsoft.com/office/drawing/2017/decorative" val="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5958586" y="-1"/>
            <a:ext cx="6233414" cy="6858001"/>
          </a:xfrm>
          <a:prstGeom prst="rect">
            <a:avLst/>
          </a:prstGeom>
        </p:spPr>
      </p:pic>
    </p:spTree>
    <p:extLst>
      <p:ext uri="{BB962C8B-B14F-4D97-AF65-F5344CB8AC3E}">
        <p14:creationId xmlns:p14="http://schemas.microsoft.com/office/powerpoint/2010/main" val="20183688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
        <p:nvSpPr>
          <p:cNvPr id="6" name="Text Placeholder 16">
            <a:extLst>
              <a:ext uri="{FF2B5EF4-FFF2-40B4-BE49-F238E27FC236}">
                <a16:creationId xmlns:a16="http://schemas.microsoft.com/office/drawing/2014/main" id="{B1A530C8-2C73-4ADC-AF39-34FB5781FF59}"/>
              </a:ext>
            </a:extLst>
          </p:cNvPr>
          <p:cNvSpPr>
            <a:spLocks noGrp="1"/>
          </p:cNvSpPr>
          <p:nvPr>
            <p:ph type="body" sz="quarter" idx="13" hasCustomPrompt="1"/>
          </p:nvPr>
        </p:nvSpPr>
        <p:spPr>
          <a:xfrm>
            <a:off x="8408988" y="589607"/>
            <a:ext cx="3200400" cy="457200"/>
          </a:xfrm>
        </p:spPr>
        <p:txBody>
          <a:bodyPr lIns="0" tIns="0" rIns="0" bIns="0"/>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Session code</a:t>
            </a:r>
          </a:p>
        </p:txBody>
      </p:sp>
    </p:spTree>
    <p:extLst>
      <p:ext uri="{BB962C8B-B14F-4D97-AF65-F5344CB8AC3E}">
        <p14:creationId xmlns:p14="http://schemas.microsoft.com/office/powerpoint/2010/main" val="16197658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826444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077984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595431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06605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658406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16233702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5483FF-8A1C-4A5D-8C77-461D48701F35}"/>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8" name="Picture 7">
            <a:extLst>
              <a:ext uri="{FF2B5EF4-FFF2-40B4-BE49-F238E27FC236}">
                <a16:creationId xmlns:a16="http://schemas.microsoft.com/office/drawing/2014/main" id="{A3DAB50B-5EC8-4B34-AC71-D14D9E2A9609}"/>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60156920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pic>
        <p:nvPicPr>
          <p:cNvPr id="6" name="Picture 5">
            <a:extLst>
              <a:ext uri="{FF2B5EF4-FFF2-40B4-BE49-F238E27FC236}">
                <a16:creationId xmlns:a16="http://schemas.microsoft.com/office/drawing/2014/main" id="{94CFD0E0-1625-4117-8F11-2251437741C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7" name="Picture 6">
            <a:extLst>
              <a:ext uri="{FF2B5EF4-FFF2-40B4-BE49-F238E27FC236}">
                <a16:creationId xmlns:a16="http://schemas.microsoft.com/office/drawing/2014/main" id="{12B0A8A0-01D8-444A-B0DE-A28AE7708E1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52988704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a:t>Square photo layout with smaller text</a:t>
            </a:r>
          </a:p>
        </p:txBody>
      </p:sp>
      <p:pic>
        <p:nvPicPr>
          <p:cNvPr id="6" name="Picture 5">
            <a:extLst>
              <a:ext uri="{FF2B5EF4-FFF2-40B4-BE49-F238E27FC236}">
                <a16:creationId xmlns:a16="http://schemas.microsoft.com/office/drawing/2014/main" id="{02CD22C3-9CBF-447D-924C-78F5E388080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7" name="Picture 6">
            <a:extLst>
              <a:ext uri="{FF2B5EF4-FFF2-40B4-BE49-F238E27FC236}">
                <a16:creationId xmlns:a16="http://schemas.microsoft.com/office/drawing/2014/main" id="{51B93FF3-2504-4A0A-96C9-427F96655F8B}"/>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1A908A13-5B22-4076-BA35-F9D142DACCE0}"/>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91211160"/>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Square Photo 3">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5626100" y="292608"/>
            <a:ext cx="6272784" cy="6272784"/>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52697115"/>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46702541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cstate="email">
              <a:extLst>
                <a:ext uri="{28A0092B-C50C-407E-A947-70E740481C1C}">
                  <a14:useLocalDpi xmlns:a14="http://schemas.microsoft.com/office/drawing/2010/main"/>
                </a:ext>
              </a:extLst>
            </a:blip>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466148866"/>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63500261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96787591"/>
      </p:ext>
    </p:extLst>
  </p:cSld>
  <p:clrMapOvr>
    <a:masterClrMapping/>
  </p:clrMapOvr>
  <p:transition>
    <p:fade/>
  </p:transition>
  <p:extLst>
    <p:ext uri="{DCECCB84-F9BA-43D5-87BE-67443E8EF086}">
      <p15:sldGuideLst xmlns:p15="http://schemas.microsoft.com/office/powerpoint/2012/main">
        <p15:guide id="3" orient="horz" pos="3576">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79942719"/>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cstate="email">
              <a:extLst>
                <a:ext uri="{28A0092B-C50C-407E-A947-70E740481C1C}">
                  <a14:useLocalDpi xmlns:a14="http://schemas.microsoft.com/office/drawing/2010/main"/>
                </a:ext>
              </a:extLst>
            </a:blip>
            <a:stretch>
              <a:fillRect/>
            </a:stretch>
          </a:blipFill>
        </p:spPr>
        <p:txBody>
          <a:bodyPr bIns="1005840" anchor="ctr">
            <a:noAutofit/>
          </a:bodyPr>
          <a:lstStyle>
            <a:lvl1pPr marL="0" indent="0" algn="ctr">
              <a:buNone/>
              <a:defRPr sz="1000" b="1">
                <a:solidFill>
                  <a:srgbClr val="000000"/>
                </a:solidFill>
              </a:defRPr>
            </a:lvl1pPr>
          </a:lstStyle>
          <a:p>
            <a:r>
              <a:rPr lang="en-US"/>
              <a:t>Drag &amp; drop a screenshot </a:t>
            </a:r>
            <a:br>
              <a:rPr lang="en-US"/>
            </a:br>
            <a:r>
              <a:rPr lang="en-US"/>
              <a:t>here or click or tap icon </a:t>
            </a:r>
            <a:br>
              <a:rPr lang="en-US"/>
            </a:br>
            <a:r>
              <a:rPr lang="en-US"/>
              <a:t>below to insert </a:t>
            </a:r>
          </a:p>
        </p:txBody>
      </p:sp>
    </p:spTree>
    <p:extLst>
      <p:ext uri="{BB962C8B-B14F-4D97-AF65-F5344CB8AC3E}">
        <p14:creationId xmlns:p14="http://schemas.microsoft.com/office/powerpoint/2010/main" val="942282179"/>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userDrawn="1"/>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userDrawn="1"/>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4749725"/>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rgbClr val="50E6FF"/>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116065966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37379458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596523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5008074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14686665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5524513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4861454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163063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110477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7390026"/>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18539967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206913168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a:t>Azure presentation title </a:t>
            </a:r>
            <a:br>
              <a:rPr lang="en-US"/>
            </a:br>
            <a:r>
              <a:rPr lang="en-US"/>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1179639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24379680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Tree>
    <p:extLst>
      <p:ext uri="{BB962C8B-B14F-4D97-AF65-F5344CB8AC3E}">
        <p14:creationId xmlns:p14="http://schemas.microsoft.com/office/powerpoint/2010/main" val="1909797205"/>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pic>
        <p:nvPicPr>
          <p:cNvPr id="3" name="Picture 2">
            <a:extLst>
              <a:ext uri="{FF2B5EF4-FFF2-40B4-BE49-F238E27FC236}">
                <a16:creationId xmlns:a16="http://schemas.microsoft.com/office/drawing/2014/main" id="{D8B24F7F-3E0C-41D8-BBAF-F7F29E3A9C6A}"/>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01890973"/>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550396281"/>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1225546090"/>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4211575792"/>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3985525672"/>
      </p:ext>
    </p:extLst>
  </p:cSld>
  <p:clrMapOvr>
    <a:masterClrMapping/>
  </p:clrMapOvr>
  <p:transition>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2454021617"/>
      </p:ext>
    </p:extLst>
  </p:cSld>
  <p:clrMapOvr>
    <a:masterClrMapping/>
  </p:clrMapOvr>
  <p:transition>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2001906108"/>
      </p:ext>
    </p:extLst>
  </p:cSld>
  <p:clrMapOvr>
    <a:masterClrMapping/>
  </p:clrMapOvr>
  <p:transition>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Slide 10">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9" name="Picture 8">
            <a:extLst>
              <a:ext uri="{FF2B5EF4-FFF2-40B4-BE49-F238E27FC236}">
                <a16:creationId xmlns:a16="http://schemas.microsoft.com/office/drawing/2014/main" id="{92E2926B-CE4C-8042-8EAB-E69CCC77CEF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2961149128"/>
      </p:ext>
    </p:extLst>
  </p:cSld>
  <p:clrMapOvr>
    <a:masterClrMapping/>
  </p:clrMapOvr>
  <p:transition>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Slide 1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5B5B5AE-3FA2-9E4F-A2B8-042B9D35572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218211" y="0"/>
            <a:ext cx="5973790" cy="6858000"/>
          </a:xfrm>
          <a:prstGeom prst="rect">
            <a:avLst/>
          </a:prstGeom>
        </p:spPr>
      </p:pic>
    </p:spTree>
    <p:extLst>
      <p:ext uri="{BB962C8B-B14F-4D97-AF65-F5344CB8AC3E}">
        <p14:creationId xmlns:p14="http://schemas.microsoft.com/office/powerpoint/2010/main" val="2442544765"/>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le Slide 1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8B6D3BFF-96E5-A945-99DA-8C69FBFC85B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517298538"/>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0"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4203881540"/>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1"/>
            <a:ext cx="11306469" cy="287771"/>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a:t>Medium: paragraph heading Segoe UI </a:t>
            </a:r>
            <a:r>
              <a:rPr lang="en-US" err="1"/>
              <a:t>Semibold</a:t>
            </a:r>
            <a:r>
              <a:rPr lang="en-US"/>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Medium: body copy Segoe UI Regular 14/18</a:t>
            </a:r>
          </a:p>
        </p:txBody>
      </p:sp>
    </p:spTree>
    <p:extLst>
      <p:ext uri="{BB962C8B-B14F-4D97-AF65-F5344CB8AC3E}">
        <p14:creationId xmlns:p14="http://schemas.microsoft.com/office/powerpoint/2010/main" val="3351268220"/>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3365537"/>
          </a:xfrm>
          <a:prstGeom prst="rect">
            <a:avLst/>
          </a:prstGeom>
        </p:spPr>
        <p:txBody>
          <a:bodyPr wrap="square" lIns="0" tIns="0" rIns="0" bIns="0">
            <a:spAutoFit/>
          </a:bodyPr>
          <a:lstStyle>
            <a:lvl1pPr marL="336149" marR="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323601207"/>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527047259"/>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3932879381"/>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email">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2884638664"/>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7"/>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4" name="Text Placeholder 4"/>
          <p:cNvSpPr>
            <a:spLocks noGrp="1"/>
          </p:cNvSpPr>
          <p:nvPr>
            <p:ph type="body" sz="quarter" idx="15" hasCustomPrompt="1"/>
          </p:nvPr>
        </p:nvSpPr>
        <p:spPr>
          <a:xfrm>
            <a:off x="2378328"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6" name="Text Placeholder 4"/>
          <p:cNvSpPr>
            <a:spLocks noGrp="1"/>
          </p:cNvSpPr>
          <p:nvPr>
            <p:ph type="body" sz="quarter" idx="17" hasCustomPrompt="1"/>
          </p:nvPr>
        </p:nvSpPr>
        <p:spPr>
          <a:xfrm>
            <a:off x="4300663"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8" name="Text Placeholder 4"/>
          <p:cNvSpPr>
            <a:spLocks noGrp="1"/>
          </p:cNvSpPr>
          <p:nvPr>
            <p:ph type="body" sz="quarter" idx="19" hasCustomPrompt="1"/>
          </p:nvPr>
        </p:nvSpPr>
        <p:spPr>
          <a:xfrm>
            <a:off x="6222995"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0" name="Text Placeholder 4"/>
          <p:cNvSpPr>
            <a:spLocks noGrp="1"/>
          </p:cNvSpPr>
          <p:nvPr>
            <p:ph type="body" sz="quarter" idx="21" hasCustomPrompt="1"/>
          </p:nvPr>
        </p:nvSpPr>
        <p:spPr>
          <a:xfrm>
            <a:off x="8145329"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2" name="Text Placeholder 4"/>
          <p:cNvSpPr>
            <a:spLocks noGrp="1"/>
          </p:cNvSpPr>
          <p:nvPr>
            <p:ph type="body" sz="quarter" idx="23" hasCustomPrompt="1"/>
          </p:nvPr>
        </p:nvSpPr>
        <p:spPr>
          <a:xfrm>
            <a:off x="10067660"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5" name="Content Placeholder 15"/>
          <p:cNvSpPr>
            <a:spLocks noGrp="1"/>
          </p:cNvSpPr>
          <p:nvPr>
            <p:ph sz="quarter" idx="26" hasCustomPrompt="1"/>
          </p:nvPr>
        </p:nvSpPr>
        <p:spPr>
          <a:xfrm>
            <a:off x="2378328"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34" name="Text Placeholder 4">
            <a:extLst>
              <a:ext uri="{FF2B5EF4-FFF2-40B4-BE49-F238E27FC236}">
                <a16:creationId xmlns:a16="http://schemas.microsoft.com/office/drawing/2014/main" id="{3CC09D91-3BB7-5C4A-98CF-F87FD6AACD86}"/>
              </a:ext>
            </a:extLst>
          </p:cNvPr>
          <p:cNvSpPr>
            <a:spLocks noGrp="1"/>
          </p:cNvSpPr>
          <p:nvPr>
            <p:ph type="body" sz="quarter" idx="24" hasCustomPrompt="1"/>
          </p:nvPr>
        </p:nvSpPr>
        <p:spPr>
          <a:xfrm>
            <a:off x="45417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5" name="Text Placeholder 4">
            <a:extLst>
              <a:ext uri="{FF2B5EF4-FFF2-40B4-BE49-F238E27FC236}">
                <a16:creationId xmlns:a16="http://schemas.microsoft.com/office/drawing/2014/main" id="{90A489FF-470D-734F-9769-61F47A78897E}"/>
              </a:ext>
            </a:extLst>
          </p:cNvPr>
          <p:cNvSpPr>
            <a:spLocks noGrp="1"/>
          </p:cNvSpPr>
          <p:nvPr>
            <p:ph type="body" sz="quarter" idx="37" hasCustomPrompt="1"/>
          </p:nvPr>
        </p:nvSpPr>
        <p:spPr>
          <a:xfrm>
            <a:off x="237833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6" name="Text Placeholder 4">
            <a:extLst>
              <a:ext uri="{FF2B5EF4-FFF2-40B4-BE49-F238E27FC236}">
                <a16:creationId xmlns:a16="http://schemas.microsoft.com/office/drawing/2014/main" id="{6F43AC1C-4836-034C-B18E-A886EB0A0954}"/>
              </a:ext>
            </a:extLst>
          </p:cNvPr>
          <p:cNvSpPr>
            <a:spLocks noGrp="1"/>
          </p:cNvSpPr>
          <p:nvPr>
            <p:ph type="body" sz="quarter" idx="38" hasCustomPrompt="1"/>
          </p:nvPr>
        </p:nvSpPr>
        <p:spPr>
          <a:xfrm>
            <a:off x="430066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2" name="Text Placeholder 4">
            <a:extLst>
              <a:ext uri="{FF2B5EF4-FFF2-40B4-BE49-F238E27FC236}">
                <a16:creationId xmlns:a16="http://schemas.microsoft.com/office/drawing/2014/main" id="{9221C77D-8F08-6C49-9011-B244AD138F0B}"/>
              </a:ext>
            </a:extLst>
          </p:cNvPr>
          <p:cNvSpPr>
            <a:spLocks noGrp="1"/>
          </p:cNvSpPr>
          <p:nvPr>
            <p:ph type="body" sz="quarter" idx="39" hasCustomPrompt="1"/>
          </p:nvPr>
        </p:nvSpPr>
        <p:spPr>
          <a:xfrm>
            <a:off x="622984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3" name="Text Placeholder 4">
            <a:extLst>
              <a:ext uri="{FF2B5EF4-FFF2-40B4-BE49-F238E27FC236}">
                <a16:creationId xmlns:a16="http://schemas.microsoft.com/office/drawing/2014/main" id="{F3776908-857F-F24D-9AF6-14CF938B5693}"/>
              </a:ext>
            </a:extLst>
          </p:cNvPr>
          <p:cNvSpPr>
            <a:spLocks noGrp="1"/>
          </p:cNvSpPr>
          <p:nvPr>
            <p:ph type="body" sz="quarter" idx="40" hasCustomPrompt="1"/>
          </p:nvPr>
        </p:nvSpPr>
        <p:spPr>
          <a:xfrm>
            <a:off x="813941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4" name="Text Placeholder 4">
            <a:extLst>
              <a:ext uri="{FF2B5EF4-FFF2-40B4-BE49-F238E27FC236}">
                <a16:creationId xmlns:a16="http://schemas.microsoft.com/office/drawing/2014/main" id="{EFB7F2E6-D12A-0A47-939B-737BAD817601}"/>
              </a:ext>
            </a:extLst>
          </p:cNvPr>
          <p:cNvSpPr>
            <a:spLocks noGrp="1"/>
          </p:cNvSpPr>
          <p:nvPr>
            <p:ph type="body" sz="quarter" idx="41" hasCustomPrompt="1"/>
          </p:nvPr>
        </p:nvSpPr>
        <p:spPr>
          <a:xfrm>
            <a:off x="1004458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pic>
        <p:nvPicPr>
          <p:cNvPr id="46" name="Picture 45">
            <a:extLst>
              <a:ext uri="{FF2B5EF4-FFF2-40B4-BE49-F238E27FC236}">
                <a16:creationId xmlns:a16="http://schemas.microsoft.com/office/drawing/2014/main" id="{15EF402B-0A39-4444-AF7E-380A1C25739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882637" y="2301518"/>
            <a:ext cx="647418" cy="647510"/>
          </a:xfrm>
          <a:prstGeom prst="rect">
            <a:avLst/>
          </a:prstGeom>
        </p:spPr>
      </p:pic>
      <p:pic>
        <p:nvPicPr>
          <p:cNvPr id="47" name="Picture 46">
            <a:extLst>
              <a:ext uri="{FF2B5EF4-FFF2-40B4-BE49-F238E27FC236}">
                <a16:creationId xmlns:a16="http://schemas.microsoft.com/office/drawing/2014/main" id="{3E2F996C-B451-5D43-A1A7-18659348D8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567498" y="2301518"/>
            <a:ext cx="647418" cy="647510"/>
          </a:xfrm>
          <a:prstGeom prst="rect">
            <a:avLst/>
          </a:prstGeom>
        </p:spPr>
      </p:pic>
      <p:pic>
        <p:nvPicPr>
          <p:cNvPr id="48" name="Picture 47">
            <a:extLst>
              <a:ext uri="{FF2B5EF4-FFF2-40B4-BE49-F238E27FC236}">
                <a16:creationId xmlns:a16="http://schemas.microsoft.com/office/drawing/2014/main" id="{2164D954-D4BE-604E-A1FA-5D4A16CC776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686028" y="2301518"/>
            <a:ext cx="647418" cy="647510"/>
          </a:xfrm>
          <a:prstGeom prst="rect">
            <a:avLst/>
          </a:prstGeom>
        </p:spPr>
      </p:pic>
      <p:pic>
        <p:nvPicPr>
          <p:cNvPr id="49" name="Picture 48">
            <a:extLst>
              <a:ext uri="{FF2B5EF4-FFF2-40B4-BE49-F238E27FC236}">
                <a16:creationId xmlns:a16="http://schemas.microsoft.com/office/drawing/2014/main" id="{5FC96516-B0E2-964A-9976-F62D8A3CA03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752756" y="2301518"/>
            <a:ext cx="647418" cy="647510"/>
          </a:xfrm>
          <a:prstGeom prst="rect">
            <a:avLst/>
          </a:prstGeom>
        </p:spPr>
      </p:pic>
      <p:pic>
        <p:nvPicPr>
          <p:cNvPr id="50" name="Picture 49">
            <a:extLst>
              <a:ext uri="{FF2B5EF4-FFF2-40B4-BE49-F238E27FC236}">
                <a16:creationId xmlns:a16="http://schemas.microsoft.com/office/drawing/2014/main" id="{C42970E5-3D59-6D4C-802D-2A054118D50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4802988" y="2301518"/>
            <a:ext cx="647418" cy="647510"/>
          </a:xfrm>
          <a:prstGeom prst="rect">
            <a:avLst/>
          </a:prstGeom>
        </p:spPr>
      </p:pic>
      <p:pic>
        <p:nvPicPr>
          <p:cNvPr id="51" name="Picture 50">
            <a:extLst>
              <a:ext uri="{FF2B5EF4-FFF2-40B4-BE49-F238E27FC236}">
                <a16:creationId xmlns:a16="http://schemas.microsoft.com/office/drawing/2014/main" id="{32F713FA-C34D-0546-BEC6-2429F7B462C9}"/>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002611" y="2301518"/>
            <a:ext cx="647418" cy="647510"/>
          </a:xfrm>
          <a:prstGeom prst="rect">
            <a:avLst/>
          </a:prstGeom>
        </p:spPr>
      </p:pic>
    </p:spTree>
    <p:extLst>
      <p:ext uri="{BB962C8B-B14F-4D97-AF65-F5344CB8AC3E}">
        <p14:creationId xmlns:p14="http://schemas.microsoft.com/office/powerpoint/2010/main" val="3806371256"/>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a:t>Title</a:t>
            </a:r>
          </a:p>
        </p:txBody>
      </p:sp>
    </p:spTree>
    <p:extLst>
      <p:ext uri="{BB962C8B-B14F-4D97-AF65-F5344CB8AC3E}">
        <p14:creationId xmlns:p14="http://schemas.microsoft.com/office/powerpoint/2010/main" val="2181481027"/>
      </p:ext>
    </p:extLst>
  </p:cSld>
  <p:clrMapOvr>
    <a:masterClrMapping/>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2248585432"/>
      </p:ext>
    </p:extLst>
  </p:cSld>
  <p:clrMapOvr>
    <a:masterClrMapping/>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a:t>Section title</a:t>
            </a:r>
          </a:p>
        </p:txBody>
      </p:sp>
    </p:spTree>
    <p:extLst>
      <p:ext uri="{BB962C8B-B14F-4D97-AF65-F5344CB8AC3E}">
        <p14:creationId xmlns:p14="http://schemas.microsoft.com/office/powerpoint/2010/main" val="369367356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rgbClr val="FFFFFF"/>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4285116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0720951"/>
      </p:ext>
    </p:extLst>
  </p:cSld>
  <p:clrMapOvr>
    <a:masterClrMapping/>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29842" y="0"/>
            <a:ext cx="5973790" cy="6858000"/>
          </a:xfrm>
          <a:prstGeom prst="rect">
            <a:avLst/>
          </a:prstGeom>
        </p:spPr>
      </p:pic>
      <p:sp>
        <p:nvSpPr>
          <p:cNvPr id="2" name="Title 1"/>
          <p:cNvSpPr>
            <a:spLocks noGrp="1"/>
          </p:cNvSpPr>
          <p:nvPr>
            <p:ph type="title" hasCustomPrompt="1"/>
          </p:nvPr>
        </p:nvSpPr>
        <p:spPr>
          <a:xfrm>
            <a:off x="455996" y="620429"/>
            <a:ext cx="5541959" cy="403137"/>
          </a:xfrm>
          <a:prstGeom prst="rect">
            <a:avLst/>
          </a:prstGeom>
        </p:spPr>
        <p:txBody>
          <a:bodyPr wrap="square" lIns="0" tIns="0" rIns="0" bIns="0">
            <a:spAutoFit/>
          </a:bodyPr>
          <a:lstStyle>
            <a:lvl1pPr>
              <a:lnSpc>
                <a:spcPts val="3137"/>
              </a:lnSpc>
              <a:defRPr sz="2745" baseline="0">
                <a:solidFill>
                  <a:srgbClr val="000000"/>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3121485"/>
            <a:ext cx="5973053" cy="543185"/>
          </a:xfrm>
          <a:prstGeom prst="rect">
            <a:avLst/>
          </a:prstGeom>
        </p:spPr>
        <p:txBody>
          <a:bodyPr/>
          <a:lstStyle>
            <a:lvl1pPr algn="ctr">
              <a:defRPr>
                <a:solidFill>
                  <a:schemeClr val="bg1"/>
                </a:solidFill>
              </a:defRPr>
            </a:lvl1pPr>
          </a:lstStyle>
          <a:p>
            <a:r>
              <a:rPr lang="en-US"/>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554056387"/>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pic>
        <p:nvPicPr>
          <p:cNvPr id="15" name="Picture 14"/>
          <p:cNvPicPr>
            <a:picLocks noChangeAspect="1"/>
          </p:cNvPicPr>
          <p:nvPr userDrawn="1"/>
        </p:nvPicPr>
        <p:blipFill rotWithShape="1">
          <a:blip r:embed="rId2" cstate="email">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Tree>
    <p:extLst>
      <p:ext uri="{BB962C8B-B14F-4D97-AF65-F5344CB8AC3E}">
        <p14:creationId xmlns:p14="http://schemas.microsoft.com/office/powerpoint/2010/main" val="3095743401"/>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1845564202"/>
      </p:ext>
    </p:extLst>
  </p:cSld>
  <p:clrMapOvr>
    <a:masterClrMapping/>
  </p:clrMapOvr>
  <p:transition>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2: two columns</a:t>
            </a:r>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1511851735"/>
      </p:ext>
    </p:extLst>
  </p:cSld>
  <p:clrMapOvr>
    <a:masterClrMapping/>
  </p:clrMapOvr>
  <p:transition>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2037084288"/>
      </p:ext>
    </p:extLst>
  </p:cSld>
  <p:clrMapOvr>
    <a:masterClrMapping/>
  </p:clrMapOvr>
  <p:transition>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Tree>
    <p:extLst>
      <p:ext uri="{BB962C8B-B14F-4D97-AF65-F5344CB8AC3E}">
        <p14:creationId xmlns:p14="http://schemas.microsoft.com/office/powerpoint/2010/main" val="144423578"/>
      </p:ext>
    </p:extLst>
  </p:cSld>
  <p:clrMapOvr>
    <a:masterClrMapping/>
  </p:clrMapOvr>
  <p:transition>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a:t>Click icon to add table</a:t>
            </a:r>
          </a:p>
        </p:txBody>
      </p:sp>
    </p:spTree>
    <p:extLst>
      <p:ext uri="{BB962C8B-B14F-4D97-AF65-F5344CB8AC3E}">
        <p14:creationId xmlns:p14="http://schemas.microsoft.com/office/powerpoint/2010/main" val="2907316455"/>
      </p:ext>
    </p:extLst>
  </p:cSld>
  <p:clrMapOvr>
    <a:masterClrMapping/>
  </p:clrMapOvr>
  <p:transition>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18096719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25366877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9"/>
            <a:ext cx="11653523" cy="2296783"/>
          </a:xfrm>
          <a:prstGeom prst="rect">
            <a:avLst/>
          </a:prstGeom>
        </p:spPr>
        <p:txBody>
          <a:bodyPr/>
          <a:lstStyle>
            <a:lvl1pPr marL="284796" indent="-284796">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55" indent="-275461">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51" indent="-284796">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54" indent="-224103">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55" indent="-224103">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109442279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F7E2-5129-4EFF-9185-B3D2D0F5A5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4242785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ypography Title Dar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2"/>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50415"/>
          </a:xfrm>
        </p:spPr>
        <p:txBody>
          <a:bodyPr/>
          <a:lstStyle>
            <a:lvl1pPr marL="0" indent="0" algn="r">
              <a:lnSpc>
                <a:spcPct val="100000"/>
              </a:lnSpc>
              <a:buNone/>
              <a:defRPr sz="2400">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08783A4E-B35D-4CCD-8C43-468408556000}"/>
              </a:ext>
            </a:extLst>
          </p:cNvPr>
          <p:cNvGrpSpPr/>
          <p:nvPr userDrawn="1"/>
        </p:nvGrpSpPr>
        <p:grpSpPr>
          <a:xfrm>
            <a:off x="553821" y="547294"/>
            <a:ext cx="1554197" cy="330567"/>
            <a:chOff x="7353301" y="-1897063"/>
            <a:chExt cx="5749290" cy="1225867"/>
          </a:xfrm>
        </p:grpSpPr>
        <p:sp>
          <p:nvSpPr>
            <p:cNvPr id="14" name="Freeform: Shape 13">
              <a:extLst>
                <a:ext uri="{FF2B5EF4-FFF2-40B4-BE49-F238E27FC236}">
                  <a16:creationId xmlns:a16="http://schemas.microsoft.com/office/drawing/2014/main" id="{B3E1E658-63AA-4B90-9FAE-C2A0667908E7}"/>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chemeClr val="tx2"/>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79D8DE20-1A41-4F32-A2F7-D6BD777AD318}"/>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5FA3E4C6-6EB9-4031-8A5E-9AB5F258FD63}"/>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7" name="Freeform: Shape 16">
              <a:extLst>
                <a:ext uri="{FF2B5EF4-FFF2-40B4-BE49-F238E27FC236}">
                  <a16:creationId xmlns:a16="http://schemas.microsoft.com/office/drawing/2014/main" id="{1C814088-BEA7-4D58-BEA6-545A939CB1F2}"/>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0FCD5A5B-9703-4A12-A4FA-54B47108EFD1}"/>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1290033439"/>
      </p:ext>
    </p:extLst>
  </p:cSld>
  <p:clrMapOvr>
    <a:masterClrMapping/>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ypography Title Whit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1"/>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49534"/>
          </a:xfrm>
        </p:spPr>
        <p:txBody>
          <a:bodyPr/>
          <a:lstStyle>
            <a:lvl1pPr marL="0" indent="0" algn="r">
              <a:lnSpc>
                <a:spcPct val="100000"/>
              </a:lnSpc>
              <a:buNone/>
              <a:defRPr sz="2394">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85FEDB6-AE1B-4A26-A3DA-CCF9A9D4731D}"/>
              </a:ext>
            </a:extLst>
          </p:cNvPr>
          <p:cNvGrpSpPr/>
          <p:nvPr userDrawn="1"/>
        </p:nvGrpSpPr>
        <p:grpSpPr>
          <a:xfrm>
            <a:off x="553821" y="547294"/>
            <a:ext cx="1554197" cy="330567"/>
            <a:chOff x="7353301" y="-1897063"/>
            <a:chExt cx="5749290" cy="1225867"/>
          </a:xfrm>
        </p:grpSpPr>
        <p:sp>
          <p:nvSpPr>
            <p:cNvPr id="10" name="Freeform: Shape 9">
              <a:extLst>
                <a:ext uri="{FF2B5EF4-FFF2-40B4-BE49-F238E27FC236}">
                  <a16:creationId xmlns:a16="http://schemas.microsoft.com/office/drawing/2014/main" id="{009D12FA-0F93-4FF8-AB34-E1592DCD290E}"/>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FFEAC267-163C-4DCC-8381-D0CAC8DEC502}"/>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3" name="Freeform: Shape 12">
              <a:extLst>
                <a:ext uri="{FF2B5EF4-FFF2-40B4-BE49-F238E27FC236}">
                  <a16:creationId xmlns:a16="http://schemas.microsoft.com/office/drawing/2014/main" id="{210C74F8-8AA7-4335-B883-92AC821E5BC6}"/>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10F6CD7D-FED7-4E94-B613-8858CD9EF9D5}"/>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84D0F63C-34B6-4893-AC74-41986002A339}"/>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047322024"/>
      </p:ext>
    </p:extLst>
  </p:cSld>
  <p:clrMapOvr>
    <a:masterClrMapping/>
  </p:clrMapOvr>
  <p:transition>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1655098468"/>
      </p:ext>
    </p:extLst>
  </p:cSld>
  <p:clrMapOvr>
    <a:masterClrMapping/>
  </p:clrMapOvr>
  <p:transition>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2_Title Only with sub-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9AD33B0-14F4-4447-A6C8-EED04814812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810" y="3520440"/>
            <a:ext cx="12184380" cy="3337560"/>
          </a:xfrm>
          <a:prstGeom prst="rect">
            <a:avLst/>
          </a:prstGeom>
        </p:spPr>
      </p:pic>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517802978"/>
      </p:ext>
    </p:extLst>
  </p:cSld>
  <p:clrMapOvr>
    <a:masterClrMapping/>
  </p:clrMapOvr>
  <p:transition>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_Title Only with sub-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068EA2-A5E8-4BC2-BABE-993071FF80DD}"/>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563370" y="473236"/>
            <a:ext cx="11081177" cy="1020602"/>
          </a:xfrm>
        </p:spPr>
        <p:txBody>
          <a:bodyPr/>
          <a:lstStyle>
            <a:lvl1pPr>
              <a:defRPr>
                <a:solidFill>
                  <a:schemeClr val="accent3"/>
                </a:solidFill>
              </a:defRPr>
            </a:lvl1pPr>
          </a:lstStyle>
          <a:p>
            <a:r>
              <a:rPr lang="en-US"/>
              <a:t>Click to edit Master title style</a:t>
            </a:r>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solidFill>
                  <a:schemeClr val="bg1"/>
                </a:solidFill>
                <a:latin typeface="+mj-lt"/>
              </a:defRPr>
            </a:lvl1pPr>
          </a:lstStyle>
          <a:p>
            <a:pPr lvl="0"/>
            <a:r>
              <a:rPr lang="en-US"/>
              <a:t>Subheading</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2698135371"/>
      </p:ext>
    </p:extLst>
  </p:cSld>
  <p:clrMapOvr>
    <a:masterClrMapping/>
  </p:clrMapOvr>
  <p:transition>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Appendix">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3"/>
                </a:solidFill>
              </a:defRPr>
            </a:lvl1pPr>
          </a:lstStyle>
          <a:p>
            <a:r>
              <a:rPr lang="en-US"/>
              <a:t>Click to edit Master title style</a:t>
            </a:r>
          </a:p>
        </p:txBody>
      </p:sp>
    </p:spTree>
    <p:extLst>
      <p:ext uri="{BB962C8B-B14F-4D97-AF65-F5344CB8AC3E}">
        <p14:creationId xmlns:p14="http://schemas.microsoft.com/office/powerpoint/2010/main" val="2142442632"/>
      </p:ext>
    </p:extLst>
  </p:cSld>
  <p:clrMapOvr>
    <a:masterClrMapping/>
  </p:clrMapOvr>
  <p:transition>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E1667F-5928-4CA5-9E9A-6D60293DC9A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CB4BB6F7-36B3-42CD-8196-337611403848}"/>
              </a:ext>
              <a:ext uri="{C183D7F6-B498-43B3-948B-1728B52AA6E4}">
                <adec:decorative xmlns:adec="http://schemas.microsoft.com/office/drawing/2017/decorative" val="1"/>
              </a:ext>
            </a:extLst>
          </p:cNvPr>
          <p:cNvSpPr/>
          <p:nvPr userDrawn="1"/>
        </p:nvSpPr>
        <p:spPr bwMode="auto">
          <a:xfrm>
            <a:off x="0" y="0"/>
            <a:ext cx="12188952" cy="6858000"/>
          </a:xfrm>
          <a:prstGeom prst="rect">
            <a:avLst/>
          </a:prstGeom>
          <a:gradFill flip="none" rotWithShape="1">
            <a:gsLst>
              <a:gs pos="0">
                <a:srgbClr val="000000">
                  <a:alpha val="46000"/>
                </a:srgbClr>
              </a:gs>
              <a:gs pos="100000">
                <a:srgbClr val="000000">
                  <a:alpha val="40000"/>
                </a:srgbClr>
              </a:gs>
              <a:gs pos="58000">
                <a:srgbClr val="000000">
                  <a:alpha val="84000"/>
                </a:srgb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cs typeface="Segoe UI" pitchFamily="34" charset="0"/>
            </a:endParaRPr>
          </a:p>
        </p:txBody>
      </p:sp>
      <p:sp>
        <p:nvSpPr>
          <p:cNvPr id="5" name="Rectangle 4">
            <a:extLst>
              <a:ext uri="{FF2B5EF4-FFF2-40B4-BE49-F238E27FC236}">
                <a16:creationId xmlns:a16="http://schemas.microsoft.com/office/drawing/2014/main" id="{E28EF33B-97ED-4DAA-8343-1B0FA38CDF74}"/>
              </a:ext>
              <a:ext uri="{C183D7F6-B498-43B3-948B-1728B52AA6E4}">
                <adec:decorative xmlns:adec="http://schemas.microsoft.com/office/drawing/2017/decorative" val="1"/>
              </a:ext>
            </a:extLst>
          </p:cNvPr>
          <p:cNvSpPr/>
          <p:nvPr userDrawn="1"/>
        </p:nvSpPr>
        <p:spPr bwMode="auto">
          <a:xfrm flipH="1">
            <a:off x="0" y="0"/>
            <a:ext cx="1335024" cy="6858000"/>
          </a:xfrm>
          <a:prstGeom prst="rect">
            <a:avLst/>
          </a:prstGeom>
          <a:gradFill flip="none" rotWithShape="1">
            <a:gsLst>
              <a:gs pos="0">
                <a:srgbClr val="000000">
                  <a:alpha val="0"/>
                </a:srgbClr>
              </a:gs>
              <a:gs pos="100000">
                <a:srgbClr val="000000"/>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4F6D03B8-1E65-4B5E-B5AA-4770DA1FBEE5}"/>
              </a:ext>
            </a:extLst>
          </p:cNvPr>
          <p:cNvSpPr>
            <a:spLocks noGrp="1"/>
          </p:cNvSpPr>
          <p:nvPr>
            <p:ph type="title"/>
          </p:nvPr>
        </p:nvSpPr>
        <p:spPr>
          <a:xfrm>
            <a:off x="555413" y="2918699"/>
            <a:ext cx="11081177" cy="1020602"/>
          </a:xfrm>
        </p:spPr>
        <p:txBody>
          <a:bodyPr anchor="ctr"/>
          <a:lstStyle>
            <a:lvl1pPr algn="ctr">
              <a:defRPr sz="4801">
                <a:solidFill>
                  <a:schemeClr val="accent3"/>
                </a:solidFill>
              </a:defRPr>
            </a:lvl1pPr>
          </a:lstStyle>
          <a:p>
            <a:r>
              <a:rPr lang="en-US"/>
              <a:t>Click to edit Master title style</a:t>
            </a:r>
            <a:endParaRPr lang="en-IN"/>
          </a:p>
        </p:txBody>
      </p:sp>
    </p:spTree>
    <p:extLst>
      <p:ext uri="{BB962C8B-B14F-4D97-AF65-F5344CB8AC3E}">
        <p14:creationId xmlns:p14="http://schemas.microsoft.com/office/powerpoint/2010/main" val="664187320"/>
      </p:ext>
    </p:extLst>
  </p:cSld>
  <p:clrMapOvr>
    <a:masterClrMapping/>
  </p:clrMapOvr>
  <p:transition>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563370" y="1506067"/>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a:xfrm>
            <a:off x="563370" y="473236"/>
            <a:ext cx="11081177" cy="1020602"/>
          </a:xfrm>
        </p:spPr>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98581375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5"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503754437"/>
      </p:ext>
    </p:extLst>
  </p:cSld>
  <p:clrMapOvr>
    <a:masterClrMapping/>
  </p:clrMapOvr>
  <p:transition>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1_Appendix">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1"/>
                </a:solidFill>
              </a:defRPr>
            </a:lvl1pPr>
          </a:lstStyle>
          <a:p>
            <a:r>
              <a:rPr lang="en-US"/>
              <a:t>Click to edit Master title style</a:t>
            </a:r>
          </a:p>
        </p:txBody>
      </p:sp>
    </p:spTree>
    <p:extLst>
      <p:ext uri="{BB962C8B-B14F-4D97-AF65-F5344CB8AC3E}">
        <p14:creationId xmlns:p14="http://schemas.microsoft.com/office/powerpoint/2010/main" val="3887840281"/>
      </p:ext>
    </p:extLst>
  </p:cSld>
  <p:clrMapOvr>
    <a:masterClrMapping/>
  </p:clrMapOvr>
  <p:transition>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42078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90"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2"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7" name="Picture 6">
            <a:extLst>
              <a:ext uri="{FF2B5EF4-FFF2-40B4-BE49-F238E27FC236}">
                <a16:creationId xmlns:a16="http://schemas.microsoft.com/office/drawing/2014/main" id="{7AD15E17-5FC9-4BCE-81F6-A7906928697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584200" y="585690"/>
            <a:ext cx="1366246" cy="292706"/>
          </a:xfrm>
          <a:prstGeom prst="rect">
            <a:avLst/>
          </a:prstGeom>
        </p:spPr>
      </p:pic>
    </p:spTree>
    <p:extLst>
      <p:ext uri="{BB962C8B-B14F-4D97-AF65-F5344CB8AC3E}">
        <p14:creationId xmlns:p14="http://schemas.microsoft.com/office/powerpoint/2010/main" val="41330514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3"/>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2"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2"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7" name="MS logo white - EMF" descr="Microsoft logo white text version">
            <a:extLst>
              <a:ext uri="{FF2B5EF4-FFF2-40B4-BE49-F238E27FC236}">
                <a16:creationId xmlns:a16="http://schemas.microsoft.com/office/drawing/2014/main" id="{08540C2E-9B30-4C49-A830-87F736CCBD7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24077623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_Title Slide 2">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673399" y="2973021"/>
            <a:ext cx="9630389" cy="659640"/>
          </a:xfrm>
          <a:noFill/>
        </p:spPr>
        <p:txBody>
          <a:bodyPr lIns="0" tIns="0" rIns="0" bIns="182880" anchor="t" anchorCtr="0"/>
          <a:lstStyle>
            <a:lvl1pPr>
              <a:defRPr sz="3600" strike="noStrike" spc="-49" baseline="0">
                <a:solidFill>
                  <a:schemeClr val="accent5"/>
                </a:solidFill>
              </a:defRPr>
            </a:lvl1pPr>
          </a:lstStyle>
          <a:p>
            <a:r>
              <a:rPr lang="en-US"/>
              <a:t>Microsoft 365 title or event name</a:t>
            </a:r>
          </a:p>
        </p:txBody>
      </p:sp>
      <p:pic>
        <p:nvPicPr>
          <p:cNvPr id="2" name="Graphic 1">
            <a:extLst>
              <a:ext uri="{FF2B5EF4-FFF2-40B4-BE49-F238E27FC236}">
                <a16:creationId xmlns:a16="http://schemas.microsoft.com/office/drawing/2014/main" id="{59E66590-2B5E-48E4-A027-5AACE577E53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91575" y="52387"/>
            <a:ext cx="3400425" cy="6753225"/>
          </a:xfrm>
          <a:prstGeom prst="rect">
            <a:avLst/>
          </a:prstGeom>
        </p:spPr>
      </p:pic>
    </p:spTree>
    <p:extLst>
      <p:ext uri="{BB962C8B-B14F-4D97-AF65-F5344CB8AC3E}">
        <p14:creationId xmlns:p14="http://schemas.microsoft.com/office/powerpoint/2010/main" val="35009709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5"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7537341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2"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1757488089"/>
      </p:ext>
    </p:extLst>
  </p:cSld>
  <p:clrMapOvr>
    <a:masterClrMapping/>
  </p:clrMapOvr>
  <p:transition>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4"/>
            <a:ext cx="3837818" cy="3786998"/>
          </a:xfr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049244058"/>
      </p:ext>
    </p:extLst>
  </p:cSld>
  <p:clrMapOvr>
    <a:masterClrMapping/>
  </p:clrMapOvr>
  <p:transition>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3"/>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8" indent="0">
              <a:buNone/>
              <a:defRPr/>
            </a:lvl3pPr>
            <a:lvl4pPr marL="672298" indent="0">
              <a:buNone/>
              <a:defRPr/>
            </a:lvl4pPr>
            <a:lvl5pPr marL="896397"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6" y="3151388"/>
            <a:ext cx="11306469" cy="443776"/>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8" indent="0">
              <a:buNone/>
              <a:defRPr/>
            </a:lvl3pPr>
            <a:lvl4pPr marL="672298" indent="0">
              <a:buNone/>
              <a:defRPr/>
            </a:lvl4pPr>
            <a:lvl5pPr marL="896397"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6" y="4352947"/>
            <a:ext cx="11306469" cy="331946"/>
          </a:xfr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chemeClr val="tx1"/>
                </a:solidFill>
              </a:defRPr>
            </a:lvl2pPr>
            <a:lvl3pPr marL="448198" indent="0">
              <a:buNone/>
              <a:defRPr/>
            </a:lvl3pPr>
            <a:lvl4pPr marL="672298"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464558677"/>
      </p:ext>
    </p:extLst>
  </p:cSld>
  <p:clrMapOvr>
    <a:masterClrMapping/>
  </p:clrMapOvr>
  <p:transition>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620753703"/>
      </p:ext>
    </p:extLst>
  </p:cSld>
  <p:clrMapOvr>
    <a:masterClrMapping/>
  </p:clrMapOvr>
  <p:transition>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895642630"/>
      </p:ext>
    </p:extLst>
  </p:cSld>
  <p:clrMapOvr>
    <a:masterClrMapping/>
  </p:clrMapOvr>
  <p:transition>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5"/>
            <a:ext cx="3609417" cy="3099393"/>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5"/>
            <a:ext cx="3609417" cy="3099393"/>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4" y="1599722"/>
            <a:ext cx="3609417" cy="3099394"/>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597996041"/>
      </p:ext>
    </p:extLst>
  </p:cSld>
  <p:clrMapOvr>
    <a:masterClrMapping/>
  </p:clrMapOvr>
  <p:transition>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9"/>
            <a:ext cx="1693247" cy="2817053"/>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3"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9"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7"/>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718189180"/>
      </p:ext>
    </p:extLst>
  </p:cSld>
  <p:clrMapOvr>
    <a:masterClrMapping/>
  </p:clrMapOvr>
  <p:transition>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093604832"/>
      </p:ext>
    </p:extLst>
  </p:cSld>
  <p:clrMapOvr>
    <a:masterClrMapping/>
  </p:clrMapOvr>
  <p:transition>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2"/>
        </a:solidFill>
        <a:effectLst/>
      </p:bgPr>
    </p:bg>
    <p:spTree>
      <p:nvGrpSpPr>
        <p:cNvPr id="1" name=""/>
        <p:cNvGrpSpPr/>
        <p:nvPr/>
      </p:nvGrpSpPr>
      <p:grpSpPr>
        <a:xfrm>
          <a:off x="0" y="0"/>
          <a:ext cx="0" cy="0"/>
          <a:chOff x="0" y="0"/>
          <a:chExt cx="0" cy="0"/>
        </a:xfrm>
      </p:grpSpPr>
      <p:sp>
        <p:nvSpPr>
          <p:cNvPr id="4" name="Title 35">
            <a:extLst>
              <a:ext uri="{FF2B5EF4-FFF2-40B4-BE49-F238E27FC236}">
                <a16:creationId xmlns:a16="http://schemas.microsoft.com/office/drawing/2014/main" id="{12C2E0BE-626E-41E0-A8FC-5C4D52517F8A}"/>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257902953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accent3"/>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144623213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nchorCtr="0"/>
          <a:lstStyle>
            <a:lvl1pPr>
              <a:defRPr sz="4000">
                <a:solidFill>
                  <a:schemeClr val="bg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hasCustomPrompt="1"/>
          </p:nvPr>
        </p:nvSpPr>
        <p:spPr>
          <a:xfrm>
            <a:off x="4938315" y="585788"/>
            <a:ext cx="6669658" cy="615553"/>
          </a:xfrm>
        </p:spPr>
        <p:txBody>
          <a:bodyPr anchor="t" anchorCtr="0"/>
          <a:lstStyle>
            <a:lvl1pPr marL="0" indent="0">
              <a:spcAft>
                <a:spcPts val="1200"/>
              </a:spcAft>
              <a:buNone/>
              <a:defRPr sz="2800"/>
            </a:lvl1pPr>
            <a:lvl2pPr marL="228600" indent="0">
              <a:buNone/>
              <a:defRPr/>
            </a:lvl2pPr>
          </a:lstStyle>
          <a:p>
            <a:pPr lvl="0"/>
            <a:r>
              <a:rPr lang="en-US"/>
              <a:t>Click to edit Master text styles</a:t>
            </a:r>
          </a:p>
        </p:txBody>
      </p:sp>
      <p:sp>
        <p:nvSpPr>
          <p:cNvPr id="6" name="Text Placeholder 3">
            <a:extLst>
              <a:ext uri="{FF2B5EF4-FFF2-40B4-BE49-F238E27FC236}">
                <a16:creationId xmlns:a16="http://schemas.microsoft.com/office/drawing/2014/main" id="{9C50D92B-4EB4-468C-A100-8C1C7F3DE9EA}"/>
              </a:ext>
            </a:extLst>
          </p:cNvPr>
          <p:cNvSpPr>
            <a:spLocks noGrp="1"/>
          </p:cNvSpPr>
          <p:nvPr>
            <p:ph type="body" sz="quarter" idx="11" hasCustomPrompt="1"/>
          </p:nvPr>
        </p:nvSpPr>
        <p:spPr>
          <a:xfrm>
            <a:off x="4938316" y="1488694"/>
            <a:ext cx="6665423" cy="287771"/>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7" name="Text Placeholder 4">
            <a:extLst>
              <a:ext uri="{FF2B5EF4-FFF2-40B4-BE49-F238E27FC236}">
                <a16:creationId xmlns:a16="http://schemas.microsoft.com/office/drawing/2014/main" id="{A2FBA51A-E78F-48F6-BA53-6E252C1FB04F}"/>
              </a:ext>
            </a:extLst>
          </p:cNvPr>
          <p:cNvSpPr>
            <a:spLocks noGrp="1"/>
          </p:cNvSpPr>
          <p:nvPr>
            <p:ph type="body" sz="quarter" idx="12" hasCustomPrompt="1"/>
          </p:nvPr>
        </p:nvSpPr>
        <p:spPr>
          <a:xfrm>
            <a:off x="4938315" y="2273488"/>
            <a:ext cx="6665422" cy="3995550"/>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Tree>
    <p:extLst>
      <p:ext uri="{BB962C8B-B14F-4D97-AF65-F5344CB8AC3E}">
        <p14:creationId xmlns:p14="http://schemas.microsoft.com/office/powerpoint/2010/main" val="276725267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4"/>
            <a:ext cx="4822952" cy="2649571"/>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3111988483"/>
      </p:ext>
    </p:extLst>
  </p:cSld>
  <p:clrMapOvr>
    <a:masterClrMapping/>
  </p:clrMapOvr>
  <p:transition>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6" y="2158886"/>
            <a:ext cx="3618381" cy="2540231"/>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2" name="Picture Placeholder 10"/>
          <p:cNvSpPr>
            <a:spLocks noGrp="1"/>
          </p:cNvSpPr>
          <p:nvPr>
            <p:ph type="pic" sz="quarter" idx="15"/>
          </p:nvPr>
        </p:nvSpPr>
        <p:spPr>
          <a:xfrm>
            <a:off x="4303152" y="2158886"/>
            <a:ext cx="3607487" cy="2540231"/>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3" name="Picture Placeholder 10"/>
          <p:cNvSpPr>
            <a:spLocks noGrp="1"/>
          </p:cNvSpPr>
          <p:nvPr>
            <p:ph type="pic" sz="quarter" idx="16"/>
          </p:nvPr>
        </p:nvSpPr>
        <p:spPr>
          <a:xfrm>
            <a:off x="8139413" y="2158886"/>
            <a:ext cx="3623050" cy="2540231"/>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40"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909120900"/>
      </p:ext>
    </p:extLst>
  </p:cSld>
  <p:clrMapOvr>
    <a:masterClrMapping/>
  </p:clrMapOvr>
  <p:transition>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268"/>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769599933"/>
      </p:ext>
    </p:extLst>
  </p:cSld>
  <p:clrMapOvr>
    <a:masterClrMapping/>
  </p:clrMapOvr>
  <p:transition>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683204002"/>
      </p:ext>
    </p:extLst>
  </p:cSld>
  <p:clrMapOvr>
    <a:masterClrMapping/>
  </p:clrMapOvr>
  <p:transition>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5"/>
            <a:ext cx="7678751" cy="546753"/>
          </a:xfrm>
        </p:spPr>
        <p:txBody>
          <a:bodyPr anchor="ctr" anchorCtr="0"/>
          <a:lstStyle>
            <a:lvl1pPr algn="ctr">
              <a:defRPr/>
            </a:lvl1pPr>
          </a:lstStyle>
          <a:p>
            <a:r>
              <a:rPr lang="en-US"/>
              <a:t>Click icon to add picture</a:t>
            </a:r>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615462854"/>
      </p:ext>
    </p:extLst>
  </p:cSld>
  <p:clrMapOvr>
    <a:masterClrMapping/>
  </p:clrMapOvr>
  <p:transition>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p:spPr>
        <p:txBody>
          <a:bodyPr anchor="ctr">
            <a:noAutofit/>
          </a:bodyPr>
          <a:lstStyle>
            <a:lvl1pPr marL="0" indent="0" algn="ctr">
              <a:buNone/>
              <a:defRPr sz="2353"/>
            </a:lvl1pPr>
          </a:lstStyle>
          <a:p>
            <a:r>
              <a:rPr lang="en-US"/>
              <a:t>Click icon to add chart</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p:spPr>
        <p:txBody>
          <a:bodyPr lIns="0" tIns="0" rIns="0" bIns="0"/>
          <a:lstStyle>
            <a:lvl1pPr marL="0" indent="0">
              <a:lnSpc>
                <a:spcPts val="1176"/>
              </a:lnSpc>
              <a:spcBef>
                <a:spcPts val="882"/>
              </a:spcBef>
              <a:buFont typeface="Arial" panose="020B0604020202020204" pitchFamily="34" charset="0"/>
              <a:buNone/>
              <a:defRPr sz="981" b="0" i="0" spc="0">
                <a:solidFill>
                  <a:schemeClr val="tx1"/>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p:spPr>
        <p:txBody>
          <a:bodyPr anchor="ctr">
            <a:noAutofit/>
          </a:bodyPr>
          <a:lstStyle>
            <a:lvl1pPr marL="0" indent="0" algn="ctr">
              <a:buNone/>
              <a:defRPr sz="2353"/>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p:spPr>
        <p:txBody>
          <a:bodyPr anchor="ctr">
            <a:noAutofit/>
          </a:bodyPr>
          <a:lstStyle>
            <a:lvl1pPr marL="0" indent="0" algn="ctr">
              <a:buNone/>
              <a:defRPr sz="2353"/>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345405429"/>
      </p:ext>
    </p:extLst>
  </p:cSld>
  <p:clrMapOvr>
    <a:masterClrMapping/>
  </p:clrMapOvr>
  <p:transition>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p:spPr>
        <p:txBody>
          <a:bodyPr anchor="ctr" anchorCtr="0"/>
          <a:lstStyle>
            <a:lvl1pPr algn="ctr">
              <a:defRPr/>
            </a:lvl1pPr>
          </a:lstStyle>
          <a:p>
            <a:r>
              <a:rPr lang="en-US"/>
              <a:t>Click icon to add table</a:t>
            </a:r>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6131469"/>
      </p:ext>
    </p:extLst>
  </p:cSld>
  <p:clrMapOvr>
    <a:masterClrMapping/>
  </p:clrMapOvr>
  <p:transition>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6" name="MS logo white - EMF" descr="Microsoft logo white text version">
            <a:extLst>
              <a:ext uri="{FF2B5EF4-FFF2-40B4-BE49-F238E27FC236}">
                <a16:creationId xmlns:a16="http://schemas.microsoft.com/office/drawing/2014/main" id="{0E2DB0A1-8783-4E58-91BB-C82D982EC5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12825295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Closing dark gray">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7" name="MS logo white - EMF" descr="Microsoft logo white text version">
            <a:extLst>
              <a:ext uri="{FF2B5EF4-FFF2-40B4-BE49-F238E27FC236}">
                <a16:creationId xmlns:a16="http://schemas.microsoft.com/office/drawing/2014/main" id="{34CBFE1C-DB0A-4645-8A95-92089B8EA67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26782329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74119790"/>
      </p:ext>
    </p:extLst>
  </p:cSld>
  <p:clrMapOvr>
    <a:masterClrMapping/>
  </p:clrMapOvr>
  <p:transition>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296783"/>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10944239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396047"/>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26654413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3"/>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74706755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233">
              <a:spcAft>
                <a:spcPts val="490"/>
              </a:spcAft>
              <a:buNone/>
              <a:defRPr sz="1765" spc="0" baseline="0">
                <a:solidFill>
                  <a:schemeClr val="tx2"/>
                </a:solidFill>
              </a:defRPr>
            </a:lvl1pPr>
            <a:lvl2pPr marL="224054" indent="0">
              <a:buNone/>
              <a:defRPr sz="1765"/>
            </a:lvl2pPr>
            <a:lvl3pPr marL="448107" indent="0">
              <a:buNone/>
              <a:defRPr sz="1765"/>
            </a:lvl3pPr>
            <a:lvl4pPr marL="672161" indent="0">
              <a:buNone/>
              <a:defRPr sz="1765"/>
            </a:lvl4pPr>
            <a:lvl5pPr marL="896214"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1" y="1168943"/>
            <a:ext cx="3290380" cy="3786998"/>
          </a:xfrm>
          <a:prstGeom prst="rect">
            <a:avLst/>
          </a:prstGeom>
        </p:spPr>
        <p:txBody>
          <a:bodyPr wrap="square" lIns="0" tIns="0" rIns="0" bIns="0">
            <a:noAutofit/>
          </a:bodyPr>
          <a:lstStyle>
            <a:lvl1pPr marL="0" indent="0" defTabSz="507233">
              <a:spcAft>
                <a:spcPts val="490"/>
              </a:spcAft>
              <a:buNone/>
              <a:defRPr sz="1765" spc="0" baseline="0">
                <a:solidFill>
                  <a:srgbClr val="000000"/>
                </a:solidFill>
              </a:defRPr>
            </a:lvl1pPr>
            <a:lvl2pPr marL="224054" indent="0">
              <a:buNone/>
              <a:defRPr sz="1765"/>
            </a:lvl2pPr>
            <a:lvl3pPr marL="448107" indent="0">
              <a:buNone/>
              <a:defRPr sz="1765"/>
            </a:lvl3pPr>
            <a:lvl4pPr marL="672161" indent="0">
              <a:buNone/>
              <a:defRPr sz="1765"/>
            </a:lvl4pPr>
            <a:lvl5pPr marL="896214"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2475217770"/>
      </p:ext>
    </p:extLst>
  </p:cSld>
  <p:clrMapOvr>
    <a:masterClrMapping/>
  </p:clrMapOvr>
  <p:transition>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6" y="1845278"/>
            <a:ext cx="7454644" cy="1473396"/>
          </a:xfrm>
          <a:prstGeom prst="rect">
            <a:avLst/>
          </a:prstGeom>
          <a:noFill/>
        </p:spPr>
        <p:txBody>
          <a:bodyPr lIns="0" tIns="0" rIns="0" bIns="0" anchor="t" anchorCtr="0"/>
          <a:lstStyle>
            <a:lvl1pPr>
              <a:lnSpc>
                <a:spcPct val="100000"/>
              </a:lnSpc>
              <a:spcAft>
                <a:spcPts val="1273"/>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748"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39186145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5.xml><?xml version="1.0" encoding="utf-8"?>
<p:sldLayout xmlns:a="http://schemas.openxmlformats.org/drawingml/2006/main" xmlns:r="http://schemas.openxmlformats.org/officeDocument/2006/relationships" xmlns:p="http://schemas.openxmlformats.org/presentationml/2006/main"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593780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userDrawn="1">
  <p:cSld name="2_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424"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096000"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643436"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1956885155"/>
      </p:ext>
    </p:extLst>
  </p:cSld>
  <p:clrMapOvr>
    <a:masterClrMapping/>
  </p:clrMapOvr>
  <p:transition>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a:t>Azure presentation title </a:t>
            </a:r>
            <a:br>
              <a:rPr lang="en-US"/>
            </a:br>
            <a:r>
              <a:rPr lang="en-US"/>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30912810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37064303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pic>
        <p:nvPicPr>
          <p:cNvPr id="2" name="Graphic 1">
            <a:extLst>
              <a:ext uri="{FF2B5EF4-FFF2-40B4-BE49-F238E27FC236}">
                <a16:creationId xmlns:a16="http://schemas.microsoft.com/office/drawing/2014/main" id="{97DB3F4D-E716-41CF-AA35-46DCDC8D6C8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spTree>
    <p:extLst>
      <p:ext uri="{BB962C8B-B14F-4D97-AF65-F5344CB8AC3E}">
        <p14:creationId xmlns:p14="http://schemas.microsoft.com/office/powerpoint/2010/main" val="1326047627"/>
      </p:ext>
    </p:extLst>
  </p:cSld>
  <p:clrMapOvr>
    <a:masterClrMapping/>
  </p:clrMapOvr>
  <p:transition>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0D212E3-CD68-4BBD-BB1F-3AA2725F63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7" y="52388"/>
            <a:ext cx="3400425" cy="6753225"/>
          </a:xfrm>
          <a:prstGeom prst="rect">
            <a:avLst/>
          </a:prstGeom>
        </p:spPr>
      </p:pic>
      <p:pic>
        <p:nvPicPr>
          <p:cNvPr id="6" name="Picture 5">
            <a:extLst>
              <a:ext uri="{FF2B5EF4-FFF2-40B4-BE49-F238E27FC236}">
                <a16:creationId xmlns:a16="http://schemas.microsoft.com/office/drawing/2014/main" id="{5DEB9854-0F61-4F53-BB9B-9CE86F2DC70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E54E1245-396A-43ED-AB80-8C0D3D96487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Tree>
    <p:extLst>
      <p:ext uri="{BB962C8B-B14F-4D97-AF65-F5344CB8AC3E}">
        <p14:creationId xmlns:p14="http://schemas.microsoft.com/office/powerpoint/2010/main" val="4008098007"/>
      </p:ext>
    </p:extLst>
  </p:cSld>
  <p:clrMapOvr>
    <a:masterClrMapping/>
  </p:clrMapOvr>
  <p:transition>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539580794"/>
      </p:ext>
    </p:extLst>
  </p:cSld>
  <p:clrMapOvr>
    <a:masterClrMapping/>
  </p:clrMapOvr>
  <p:transition>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631835973"/>
      </p:ext>
    </p:extLst>
  </p:cSld>
  <p:clrMapOvr>
    <a:masterClrMapping/>
  </p:clrMapOvr>
  <p:transition>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3566007817"/>
      </p:ext>
    </p:extLst>
  </p:cSld>
  <p:clrMapOvr>
    <a:masterClrMapping/>
  </p:clrMapOvr>
  <p:transition>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1751631547"/>
      </p:ext>
    </p:extLst>
  </p:cSld>
  <p:clrMapOvr>
    <a:masterClrMapping/>
  </p:clrMapOvr>
  <p:transition>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3778927694"/>
      </p:ext>
    </p:extLst>
  </p:cSld>
  <p:clrMapOvr>
    <a:masterClrMapping/>
  </p:clrMapOvr>
  <p:transition>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167687844"/>
      </p:ext>
    </p:extLst>
  </p:cSld>
  <p:clrMapOvr>
    <a:masterClrMapping/>
  </p:clrMapOvr>
  <p:transition>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27038"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00886"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48322"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222177601"/>
      </p:ext>
    </p:extLst>
  </p:cSld>
  <p:clrMapOvr>
    <a:masterClrMapping/>
  </p:clrMapOvr>
  <p:transition>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55996" y="1922801"/>
            <a:ext cx="11306469" cy="307777"/>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z="2000"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a:t>Medium: paragraph heading Segoe UI </a:t>
            </a:r>
            <a:r>
              <a:rPr lang="en-US" err="1"/>
              <a:t>Semibold</a:t>
            </a:r>
            <a:r>
              <a:rPr lang="en-US"/>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Medium: body copy Segoe UI Regular 14/18</a:t>
            </a:r>
          </a:p>
        </p:txBody>
      </p:sp>
      <p:sp>
        <p:nvSpPr>
          <p:cNvPr id="3" name="Title 2">
            <a:extLst>
              <a:ext uri="{FF2B5EF4-FFF2-40B4-BE49-F238E27FC236}">
                <a16:creationId xmlns:a16="http://schemas.microsoft.com/office/drawing/2014/main" id="{95B6C4AB-8599-43DF-AAC0-FDC13B16511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25815810"/>
      </p:ext>
    </p:extLst>
  </p:cSld>
  <p:clrMapOvr>
    <a:masterClrMapping/>
  </p:clrMapOvr>
  <p:transition>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2154436"/>
          </a:xfrm>
          <a:prstGeom prst="rect">
            <a:avLst/>
          </a:prstGeom>
        </p:spPr>
        <p:txBody>
          <a:bodyPr wrap="square" lIns="0" tIns="0" rIns="0" bIns="0">
            <a:spAutoFit/>
          </a:bodyPr>
          <a:lstStyle>
            <a:lvl1pPr marL="222586" marR="0" indent="-222586" algn="l" defTabSz="914378" rtl="0" eaLnBrk="1" fontAlgn="auto" latinLnBrk="0" hangingPunct="1">
              <a:lnSpc>
                <a:spcPct val="100000"/>
              </a:lnSpc>
              <a:spcBef>
                <a:spcPts val="0"/>
              </a:spcBef>
              <a:spcAft>
                <a:spcPts val="1177"/>
              </a:spcAft>
              <a:buClrTx/>
              <a:buSzPct val="90000"/>
              <a:buFont typeface="Arial" panose="020B0604020202020204" pitchFamily="34" charset="0"/>
              <a:buChar char="•"/>
              <a:tabLst/>
              <a:defRPr lang="en-US" sz="2000"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marL="222586" marR="0" lvl="0" indent="-222586"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p:txBody>
      </p:sp>
      <p:sp>
        <p:nvSpPr>
          <p:cNvPr id="3" name="Title 2">
            <a:extLst>
              <a:ext uri="{FF2B5EF4-FFF2-40B4-BE49-F238E27FC236}">
                <a16:creationId xmlns:a16="http://schemas.microsoft.com/office/drawing/2014/main" id="{E40555E0-8002-4C22-A8EB-70C12E9F8E8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48739418"/>
      </p:ext>
    </p:extLst>
  </p:cSld>
  <p:clrMapOvr>
    <a:masterClrMapping/>
  </p:clrMapOvr>
  <p:transition>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55996" y="1922588"/>
            <a:ext cx="9384447" cy="615553"/>
          </a:xfrm>
          <a:prstGeom prst="rect">
            <a:avLst/>
          </a:prstGeom>
        </p:spPr>
        <p:txBody>
          <a:bodyPr wrap="square" lIns="0" tIns="0" rIns="0" bIns="0">
            <a:spAutoFit/>
          </a:bodyPr>
          <a:lstStyle>
            <a:lvl1pPr marL="0" indent="0">
              <a:lnSpc>
                <a:spcPts val="2353"/>
              </a:lnSpc>
              <a:buNone/>
              <a:defRPr lang="en-US" sz="2000"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 name="Title 2">
            <a:extLst>
              <a:ext uri="{FF2B5EF4-FFF2-40B4-BE49-F238E27FC236}">
                <a16:creationId xmlns:a16="http://schemas.microsoft.com/office/drawing/2014/main" id="{266386FC-3B52-47CB-A0AD-D3E765D26C5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15282834"/>
      </p:ext>
    </p:extLst>
  </p:cSld>
  <p:clrMapOvr>
    <a:masterClrMapping/>
  </p:clrMapOvr>
  <p:transition>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 name="Title 2">
            <a:extLst>
              <a:ext uri="{FF2B5EF4-FFF2-40B4-BE49-F238E27FC236}">
                <a16:creationId xmlns:a16="http://schemas.microsoft.com/office/drawing/2014/main" id="{9FB9618F-2FD7-4FFA-87F3-467E548ED72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39648428"/>
      </p:ext>
    </p:extLst>
  </p:cSld>
  <p:clrMapOvr>
    <a:masterClrMapping/>
  </p:clrMapOvr>
  <p:transition>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email">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 name="Title 3">
            <a:extLst>
              <a:ext uri="{FF2B5EF4-FFF2-40B4-BE49-F238E27FC236}">
                <a16:creationId xmlns:a16="http://schemas.microsoft.com/office/drawing/2014/main" id="{A1A0B535-23B7-477D-A8BA-FDBA0ADF574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09011830"/>
      </p:ext>
    </p:extLst>
  </p:cSld>
  <p:clrMapOvr>
    <a:masterClrMapping/>
  </p:clrMapOvr>
  <p:transition>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29BBE7-9E93-403D-B4A8-B00D7C9EF07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66959467"/>
      </p:ext>
    </p:extLst>
  </p:cSld>
  <p:clrMapOvr>
    <a:masterClrMapping/>
  </p:clrMapOvr>
  <p:transition>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2709043089"/>
      </p:ext>
    </p:extLst>
  </p:cSld>
  <p:clrMapOvr>
    <a:masterClrMapping/>
  </p:clrMapOvr>
  <p:transition>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a:t>Section title</a:t>
            </a:r>
          </a:p>
        </p:txBody>
      </p:sp>
    </p:spTree>
    <p:extLst>
      <p:ext uri="{BB962C8B-B14F-4D97-AF65-F5344CB8AC3E}">
        <p14:creationId xmlns:p14="http://schemas.microsoft.com/office/powerpoint/2010/main" val="380453472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0"/>
            <a:ext cx="5973053" cy="6857999"/>
          </a:xfrm>
          <a:prstGeom prst="rect">
            <a:avLst/>
          </a:prstGeom>
        </p:spPr>
        <p:txBody>
          <a:bodyPr/>
          <a:lstStyle>
            <a:lvl1pPr algn="ctr">
              <a:defRPr>
                <a:solidFill>
                  <a:schemeClr val="bg1"/>
                </a:solidFill>
              </a:defRPr>
            </a:lvl1pPr>
          </a:lstStyle>
          <a:p>
            <a:r>
              <a:rPr lang="en-US"/>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 name="Title 3">
            <a:extLst>
              <a:ext uri="{FF2B5EF4-FFF2-40B4-BE49-F238E27FC236}">
                <a16:creationId xmlns:a16="http://schemas.microsoft.com/office/drawing/2014/main" id="{BDC2D027-E5D8-440D-96B0-E5C1038817B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3335471"/>
      </p:ext>
    </p:extLst>
  </p:cSld>
  <p:clrMapOvr>
    <a:masterClrMapping/>
  </p:clrMapOvr>
  <p:transition>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pic>
        <p:nvPicPr>
          <p:cNvPr id="15" name="Picture 14"/>
          <p:cNvPicPr>
            <a:picLocks noChangeAspect="1"/>
          </p:cNvPicPr>
          <p:nvPr userDrawn="1"/>
        </p:nvPicPr>
        <p:blipFill rotWithShape="1">
          <a:blip r:embed="rId2" cstate="email">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3" name="Title 2">
            <a:extLst>
              <a:ext uri="{FF2B5EF4-FFF2-40B4-BE49-F238E27FC236}">
                <a16:creationId xmlns:a16="http://schemas.microsoft.com/office/drawing/2014/main" id="{BA220B15-C75A-472A-947E-2CBB1A4E133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14347062"/>
      </p:ext>
    </p:extLst>
  </p:cSld>
  <p:clrMapOvr>
    <a:masterClrMapping/>
  </p:clrMapOvr>
  <p:transition>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3" name="Title 2">
            <a:extLst>
              <a:ext uri="{FF2B5EF4-FFF2-40B4-BE49-F238E27FC236}">
                <a16:creationId xmlns:a16="http://schemas.microsoft.com/office/drawing/2014/main" id="{3B937C41-AE60-4D67-9EF2-81A10B71B8C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77835714"/>
      </p:ext>
    </p:extLst>
  </p:cSld>
  <p:clrMapOvr>
    <a:masterClrMapping/>
  </p:clrMapOvr>
  <p:transition>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 name="Title 1">
            <a:extLst>
              <a:ext uri="{FF2B5EF4-FFF2-40B4-BE49-F238E27FC236}">
                <a16:creationId xmlns:a16="http://schemas.microsoft.com/office/drawing/2014/main" id="{FC7E86DF-7182-41B6-A250-EDE3ADB479A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59555513"/>
      </p:ext>
    </p:extLst>
  </p:cSld>
  <p:clrMapOvr>
    <a:masterClrMapping/>
  </p:clrMapOvr>
  <p:transition>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3" name="Title 2">
            <a:extLst>
              <a:ext uri="{FF2B5EF4-FFF2-40B4-BE49-F238E27FC236}">
                <a16:creationId xmlns:a16="http://schemas.microsoft.com/office/drawing/2014/main" id="{C6F817D7-948A-459E-AD3B-3E42DA6098B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50384303"/>
      </p:ext>
    </p:extLst>
  </p:cSld>
  <p:clrMapOvr>
    <a:masterClrMapping/>
  </p:clrMapOvr>
  <p:transition>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3" name="Title 2">
            <a:extLst>
              <a:ext uri="{FF2B5EF4-FFF2-40B4-BE49-F238E27FC236}">
                <a16:creationId xmlns:a16="http://schemas.microsoft.com/office/drawing/2014/main" id="{114B9A04-6DB4-4AE6-A340-7B37C45FB6B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40921776"/>
      </p:ext>
    </p:extLst>
  </p:cSld>
  <p:clrMapOvr>
    <a:masterClrMapping/>
  </p:clrMapOvr>
  <p:transition>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a:t>Click icon to add table</a:t>
            </a:r>
          </a:p>
        </p:txBody>
      </p:sp>
      <p:sp>
        <p:nvSpPr>
          <p:cNvPr id="3" name="Title 2">
            <a:extLst>
              <a:ext uri="{FF2B5EF4-FFF2-40B4-BE49-F238E27FC236}">
                <a16:creationId xmlns:a16="http://schemas.microsoft.com/office/drawing/2014/main" id="{1F065481-1D87-410E-8FDE-D738DC6BFE4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40041967"/>
      </p:ext>
    </p:extLst>
  </p:cSld>
  <p:clrMapOvr>
    <a:masterClrMapping/>
  </p:clrMapOvr>
  <p:transition>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28673745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40184446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427038" y="1263082"/>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2" name="Title 1">
            <a:extLst>
              <a:ext uri="{FF2B5EF4-FFF2-40B4-BE49-F238E27FC236}">
                <a16:creationId xmlns:a16="http://schemas.microsoft.com/office/drawing/2014/main" id="{D2B4F9C8-ED7E-4693-891C-082E936EEA62}"/>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48196625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270076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1"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dirty="0"/>
              <a:t>Azure presentation title </a:t>
            </a:r>
            <a:br>
              <a:rPr lang="en-US" dirty="0"/>
            </a:br>
            <a:r>
              <a:rPr lang="en-US" dirty="0"/>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7809529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3"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1"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dirty="0"/>
              <a:t>Azure presentation title </a:t>
            </a:r>
            <a:br>
              <a:rPr lang="en-US" dirty="0"/>
            </a:br>
            <a:r>
              <a:rPr lang="en-US" dirty="0"/>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29367735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7196008" cy="1786334"/>
          </a:xfrm>
          <a:prstGeom prst="rect">
            <a:avLst/>
          </a:prstGeom>
          <a:noFill/>
        </p:spPr>
        <p:txBody>
          <a:bodyPr lIns="0" tIns="0" rIns="0" bIns="182880" anchor="b" anchorCtr="0"/>
          <a:lstStyle>
            <a:lvl1pPr>
              <a:defRPr sz="4705" strike="noStrike" spc="-49" baseline="0">
                <a:solidFill>
                  <a:schemeClr val="bg2"/>
                </a:solidFill>
              </a:defRPr>
            </a:lvl1pPr>
          </a:lstStyle>
          <a:p>
            <a:r>
              <a:rPr lang="en-US" dirty="0"/>
              <a:t>Azure presentation title </a:t>
            </a:r>
            <a:br>
              <a:rPr lang="en-US" dirty="0"/>
            </a:br>
            <a:r>
              <a:rPr lang="en-US" dirty="0"/>
              <a:t>or event name</a:t>
            </a:r>
          </a:p>
        </p:txBody>
      </p:sp>
      <p:pic>
        <p:nvPicPr>
          <p:cNvPr id="2" name="Graphic 1">
            <a:extLst>
              <a:ext uri="{FF2B5EF4-FFF2-40B4-BE49-F238E27FC236}">
                <a16:creationId xmlns:a16="http://schemas.microsoft.com/office/drawing/2014/main" id="{97DB3F4D-E716-41CF-AA35-46DCDC8D6C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6" y="52387"/>
            <a:ext cx="3400425" cy="6753225"/>
          </a:xfrm>
          <a:prstGeom prst="rect">
            <a:avLst/>
          </a:prstGeom>
        </p:spPr>
      </p:pic>
    </p:spTree>
    <p:extLst>
      <p:ext uri="{BB962C8B-B14F-4D97-AF65-F5344CB8AC3E}">
        <p14:creationId xmlns:p14="http://schemas.microsoft.com/office/powerpoint/2010/main" val="2466863682"/>
      </p:ext>
    </p:extLst>
  </p:cSld>
  <p:clrMapOvr>
    <a:masterClrMapping/>
  </p:clrMapOvr>
  <p:transition>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3496" y="52387"/>
            <a:ext cx="3400425" cy="6753225"/>
          </a:xfrm>
          <a:prstGeom prst="rect">
            <a:avLst/>
          </a:prstGeom>
        </p:spPr>
      </p:pic>
      <p:pic>
        <p:nvPicPr>
          <p:cNvPr id="3" name="Picture 2">
            <a:extLst>
              <a:ext uri="{FF2B5EF4-FFF2-40B4-BE49-F238E27FC236}">
                <a16:creationId xmlns:a16="http://schemas.microsoft.com/office/drawing/2014/main" id="{D8B24F7F-3E0C-41D8-BBAF-F7F29E3A9C6A}"/>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159769"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1" y="2532448"/>
            <a:ext cx="640391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dirty="0"/>
              <a:t>Azure presentation title </a:t>
            </a:r>
            <a:br>
              <a:rPr lang="en-US" dirty="0"/>
            </a:br>
            <a:r>
              <a:rPr lang="en-US" dirty="0"/>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28681" y="4343400"/>
            <a:ext cx="9591619" cy="706398"/>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2902585004"/>
      </p:ext>
    </p:extLst>
  </p:cSld>
  <p:clrMapOvr>
    <a:masterClrMapping/>
  </p:clrMapOvr>
  <p:transition>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Tree>
    <p:extLst>
      <p:ext uri="{BB962C8B-B14F-4D97-AF65-F5344CB8AC3E}">
        <p14:creationId xmlns:p14="http://schemas.microsoft.com/office/powerpoint/2010/main" val="1756131292"/>
      </p:ext>
    </p:extLst>
  </p:cSld>
  <p:clrMapOvr>
    <a:masterClrMapping/>
  </p:clrMapOvr>
  <p:transition>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86467" y="206105"/>
            <a:ext cx="5583404" cy="6409831"/>
          </a:xfrm>
          <a:prstGeom prst="rect">
            <a:avLst/>
          </a:prstGeom>
        </p:spPr>
      </p:pic>
    </p:spTree>
    <p:extLst>
      <p:ext uri="{BB962C8B-B14F-4D97-AF65-F5344CB8AC3E}">
        <p14:creationId xmlns:p14="http://schemas.microsoft.com/office/powerpoint/2010/main" val="3518065023"/>
      </p:ext>
    </p:extLst>
  </p:cSld>
  <p:clrMapOvr>
    <a:masterClrMapping/>
  </p:clrMapOvr>
  <p:transition>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445182" y="321589"/>
            <a:ext cx="5413537" cy="6214821"/>
          </a:xfrm>
          <a:prstGeom prst="rect">
            <a:avLst/>
          </a:prstGeom>
        </p:spPr>
      </p:pic>
    </p:spTree>
    <p:extLst>
      <p:ext uri="{BB962C8B-B14F-4D97-AF65-F5344CB8AC3E}">
        <p14:creationId xmlns:p14="http://schemas.microsoft.com/office/powerpoint/2010/main" val="4008649638"/>
      </p:ext>
    </p:extLst>
  </p:cSld>
  <p:clrMapOvr>
    <a:masterClrMapping/>
  </p:clrMapOvr>
  <p:transition>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5" y="0"/>
            <a:ext cx="5973790" cy="6858000"/>
          </a:xfrm>
          <a:prstGeom prst="rect">
            <a:avLst/>
          </a:prstGeom>
        </p:spPr>
      </p:pic>
    </p:spTree>
    <p:extLst>
      <p:ext uri="{BB962C8B-B14F-4D97-AF65-F5344CB8AC3E}">
        <p14:creationId xmlns:p14="http://schemas.microsoft.com/office/powerpoint/2010/main" val="3807327953"/>
      </p:ext>
    </p:extLst>
  </p:cSld>
  <p:clrMapOvr>
    <a:masterClrMapping/>
  </p:clrMapOvr>
  <p:transition>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3832530488"/>
      </p:ext>
    </p:extLst>
  </p:cSld>
  <p:clrMapOvr>
    <a:masterClrMapping/>
  </p:clrMapOvr>
  <p:transition>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5055" y="0"/>
            <a:ext cx="5973790" cy="6858000"/>
          </a:xfrm>
          <a:prstGeom prst="rect">
            <a:avLst/>
          </a:prstGeom>
        </p:spPr>
      </p:pic>
    </p:spTree>
    <p:extLst>
      <p:ext uri="{BB962C8B-B14F-4D97-AF65-F5344CB8AC3E}">
        <p14:creationId xmlns:p14="http://schemas.microsoft.com/office/powerpoint/2010/main" val="445940141"/>
      </p:ext>
    </p:extLst>
  </p:cSld>
  <p:clrMapOvr>
    <a:masterClrMapping/>
  </p:clrMapOvr>
  <p:transition>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Title Slide 1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dirty="0"/>
              <a:t>Azure presentation</a:t>
            </a:r>
            <a:br>
              <a:rPr lang="en-US" dirty="0"/>
            </a:br>
            <a:r>
              <a:rPr lang="en-US" dirty="0"/>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6"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dirty="0"/>
              <a:t>Author name</a:t>
            </a:r>
            <a:br>
              <a:rPr lang="en-US" dirty="0"/>
            </a:br>
            <a:r>
              <a:rPr lang="en-US" dirty="0"/>
              <a:t>Date</a:t>
            </a:r>
          </a:p>
        </p:txBody>
      </p:sp>
      <p:pic>
        <p:nvPicPr>
          <p:cNvPr id="7" name="Picture 6">
            <a:extLst>
              <a:ext uri="{FF2B5EF4-FFF2-40B4-BE49-F238E27FC236}">
                <a16:creationId xmlns:a16="http://schemas.microsoft.com/office/drawing/2014/main" id="{F5B5B5AE-3FA2-9E4F-A2B8-042B9D35572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218210" y="0"/>
            <a:ext cx="5973790" cy="6858000"/>
          </a:xfrm>
          <a:prstGeom prst="rect">
            <a:avLst/>
          </a:prstGeom>
        </p:spPr>
      </p:pic>
    </p:spTree>
    <p:extLst>
      <p:ext uri="{BB962C8B-B14F-4D97-AF65-F5344CB8AC3E}">
        <p14:creationId xmlns:p14="http://schemas.microsoft.com/office/powerpoint/2010/main" val="4177876321"/>
      </p:ext>
    </p:extLst>
  </p:cSld>
  <p:clrMapOvr>
    <a:masterClrMapping/>
  </p:clrMapOvr>
  <p:transition>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1168943"/>
            <a:ext cx="3618381" cy="899665"/>
          </a:xfrm>
          <a:prstGeom prst="rect">
            <a:avLst/>
          </a:prstGeom>
        </p:spPr>
        <p:txBody>
          <a:bodyPr lIns="0" tIns="0" rIns="0" bIns="0"/>
          <a:lstStyle>
            <a:lvl1pPr>
              <a:defRPr sz="1765" spc="0" baseline="0">
                <a:solidFill>
                  <a:srgbClr val="000000"/>
                </a:solidFill>
              </a:defRPr>
            </a:lvl1pPr>
          </a:lstStyle>
          <a:p>
            <a:r>
              <a:rPr lang="en-US" dirty="0"/>
              <a:t>Contents</a:t>
            </a:r>
          </a:p>
        </p:txBody>
      </p:sp>
      <p:sp>
        <p:nvSpPr>
          <p:cNvPr id="4" name="Text Placeholder 3"/>
          <p:cNvSpPr>
            <a:spLocks noGrp="1"/>
          </p:cNvSpPr>
          <p:nvPr>
            <p:ph type="body" sz="quarter" idx="10" hasCustomPrompt="1"/>
          </p:nvPr>
        </p:nvSpPr>
        <p:spPr>
          <a:xfrm>
            <a:off x="6229843" y="1168943"/>
            <a:ext cx="547437" cy="3786998"/>
          </a:xfrm>
          <a:prstGeom prst="rect">
            <a:avLst/>
          </a:prstGeom>
        </p:spPr>
        <p:txBody>
          <a:bodyPr wrap="square" lIns="0" tIns="0" rIns="0" bIns="0">
            <a:noAutofit/>
          </a:bodyPr>
          <a:lstStyle>
            <a:lvl1pPr marL="0" indent="0" defTabSz="507330">
              <a:spcAft>
                <a:spcPts val="490"/>
              </a:spcAft>
              <a:buNone/>
              <a:defRPr sz="1765" spc="0" baseline="0">
                <a:solidFill>
                  <a:schemeClr val="tx2"/>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dirty="0"/>
              <a:t>##</a:t>
            </a:r>
            <a:br>
              <a:rPr lang="en-US" dirty="0"/>
            </a:br>
            <a:r>
              <a:rPr lang="en-US" dirty="0"/>
              <a:t>##</a:t>
            </a:r>
            <a:br>
              <a:rPr lang="en-US" dirty="0"/>
            </a:br>
            <a:r>
              <a:rPr lang="en-US" dirty="0"/>
              <a:t>##</a:t>
            </a:r>
            <a:br>
              <a:rPr lang="en-US" dirty="0"/>
            </a:br>
            <a:r>
              <a:rPr lang="en-US" dirty="0"/>
              <a:t>##</a:t>
            </a:r>
            <a:br>
              <a:rPr lang="en-US" dirty="0"/>
            </a:br>
            <a:r>
              <a:rPr lang="en-US" dirty="0"/>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0" y="1168942"/>
            <a:ext cx="3290380" cy="3786998"/>
          </a:xfrm>
          <a:prstGeom prst="rect">
            <a:avLst/>
          </a:prstGeom>
        </p:spPr>
        <p:txBody>
          <a:bodyPr wrap="square" lIns="0" tIns="0" rIns="0" bIns="0">
            <a:noAutofit/>
          </a:bodyPr>
          <a:lstStyle>
            <a:lvl1pPr marL="0" indent="0" defTabSz="507330">
              <a:spcAft>
                <a:spcPts val="490"/>
              </a:spcAft>
              <a:buNone/>
              <a:defRPr sz="1765" spc="0" baseline="0">
                <a:solidFill>
                  <a:srgbClr val="000000"/>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dirty="0"/>
              <a:t>Section Title</a:t>
            </a:r>
            <a:br>
              <a:rPr lang="en-US" dirty="0"/>
            </a:br>
            <a:r>
              <a:rPr lang="en-US" dirty="0"/>
              <a:t>Section Title</a:t>
            </a:r>
            <a:br>
              <a:rPr lang="en-US" dirty="0"/>
            </a:br>
            <a:r>
              <a:rPr lang="en-US" dirty="0"/>
              <a:t>Section Title</a:t>
            </a:r>
            <a:br>
              <a:rPr lang="en-US" dirty="0"/>
            </a:br>
            <a:r>
              <a:rPr lang="en-US" dirty="0"/>
              <a:t>Section Title</a:t>
            </a:r>
            <a:br>
              <a:rPr lang="en-US" dirty="0"/>
            </a:br>
            <a:r>
              <a:rPr lang="en-US" dirty="0"/>
              <a:t>Section Title</a:t>
            </a:r>
          </a:p>
        </p:txBody>
      </p:sp>
    </p:spTree>
    <p:extLst>
      <p:ext uri="{BB962C8B-B14F-4D97-AF65-F5344CB8AC3E}">
        <p14:creationId xmlns:p14="http://schemas.microsoft.com/office/powerpoint/2010/main" val="2714392477"/>
      </p:ext>
    </p:extLst>
  </p:cSld>
  <p:clrMapOvr>
    <a:masterClrMapping/>
  </p:clrMapOvr>
  <p:transition>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Text Placeholder 3"/>
          <p:cNvSpPr>
            <a:spLocks noGrp="1"/>
          </p:cNvSpPr>
          <p:nvPr>
            <p:ph type="body" sz="quarter" idx="10" hasCustomPrompt="1"/>
          </p:nvPr>
        </p:nvSpPr>
        <p:spPr>
          <a:xfrm>
            <a:off x="455995" y="1922801"/>
            <a:ext cx="11306469" cy="287771"/>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pc="0">
                <a:solidFill>
                  <a:srgbClr val="000000"/>
                </a:solidFill>
                <a:latin typeface="+mn-lt"/>
              </a:defRPr>
            </a:lvl2pPr>
            <a:lvl3pPr marL="448193" indent="0">
              <a:buNone/>
              <a:defRPr/>
            </a:lvl3pPr>
            <a:lvl4pPr marL="672290" indent="0">
              <a:buNone/>
              <a:defRPr/>
            </a:lvl4pPr>
            <a:lvl5pPr marL="896386" indent="0">
              <a:buNone/>
              <a:defRPr/>
            </a:lvl5pPr>
          </a:lstStyle>
          <a:p>
            <a:pPr lvl="1"/>
            <a:r>
              <a:rPr lang="en-US" dirty="0"/>
              <a:t>Large: subhead Segoe UI Regular 20/24</a:t>
            </a:r>
          </a:p>
        </p:txBody>
      </p:sp>
      <p:sp>
        <p:nvSpPr>
          <p:cNvPr id="5" name="Text Placeholder 4"/>
          <p:cNvSpPr>
            <a:spLocks noGrp="1"/>
          </p:cNvSpPr>
          <p:nvPr>
            <p:ph type="body" sz="quarter" idx="11" hasCustomPrompt="1"/>
          </p:nvPr>
        </p:nvSpPr>
        <p:spPr>
          <a:xfrm>
            <a:off x="455995"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3" indent="0">
              <a:buNone/>
              <a:defRPr/>
            </a:lvl3pPr>
            <a:lvl4pPr marL="672290" indent="0">
              <a:buNone/>
              <a:defRPr/>
            </a:lvl4pPr>
            <a:lvl5pPr marL="896386" indent="0">
              <a:buNone/>
              <a:defRPr/>
            </a:lvl5pPr>
          </a:lstStyle>
          <a:p>
            <a:pPr lvl="0"/>
            <a:r>
              <a:rPr lang="en-US" dirty="0"/>
              <a:t>Medium: paragraph heading Segoe UI </a:t>
            </a:r>
            <a:r>
              <a:rPr lang="en-US" dirty="0" err="1"/>
              <a:t>Semibold</a:t>
            </a:r>
            <a:r>
              <a:rPr lang="en-US" dirty="0"/>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5" y="4503832"/>
            <a:ext cx="11306469" cy="150884"/>
          </a:xfrm>
          <a:prstGeom prst="rect">
            <a:avLst/>
          </a:prstGeom>
        </p:spPr>
        <p:txBody>
          <a:bodyPr lIns="0" tIns="0" rIns="0" bIns="0"/>
          <a:lstStyle>
            <a:lvl1pPr marL="0" indent="0">
              <a:lnSpc>
                <a:spcPts val="1176"/>
              </a:lnSpc>
              <a:spcBef>
                <a:spcPts val="0"/>
              </a:spcBef>
              <a:buNone/>
              <a:defRPr sz="980" spc="0">
                <a:solidFill>
                  <a:schemeClr val="tx1"/>
                </a:solidFill>
              </a:defRPr>
            </a:lvl1pPr>
            <a:lvl2pPr marL="0" indent="0">
              <a:lnSpc>
                <a:spcPct val="100000"/>
              </a:lnSpc>
              <a:spcBef>
                <a:spcPts val="0"/>
              </a:spcBef>
              <a:buNone/>
              <a:defRPr sz="980" spc="0">
                <a:solidFill>
                  <a:srgbClr val="000000"/>
                </a:solidFill>
              </a:defRPr>
            </a:lvl2pPr>
            <a:lvl3pPr marL="448193" indent="0">
              <a:buNone/>
              <a:defRPr/>
            </a:lvl3pPr>
            <a:lvl4pPr marL="672290" indent="0">
              <a:buNone/>
              <a:defRPr/>
            </a:lvl4pPr>
            <a:lvl5pPr marL="0" indent="0">
              <a:lnSpc>
                <a:spcPct val="100000"/>
              </a:lnSpc>
              <a:buNone/>
              <a:defRPr>
                <a:solidFill>
                  <a:srgbClr val="000000"/>
                </a:solidFill>
              </a:defRPr>
            </a:lvl5pPr>
          </a:lstStyle>
          <a:p>
            <a:pPr lvl="1"/>
            <a:r>
              <a:rPr lang="en-US" dirty="0"/>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4"/>
            <a:ext cx="11306469" cy="243143"/>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Medium: body copy Segoe UI Regular 14/18</a:t>
            </a:r>
          </a:p>
        </p:txBody>
      </p:sp>
    </p:spTree>
    <p:extLst>
      <p:ext uri="{BB962C8B-B14F-4D97-AF65-F5344CB8AC3E}">
        <p14:creationId xmlns:p14="http://schemas.microsoft.com/office/powerpoint/2010/main" val="2547913916"/>
      </p:ext>
    </p:extLst>
  </p:cSld>
  <p:clrMapOvr>
    <a:masterClrMapping/>
  </p:clrMapOvr>
  <p:transition>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Tree>
    <p:extLst>
      <p:ext uri="{BB962C8B-B14F-4D97-AF65-F5344CB8AC3E}">
        <p14:creationId xmlns:p14="http://schemas.microsoft.com/office/powerpoint/2010/main" val="3663714306"/>
      </p:ext>
    </p:extLst>
  </p:cSld>
  <p:clrMapOvr>
    <a:masterClrMapping/>
  </p:clrMapOvr>
  <p:transition>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12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FC92A6DB-305B-4489-AF8E-F4364E7A72BE}"/>
              </a:ext>
            </a:extLst>
          </p:cNvPr>
          <p:cNvSpPr>
            <a:spLocks noGrp="1"/>
          </p:cNvSpPr>
          <p:nvPr>
            <p:ph sz="quarter" idx="10"/>
          </p:nvPr>
        </p:nvSpPr>
        <p:spPr>
          <a:xfrm>
            <a:off x="977900" y="1752600"/>
            <a:ext cx="3187700" cy="546753"/>
          </a:xfrm>
        </p:spPr>
        <p:txBody>
          <a:bodyPr/>
          <a:lstStyle/>
          <a:p>
            <a:pPr lvl="0"/>
            <a:r>
              <a:rPr lang="en-US" dirty="0"/>
              <a:t>Click to edit Master</a:t>
            </a:r>
          </a:p>
        </p:txBody>
      </p:sp>
      <p:sp>
        <p:nvSpPr>
          <p:cNvPr id="6" name="Content Placeholder 5">
            <a:extLst>
              <a:ext uri="{FF2B5EF4-FFF2-40B4-BE49-F238E27FC236}">
                <a16:creationId xmlns:a16="http://schemas.microsoft.com/office/drawing/2014/main" id="{B4E3C4AA-40C9-4964-999A-ECD23FD1247E}"/>
              </a:ext>
            </a:extLst>
          </p:cNvPr>
          <p:cNvSpPr>
            <a:spLocks noGrp="1"/>
          </p:cNvSpPr>
          <p:nvPr>
            <p:ph sz="quarter" idx="11"/>
          </p:nvPr>
        </p:nvSpPr>
        <p:spPr>
          <a:xfrm>
            <a:off x="1155700" y="3124200"/>
            <a:ext cx="3187700" cy="546753"/>
          </a:xfrm>
        </p:spPr>
        <p:txBody>
          <a:bodyPr/>
          <a:lstStyle/>
          <a:p>
            <a:pPr lvl="0"/>
            <a:r>
              <a:rPr lang="en-US" dirty="0"/>
              <a:t>Click to edit Master</a:t>
            </a:r>
          </a:p>
        </p:txBody>
      </p:sp>
      <p:sp>
        <p:nvSpPr>
          <p:cNvPr id="8" name="Content Placeholder 7">
            <a:extLst>
              <a:ext uri="{FF2B5EF4-FFF2-40B4-BE49-F238E27FC236}">
                <a16:creationId xmlns:a16="http://schemas.microsoft.com/office/drawing/2014/main" id="{F75B8567-BBC0-40C4-BF02-3158EB2A0924}"/>
              </a:ext>
            </a:extLst>
          </p:cNvPr>
          <p:cNvSpPr>
            <a:spLocks noGrp="1"/>
          </p:cNvSpPr>
          <p:nvPr>
            <p:ph sz="quarter" idx="12"/>
          </p:nvPr>
        </p:nvSpPr>
        <p:spPr>
          <a:xfrm>
            <a:off x="1155700" y="4356100"/>
            <a:ext cx="3721100" cy="546753"/>
          </a:xfrm>
        </p:spPr>
        <p:txBody>
          <a:bodyPr/>
          <a:lstStyle/>
          <a:p>
            <a:pPr lvl="0"/>
            <a:r>
              <a:rPr lang="en-US" dirty="0"/>
              <a:t>Click to edit Master text</a:t>
            </a:r>
          </a:p>
        </p:txBody>
      </p:sp>
    </p:spTree>
    <p:extLst>
      <p:ext uri="{BB962C8B-B14F-4D97-AF65-F5344CB8AC3E}">
        <p14:creationId xmlns:p14="http://schemas.microsoft.com/office/powerpoint/2010/main" val="3444030970"/>
      </p:ext>
    </p:extLst>
  </p:cSld>
  <p:clrMapOvr>
    <a:masterClrMapping/>
  </p:clrMapOvr>
  <p:transition>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1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77BE1C2F-3E7A-42BC-BB74-63A449AFBA5B}"/>
              </a:ext>
            </a:extLst>
          </p:cNvPr>
          <p:cNvSpPr>
            <a:spLocks noGrp="1"/>
          </p:cNvSpPr>
          <p:nvPr>
            <p:ph sz="quarter" idx="10"/>
          </p:nvPr>
        </p:nvSpPr>
        <p:spPr>
          <a:xfrm>
            <a:off x="455613" y="1247775"/>
            <a:ext cx="2127250"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A89BF384-88C9-431C-9457-09F6DE5C9DDD}"/>
              </a:ext>
            </a:extLst>
          </p:cNvPr>
          <p:cNvSpPr>
            <a:spLocks noGrp="1"/>
          </p:cNvSpPr>
          <p:nvPr>
            <p:ph sz="quarter" idx="11"/>
          </p:nvPr>
        </p:nvSpPr>
        <p:spPr>
          <a:xfrm>
            <a:off x="2974975" y="1247775"/>
            <a:ext cx="2395538" cy="546100"/>
          </a:xfrm>
        </p:spPr>
        <p:txBody>
          <a:bodyPr/>
          <a:lstStyle/>
          <a:p>
            <a:pPr lvl="0"/>
            <a:r>
              <a:rPr lang="en-US" dirty="0"/>
              <a:t>Click to edit</a:t>
            </a:r>
          </a:p>
        </p:txBody>
      </p:sp>
      <p:sp>
        <p:nvSpPr>
          <p:cNvPr id="8" name="Content Placeholder 7">
            <a:extLst>
              <a:ext uri="{FF2B5EF4-FFF2-40B4-BE49-F238E27FC236}">
                <a16:creationId xmlns:a16="http://schemas.microsoft.com/office/drawing/2014/main" id="{59EB60D8-C6EB-4718-8D70-70528A94F386}"/>
              </a:ext>
            </a:extLst>
          </p:cNvPr>
          <p:cNvSpPr>
            <a:spLocks noGrp="1"/>
          </p:cNvSpPr>
          <p:nvPr>
            <p:ph sz="quarter" idx="12"/>
          </p:nvPr>
        </p:nvSpPr>
        <p:spPr>
          <a:xfrm>
            <a:off x="5805488" y="1247775"/>
            <a:ext cx="2127250"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D98F2A3A-BFDC-4A91-9234-68C65E0DB13D}"/>
              </a:ext>
            </a:extLst>
          </p:cNvPr>
          <p:cNvSpPr>
            <a:spLocks noGrp="1"/>
          </p:cNvSpPr>
          <p:nvPr>
            <p:ph sz="quarter" idx="13"/>
          </p:nvPr>
        </p:nvSpPr>
        <p:spPr>
          <a:xfrm>
            <a:off x="8331200" y="1247775"/>
            <a:ext cx="2263775" cy="546100"/>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9968EF2C-7AE4-466E-B4B1-1A5F383FB150}"/>
              </a:ext>
            </a:extLst>
          </p:cNvPr>
          <p:cNvSpPr>
            <a:spLocks noGrp="1"/>
          </p:cNvSpPr>
          <p:nvPr>
            <p:ph sz="quarter" idx="14"/>
          </p:nvPr>
        </p:nvSpPr>
        <p:spPr>
          <a:xfrm>
            <a:off x="942975" y="2220913"/>
            <a:ext cx="2859088" cy="546100"/>
          </a:xfrm>
        </p:spPr>
        <p:txBody>
          <a:bodyPr/>
          <a:lstStyle/>
          <a:p>
            <a:pPr lvl="0"/>
            <a:r>
              <a:rPr lang="en-US" dirty="0"/>
              <a:t>Click to edit Master</a:t>
            </a:r>
          </a:p>
        </p:txBody>
      </p:sp>
      <p:sp>
        <p:nvSpPr>
          <p:cNvPr id="14" name="Content Placeholder 13">
            <a:extLst>
              <a:ext uri="{FF2B5EF4-FFF2-40B4-BE49-F238E27FC236}">
                <a16:creationId xmlns:a16="http://schemas.microsoft.com/office/drawing/2014/main" id="{16F29E83-AA4E-4E44-9430-4A98D8159DD0}"/>
              </a:ext>
            </a:extLst>
          </p:cNvPr>
          <p:cNvSpPr>
            <a:spLocks noGrp="1"/>
          </p:cNvSpPr>
          <p:nvPr>
            <p:ph sz="quarter" idx="15"/>
          </p:nvPr>
        </p:nvSpPr>
        <p:spPr>
          <a:xfrm>
            <a:off x="4732338" y="2220913"/>
            <a:ext cx="3598862" cy="546753"/>
          </a:xfrm>
        </p:spPr>
        <p:txBody>
          <a:bodyPr/>
          <a:lstStyle/>
          <a:p>
            <a:pPr lvl="0"/>
            <a:r>
              <a:rPr lang="en-US" dirty="0"/>
              <a:t>Click to edit Master text</a:t>
            </a:r>
          </a:p>
        </p:txBody>
      </p:sp>
      <p:sp>
        <p:nvSpPr>
          <p:cNvPr id="16" name="Content Placeholder 15">
            <a:extLst>
              <a:ext uri="{FF2B5EF4-FFF2-40B4-BE49-F238E27FC236}">
                <a16:creationId xmlns:a16="http://schemas.microsoft.com/office/drawing/2014/main" id="{A14D887A-A207-44B5-92D3-B590F76CD9EB}"/>
              </a:ext>
            </a:extLst>
          </p:cNvPr>
          <p:cNvSpPr>
            <a:spLocks noGrp="1"/>
          </p:cNvSpPr>
          <p:nvPr>
            <p:ph sz="quarter" idx="16"/>
          </p:nvPr>
        </p:nvSpPr>
        <p:spPr>
          <a:xfrm>
            <a:off x="455613" y="3062288"/>
            <a:ext cx="2859087" cy="546753"/>
          </a:xfrm>
        </p:spPr>
        <p:txBody>
          <a:bodyPr/>
          <a:lstStyle/>
          <a:p>
            <a:pPr lvl="0"/>
            <a:r>
              <a:rPr lang="en-US" dirty="0"/>
              <a:t>Click to edit Master</a:t>
            </a:r>
          </a:p>
        </p:txBody>
      </p:sp>
      <p:sp>
        <p:nvSpPr>
          <p:cNvPr id="18" name="Content Placeholder 17">
            <a:extLst>
              <a:ext uri="{FF2B5EF4-FFF2-40B4-BE49-F238E27FC236}">
                <a16:creationId xmlns:a16="http://schemas.microsoft.com/office/drawing/2014/main" id="{DF20F5DA-C479-456F-9D3C-F89427656487}"/>
              </a:ext>
            </a:extLst>
          </p:cNvPr>
          <p:cNvSpPr>
            <a:spLocks noGrp="1"/>
          </p:cNvSpPr>
          <p:nvPr>
            <p:ph sz="quarter" idx="17"/>
          </p:nvPr>
        </p:nvSpPr>
        <p:spPr>
          <a:xfrm>
            <a:off x="3686175" y="3062288"/>
            <a:ext cx="2728913" cy="546753"/>
          </a:xfrm>
        </p:spPr>
        <p:txBody>
          <a:bodyPr/>
          <a:lstStyle/>
          <a:p>
            <a:pPr lvl="0"/>
            <a:r>
              <a:rPr lang="en-US" dirty="0"/>
              <a:t>Click to edit Master</a:t>
            </a:r>
          </a:p>
        </p:txBody>
      </p:sp>
      <p:sp>
        <p:nvSpPr>
          <p:cNvPr id="20" name="Content Placeholder 19">
            <a:extLst>
              <a:ext uri="{FF2B5EF4-FFF2-40B4-BE49-F238E27FC236}">
                <a16:creationId xmlns:a16="http://schemas.microsoft.com/office/drawing/2014/main" id="{94E2D28A-DAD8-4C14-A83C-45541EB28E33}"/>
              </a:ext>
            </a:extLst>
          </p:cNvPr>
          <p:cNvSpPr>
            <a:spLocks noGrp="1"/>
          </p:cNvSpPr>
          <p:nvPr>
            <p:ph sz="quarter" idx="18"/>
          </p:nvPr>
        </p:nvSpPr>
        <p:spPr>
          <a:xfrm>
            <a:off x="6880225" y="3062288"/>
            <a:ext cx="2728913" cy="546100"/>
          </a:xfrm>
        </p:spPr>
        <p:txBody>
          <a:bodyPr/>
          <a:lstStyle/>
          <a:p>
            <a:pPr lvl="0"/>
            <a:r>
              <a:rPr lang="en-US" dirty="0"/>
              <a:t>Click to edit Master</a:t>
            </a:r>
          </a:p>
        </p:txBody>
      </p:sp>
      <p:sp>
        <p:nvSpPr>
          <p:cNvPr id="22" name="Content Placeholder 21">
            <a:extLst>
              <a:ext uri="{FF2B5EF4-FFF2-40B4-BE49-F238E27FC236}">
                <a16:creationId xmlns:a16="http://schemas.microsoft.com/office/drawing/2014/main" id="{7794EAD8-A71E-4549-8EE1-FDF15B9CE66F}"/>
              </a:ext>
            </a:extLst>
          </p:cNvPr>
          <p:cNvSpPr>
            <a:spLocks noGrp="1"/>
          </p:cNvSpPr>
          <p:nvPr>
            <p:ph sz="quarter" idx="19"/>
          </p:nvPr>
        </p:nvSpPr>
        <p:spPr>
          <a:xfrm>
            <a:off x="276225" y="4325938"/>
            <a:ext cx="2525713" cy="546100"/>
          </a:xfrm>
        </p:spPr>
        <p:txBody>
          <a:bodyPr/>
          <a:lstStyle/>
          <a:p>
            <a:pPr lvl="0"/>
            <a:r>
              <a:rPr lang="en-US" dirty="0"/>
              <a:t>Click to edit</a:t>
            </a:r>
          </a:p>
        </p:txBody>
      </p:sp>
      <p:sp>
        <p:nvSpPr>
          <p:cNvPr id="24" name="Content Placeholder 23">
            <a:extLst>
              <a:ext uri="{FF2B5EF4-FFF2-40B4-BE49-F238E27FC236}">
                <a16:creationId xmlns:a16="http://schemas.microsoft.com/office/drawing/2014/main" id="{3DFFABFE-822D-4DFA-97B7-A0C4EDCA28A3}"/>
              </a:ext>
            </a:extLst>
          </p:cNvPr>
          <p:cNvSpPr>
            <a:spLocks noGrp="1"/>
          </p:cNvSpPr>
          <p:nvPr>
            <p:ph sz="quarter" idx="20"/>
          </p:nvPr>
        </p:nvSpPr>
        <p:spPr>
          <a:xfrm>
            <a:off x="3314700" y="4325938"/>
            <a:ext cx="2525713" cy="546753"/>
          </a:xfrm>
        </p:spPr>
        <p:txBody>
          <a:bodyPr/>
          <a:lstStyle/>
          <a:p>
            <a:pPr lvl="0"/>
            <a:r>
              <a:rPr lang="en-US" dirty="0"/>
              <a:t>Click to edit</a:t>
            </a:r>
          </a:p>
        </p:txBody>
      </p:sp>
      <p:sp>
        <p:nvSpPr>
          <p:cNvPr id="26" name="Content Placeholder 25">
            <a:extLst>
              <a:ext uri="{FF2B5EF4-FFF2-40B4-BE49-F238E27FC236}">
                <a16:creationId xmlns:a16="http://schemas.microsoft.com/office/drawing/2014/main" id="{C879E11D-8C97-45D6-A9FD-487054032969}"/>
              </a:ext>
            </a:extLst>
          </p:cNvPr>
          <p:cNvSpPr>
            <a:spLocks noGrp="1"/>
          </p:cNvSpPr>
          <p:nvPr>
            <p:ph sz="quarter" idx="21"/>
          </p:nvPr>
        </p:nvSpPr>
        <p:spPr>
          <a:xfrm>
            <a:off x="6764338" y="4325938"/>
            <a:ext cx="3336925" cy="546753"/>
          </a:xfrm>
        </p:spPr>
        <p:txBody>
          <a:bodyPr/>
          <a:lstStyle/>
          <a:p>
            <a:pPr lvl="0"/>
            <a:r>
              <a:rPr lang="en-US" dirty="0"/>
              <a:t>Click to edit Master text</a:t>
            </a:r>
          </a:p>
        </p:txBody>
      </p:sp>
      <p:sp>
        <p:nvSpPr>
          <p:cNvPr id="28" name="Content Placeholder 27">
            <a:extLst>
              <a:ext uri="{FF2B5EF4-FFF2-40B4-BE49-F238E27FC236}">
                <a16:creationId xmlns:a16="http://schemas.microsoft.com/office/drawing/2014/main" id="{F28FAE5C-41FE-496B-835C-B3D06FC02712}"/>
              </a:ext>
            </a:extLst>
          </p:cNvPr>
          <p:cNvSpPr>
            <a:spLocks noGrp="1"/>
          </p:cNvSpPr>
          <p:nvPr>
            <p:ph sz="quarter" idx="22"/>
          </p:nvPr>
        </p:nvSpPr>
        <p:spPr>
          <a:xfrm>
            <a:off x="455613" y="5935663"/>
            <a:ext cx="2519362" cy="546753"/>
          </a:xfrm>
        </p:spPr>
        <p:txBody>
          <a:bodyPr/>
          <a:lstStyle/>
          <a:p>
            <a:pPr lvl="0"/>
            <a:r>
              <a:rPr lang="en-US" dirty="0"/>
              <a:t>Click to edit</a:t>
            </a:r>
          </a:p>
        </p:txBody>
      </p:sp>
      <p:sp>
        <p:nvSpPr>
          <p:cNvPr id="30" name="Content Placeholder 29">
            <a:extLst>
              <a:ext uri="{FF2B5EF4-FFF2-40B4-BE49-F238E27FC236}">
                <a16:creationId xmlns:a16="http://schemas.microsoft.com/office/drawing/2014/main" id="{8E8AAEB6-E7DD-4A81-B387-E499FE0610F7}"/>
              </a:ext>
            </a:extLst>
          </p:cNvPr>
          <p:cNvSpPr>
            <a:spLocks noGrp="1"/>
          </p:cNvSpPr>
          <p:nvPr>
            <p:ph sz="quarter" idx="23"/>
          </p:nvPr>
        </p:nvSpPr>
        <p:spPr>
          <a:xfrm>
            <a:off x="4325938" y="5935663"/>
            <a:ext cx="2916237" cy="546753"/>
          </a:xfrm>
        </p:spPr>
        <p:txBody>
          <a:bodyPr/>
          <a:lstStyle/>
          <a:p>
            <a:pPr lvl="0"/>
            <a:r>
              <a:rPr lang="en-US" dirty="0"/>
              <a:t>Click to edit Master</a:t>
            </a:r>
          </a:p>
        </p:txBody>
      </p:sp>
      <p:sp>
        <p:nvSpPr>
          <p:cNvPr id="5" name="Content Placeholder 4">
            <a:extLst>
              <a:ext uri="{FF2B5EF4-FFF2-40B4-BE49-F238E27FC236}">
                <a16:creationId xmlns:a16="http://schemas.microsoft.com/office/drawing/2014/main" id="{5DD2B957-E9DE-4195-97F8-F0C329288C82}"/>
              </a:ext>
            </a:extLst>
          </p:cNvPr>
          <p:cNvSpPr>
            <a:spLocks noGrp="1"/>
          </p:cNvSpPr>
          <p:nvPr>
            <p:ph sz="quarter" idx="24"/>
          </p:nvPr>
        </p:nvSpPr>
        <p:spPr>
          <a:xfrm>
            <a:off x="7602538" y="5381625"/>
            <a:ext cx="2246312" cy="546753"/>
          </a:xfrm>
        </p:spPr>
        <p:txBody>
          <a:bodyPr/>
          <a:lstStyle/>
          <a:p>
            <a:pPr lvl="0"/>
            <a:r>
              <a:rPr lang="en-US" dirty="0"/>
              <a:t>Click to edit</a:t>
            </a:r>
          </a:p>
        </p:txBody>
      </p:sp>
    </p:spTree>
    <p:extLst>
      <p:ext uri="{BB962C8B-B14F-4D97-AF65-F5344CB8AC3E}">
        <p14:creationId xmlns:p14="http://schemas.microsoft.com/office/powerpoint/2010/main" val="2927824332"/>
      </p:ext>
    </p:extLst>
  </p:cSld>
  <p:clrMapOvr>
    <a:masterClrMapping/>
  </p:clrMapOvr>
  <p:transition>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10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88CA4109-DC7D-4929-A61E-21BB5FD97D0F}"/>
              </a:ext>
            </a:extLst>
          </p:cNvPr>
          <p:cNvSpPr>
            <a:spLocks noGrp="1"/>
          </p:cNvSpPr>
          <p:nvPr>
            <p:ph sz="quarter" idx="10"/>
          </p:nvPr>
        </p:nvSpPr>
        <p:spPr>
          <a:xfrm>
            <a:off x="595313" y="1393825"/>
            <a:ext cx="2393950"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674274DA-8109-48B5-8897-A9CC8908B962}"/>
              </a:ext>
            </a:extLst>
          </p:cNvPr>
          <p:cNvSpPr>
            <a:spLocks noGrp="1"/>
          </p:cNvSpPr>
          <p:nvPr>
            <p:ph sz="quarter" idx="11"/>
          </p:nvPr>
        </p:nvSpPr>
        <p:spPr>
          <a:xfrm>
            <a:off x="595313" y="2263775"/>
            <a:ext cx="2627312" cy="547688"/>
          </a:xfrm>
        </p:spPr>
        <p:txBody>
          <a:bodyPr/>
          <a:lstStyle/>
          <a:p>
            <a:pPr lvl="0"/>
            <a:r>
              <a:rPr lang="en-US" dirty="0"/>
              <a:t>Click to edit</a:t>
            </a:r>
          </a:p>
        </p:txBody>
      </p:sp>
      <p:sp>
        <p:nvSpPr>
          <p:cNvPr id="8" name="Content Placeholder 7">
            <a:extLst>
              <a:ext uri="{FF2B5EF4-FFF2-40B4-BE49-F238E27FC236}">
                <a16:creationId xmlns:a16="http://schemas.microsoft.com/office/drawing/2014/main" id="{6D010DEC-4A38-42A1-96C6-9204C7DC0966}"/>
              </a:ext>
            </a:extLst>
          </p:cNvPr>
          <p:cNvSpPr>
            <a:spLocks noGrp="1"/>
          </p:cNvSpPr>
          <p:nvPr>
            <p:ph sz="quarter" idx="12"/>
          </p:nvPr>
        </p:nvSpPr>
        <p:spPr>
          <a:xfrm>
            <a:off x="455613" y="3106738"/>
            <a:ext cx="3244850" cy="546753"/>
          </a:xfrm>
        </p:spPr>
        <p:txBody>
          <a:bodyPr/>
          <a:lstStyle/>
          <a:p>
            <a:pPr lvl="0"/>
            <a:r>
              <a:rPr lang="en-US" dirty="0"/>
              <a:t>Click to edit Master text</a:t>
            </a:r>
          </a:p>
        </p:txBody>
      </p:sp>
      <p:sp>
        <p:nvSpPr>
          <p:cNvPr id="10" name="Content Placeholder 9">
            <a:extLst>
              <a:ext uri="{FF2B5EF4-FFF2-40B4-BE49-F238E27FC236}">
                <a16:creationId xmlns:a16="http://schemas.microsoft.com/office/drawing/2014/main" id="{807EF6D5-E4E4-4ED0-85AB-ABAB241E38E7}"/>
              </a:ext>
            </a:extLst>
          </p:cNvPr>
          <p:cNvSpPr>
            <a:spLocks noGrp="1"/>
          </p:cNvSpPr>
          <p:nvPr>
            <p:ph sz="quarter" idx="13"/>
          </p:nvPr>
        </p:nvSpPr>
        <p:spPr>
          <a:xfrm>
            <a:off x="595313" y="4122738"/>
            <a:ext cx="3244850" cy="546753"/>
          </a:xfrm>
        </p:spPr>
        <p:txBody>
          <a:bodyPr/>
          <a:lstStyle/>
          <a:p>
            <a:pPr lvl="0"/>
            <a:r>
              <a:rPr lang="en-US" dirty="0"/>
              <a:t>Click to edit Master text</a:t>
            </a:r>
          </a:p>
        </p:txBody>
      </p:sp>
      <p:sp>
        <p:nvSpPr>
          <p:cNvPr id="12" name="Content Placeholder 11">
            <a:extLst>
              <a:ext uri="{FF2B5EF4-FFF2-40B4-BE49-F238E27FC236}">
                <a16:creationId xmlns:a16="http://schemas.microsoft.com/office/drawing/2014/main" id="{D707D515-BF2B-4596-9161-CB3C16DB6FAE}"/>
              </a:ext>
            </a:extLst>
          </p:cNvPr>
          <p:cNvSpPr>
            <a:spLocks noGrp="1"/>
          </p:cNvSpPr>
          <p:nvPr>
            <p:ph sz="quarter" idx="14"/>
          </p:nvPr>
        </p:nvSpPr>
        <p:spPr>
          <a:xfrm>
            <a:off x="595313" y="4978400"/>
            <a:ext cx="3425825"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5462C3A0-0748-4782-A34C-6A97B922E556}"/>
              </a:ext>
            </a:extLst>
          </p:cNvPr>
          <p:cNvSpPr>
            <a:spLocks noGrp="1"/>
          </p:cNvSpPr>
          <p:nvPr>
            <p:ph sz="quarter" idx="15"/>
          </p:nvPr>
        </p:nvSpPr>
        <p:spPr>
          <a:xfrm>
            <a:off x="5254625" y="1939925"/>
            <a:ext cx="3244850" cy="546753"/>
          </a:xfrm>
        </p:spPr>
        <p:txBody>
          <a:bodyPr/>
          <a:lstStyle/>
          <a:p>
            <a:pPr lvl="0"/>
            <a:r>
              <a:rPr lang="en-US" dirty="0"/>
              <a:t>Click to edit Master text</a:t>
            </a:r>
          </a:p>
        </p:txBody>
      </p:sp>
    </p:spTree>
    <p:extLst>
      <p:ext uri="{BB962C8B-B14F-4D97-AF65-F5344CB8AC3E}">
        <p14:creationId xmlns:p14="http://schemas.microsoft.com/office/powerpoint/2010/main" val="2157448126"/>
      </p:ext>
    </p:extLst>
  </p:cSld>
  <p:clrMapOvr>
    <a:masterClrMapping/>
  </p:clrMapOvr>
  <p:transition>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9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0A9289C8-7D60-4D63-B11B-026E572AC7C1}"/>
              </a:ext>
            </a:extLst>
          </p:cNvPr>
          <p:cNvSpPr>
            <a:spLocks noGrp="1"/>
          </p:cNvSpPr>
          <p:nvPr>
            <p:ph sz="quarter" idx="10"/>
          </p:nvPr>
        </p:nvSpPr>
        <p:spPr>
          <a:xfrm>
            <a:off x="855663" y="1698625"/>
            <a:ext cx="2686050" cy="546753"/>
          </a:xfrm>
        </p:spPr>
        <p:txBody>
          <a:bodyPr/>
          <a:lstStyle/>
          <a:p>
            <a:pPr lvl="0"/>
            <a:r>
              <a:rPr lang="en-US" dirty="0"/>
              <a:t>Click to edit Master</a:t>
            </a:r>
          </a:p>
        </p:txBody>
      </p:sp>
      <p:sp>
        <p:nvSpPr>
          <p:cNvPr id="6" name="Content Placeholder 5">
            <a:extLst>
              <a:ext uri="{FF2B5EF4-FFF2-40B4-BE49-F238E27FC236}">
                <a16:creationId xmlns:a16="http://schemas.microsoft.com/office/drawing/2014/main" id="{382AEFF0-2632-4F9C-96B9-7BE2C914E2DC}"/>
              </a:ext>
            </a:extLst>
          </p:cNvPr>
          <p:cNvSpPr>
            <a:spLocks noGrp="1"/>
          </p:cNvSpPr>
          <p:nvPr>
            <p:ph sz="quarter" idx="11"/>
          </p:nvPr>
        </p:nvSpPr>
        <p:spPr>
          <a:xfrm>
            <a:off x="855663" y="2974975"/>
            <a:ext cx="2686050" cy="546753"/>
          </a:xfrm>
        </p:spPr>
        <p:txBody>
          <a:bodyPr/>
          <a:lstStyle/>
          <a:p>
            <a:pPr lvl="0"/>
            <a:r>
              <a:rPr lang="en-US" dirty="0"/>
              <a:t>Click to edit Master</a:t>
            </a:r>
          </a:p>
        </p:txBody>
      </p:sp>
      <p:sp>
        <p:nvSpPr>
          <p:cNvPr id="8" name="Content Placeholder 7">
            <a:extLst>
              <a:ext uri="{FF2B5EF4-FFF2-40B4-BE49-F238E27FC236}">
                <a16:creationId xmlns:a16="http://schemas.microsoft.com/office/drawing/2014/main" id="{225044C6-D631-484A-8A27-EBE9FB9FC553}"/>
              </a:ext>
            </a:extLst>
          </p:cNvPr>
          <p:cNvSpPr>
            <a:spLocks noGrp="1"/>
          </p:cNvSpPr>
          <p:nvPr>
            <p:ph sz="quarter" idx="12"/>
          </p:nvPr>
        </p:nvSpPr>
        <p:spPr>
          <a:xfrm>
            <a:off x="8853488" y="1698625"/>
            <a:ext cx="2686050" cy="546753"/>
          </a:xfrm>
        </p:spPr>
        <p:txBody>
          <a:bodyPr/>
          <a:lstStyle/>
          <a:p>
            <a:pPr lvl="0"/>
            <a:r>
              <a:rPr lang="en-US" dirty="0"/>
              <a:t>Click to edit Master</a:t>
            </a:r>
          </a:p>
        </p:txBody>
      </p:sp>
      <p:sp>
        <p:nvSpPr>
          <p:cNvPr id="10" name="Content Placeholder 9">
            <a:extLst>
              <a:ext uri="{FF2B5EF4-FFF2-40B4-BE49-F238E27FC236}">
                <a16:creationId xmlns:a16="http://schemas.microsoft.com/office/drawing/2014/main" id="{C0783E69-D0F5-4885-8415-45A99758C6C5}"/>
              </a:ext>
            </a:extLst>
          </p:cNvPr>
          <p:cNvSpPr>
            <a:spLocks noGrp="1"/>
          </p:cNvSpPr>
          <p:nvPr>
            <p:ph sz="quarter" idx="13"/>
          </p:nvPr>
        </p:nvSpPr>
        <p:spPr>
          <a:xfrm>
            <a:off x="8636000" y="3208338"/>
            <a:ext cx="2074863" cy="546753"/>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95E03E38-1F4D-4E93-82DA-083EBA8B1A6A}"/>
              </a:ext>
            </a:extLst>
          </p:cNvPr>
          <p:cNvSpPr>
            <a:spLocks noGrp="1"/>
          </p:cNvSpPr>
          <p:nvPr>
            <p:ph sz="quarter" idx="14"/>
          </p:nvPr>
        </p:nvSpPr>
        <p:spPr>
          <a:xfrm>
            <a:off x="9028113" y="4411663"/>
            <a:ext cx="2074862" cy="546753"/>
          </a:xfrm>
        </p:spPr>
        <p:txBody>
          <a:bodyPr/>
          <a:lstStyle/>
          <a:p>
            <a:pPr lvl="0"/>
            <a:r>
              <a:rPr lang="en-US" dirty="0"/>
              <a:t>Click to edit</a:t>
            </a:r>
          </a:p>
        </p:txBody>
      </p:sp>
      <p:sp>
        <p:nvSpPr>
          <p:cNvPr id="13" name="Rectangle 12">
            <a:extLst>
              <a:ext uri="{FF2B5EF4-FFF2-40B4-BE49-F238E27FC236}">
                <a16:creationId xmlns:a16="http://schemas.microsoft.com/office/drawing/2014/main" id="{E86EA0A3-04CD-447B-A7FD-6136B04E8EB5}"/>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882476619"/>
      </p:ext>
    </p:extLst>
  </p:cSld>
  <p:clrMapOvr>
    <a:masterClrMapping/>
  </p:clrMapOvr>
  <p:transition>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8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56A56BB0-C580-477A-8BAC-4298A644B1CB}"/>
              </a:ext>
            </a:extLst>
          </p:cNvPr>
          <p:cNvSpPr>
            <a:spLocks noGrp="1"/>
          </p:cNvSpPr>
          <p:nvPr>
            <p:ph sz="quarter" idx="10"/>
          </p:nvPr>
        </p:nvSpPr>
        <p:spPr>
          <a:xfrm>
            <a:off x="717550" y="1504950"/>
            <a:ext cx="2995613" cy="546753"/>
          </a:xfrm>
        </p:spPr>
        <p:txBody>
          <a:bodyPr/>
          <a:lstStyle/>
          <a:p>
            <a:pPr lvl="0"/>
            <a:r>
              <a:rPr lang="en-US" dirty="0"/>
              <a:t>Click to edit Master</a:t>
            </a:r>
          </a:p>
        </p:txBody>
      </p:sp>
      <p:sp>
        <p:nvSpPr>
          <p:cNvPr id="6" name="Content Placeholder 5">
            <a:extLst>
              <a:ext uri="{FF2B5EF4-FFF2-40B4-BE49-F238E27FC236}">
                <a16:creationId xmlns:a16="http://schemas.microsoft.com/office/drawing/2014/main" id="{D3159192-8BAD-4185-822C-659DCA90A79C}"/>
              </a:ext>
            </a:extLst>
          </p:cNvPr>
          <p:cNvSpPr>
            <a:spLocks noGrp="1"/>
          </p:cNvSpPr>
          <p:nvPr>
            <p:ph sz="quarter" idx="11"/>
          </p:nvPr>
        </p:nvSpPr>
        <p:spPr>
          <a:xfrm>
            <a:off x="717550" y="2517775"/>
            <a:ext cx="2827338" cy="546753"/>
          </a:xfrm>
        </p:spPr>
        <p:txBody>
          <a:bodyPr/>
          <a:lstStyle/>
          <a:p>
            <a:pPr lvl="0"/>
            <a:r>
              <a:rPr lang="en-US" dirty="0"/>
              <a:t>Click to edit Master</a:t>
            </a:r>
          </a:p>
        </p:txBody>
      </p:sp>
      <p:sp>
        <p:nvSpPr>
          <p:cNvPr id="8" name="Content Placeholder 7">
            <a:extLst>
              <a:ext uri="{FF2B5EF4-FFF2-40B4-BE49-F238E27FC236}">
                <a16:creationId xmlns:a16="http://schemas.microsoft.com/office/drawing/2014/main" id="{7EDBC9A6-8433-421A-BA55-58C1EE6D0864}"/>
              </a:ext>
            </a:extLst>
          </p:cNvPr>
          <p:cNvSpPr>
            <a:spLocks noGrp="1"/>
          </p:cNvSpPr>
          <p:nvPr>
            <p:ph sz="quarter" idx="12"/>
          </p:nvPr>
        </p:nvSpPr>
        <p:spPr>
          <a:xfrm>
            <a:off x="871538" y="3629025"/>
            <a:ext cx="2349500"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F1EF9E68-9212-4F08-BCB7-8B2A7F68EC97}"/>
              </a:ext>
            </a:extLst>
          </p:cNvPr>
          <p:cNvSpPr>
            <a:spLocks noGrp="1"/>
          </p:cNvSpPr>
          <p:nvPr>
            <p:ph sz="quarter" idx="13"/>
          </p:nvPr>
        </p:nvSpPr>
        <p:spPr>
          <a:xfrm>
            <a:off x="8088313" y="1504950"/>
            <a:ext cx="2420937" cy="546753"/>
          </a:xfrm>
        </p:spPr>
        <p:txBody>
          <a:bodyPr/>
          <a:lstStyle/>
          <a:p>
            <a:pPr lvl="0"/>
            <a:r>
              <a:rPr lang="en-US" dirty="0"/>
              <a:t>Click to edit</a:t>
            </a:r>
          </a:p>
        </p:txBody>
      </p:sp>
      <p:sp>
        <p:nvSpPr>
          <p:cNvPr id="14" name="Content Placeholder 13">
            <a:extLst>
              <a:ext uri="{FF2B5EF4-FFF2-40B4-BE49-F238E27FC236}">
                <a16:creationId xmlns:a16="http://schemas.microsoft.com/office/drawing/2014/main" id="{03EDE48D-548E-4B6C-AA90-11C11FB702AA}"/>
              </a:ext>
            </a:extLst>
          </p:cNvPr>
          <p:cNvSpPr>
            <a:spLocks noGrp="1"/>
          </p:cNvSpPr>
          <p:nvPr>
            <p:ph sz="quarter" idx="14"/>
          </p:nvPr>
        </p:nvSpPr>
        <p:spPr>
          <a:xfrm>
            <a:off x="8088313" y="2517775"/>
            <a:ext cx="2827337" cy="546753"/>
          </a:xfrm>
        </p:spPr>
        <p:txBody>
          <a:bodyPr/>
          <a:lstStyle/>
          <a:p>
            <a:pPr lvl="0"/>
            <a:r>
              <a:rPr lang="en-US" dirty="0"/>
              <a:t>Click to edit Master</a:t>
            </a:r>
          </a:p>
        </p:txBody>
      </p:sp>
      <p:sp>
        <p:nvSpPr>
          <p:cNvPr id="16" name="Content Placeholder 15">
            <a:extLst>
              <a:ext uri="{FF2B5EF4-FFF2-40B4-BE49-F238E27FC236}">
                <a16:creationId xmlns:a16="http://schemas.microsoft.com/office/drawing/2014/main" id="{2FC020E2-9471-469B-B3B2-892125F61C01}"/>
              </a:ext>
            </a:extLst>
          </p:cNvPr>
          <p:cNvSpPr>
            <a:spLocks noGrp="1"/>
          </p:cNvSpPr>
          <p:nvPr>
            <p:ph sz="quarter" idx="15"/>
          </p:nvPr>
        </p:nvSpPr>
        <p:spPr>
          <a:xfrm>
            <a:off x="7920038" y="3629025"/>
            <a:ext cx="2827337" cy="546753"/>
          </a:xfrm>
        </p:spPr>
        <p:txBody>
          <a:bodyPr/>
          <a:lstStyle/>
          <a:p>
            <a:pPr lvl="0"/>
            <a:r>
              <a:rPr lang="en-US" dirty="0"/>
              <a:t>Click to edit Master</a:t>
            </a:r>
          </a:p>
        </p:txBody>
      </p:sp>
      <p:sp>
        <p:nvSpPr>
          <p:cNvPr id="17" name="Rectangle 16">
            <a:extLst>
              <a:ext uri="{FF2B5EF4-FFF2-40B4-BE49-F238E27FC236}">
                <a16:creationId xmlns:a16="http://schemas.microsoft.com/office/drawing/2014/main" id="{12AA7592-29A3-430F-8C49-CF3A1A66346A}"/>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669289021"/>
      </p:ext>
    </p:extLst>
  </p:cSld>
  <p:clrMapOvr>
    <a:masterClrMapping/>
  </p:clrMapOvr>
  <p:transition>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7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69A978E9-A6F9-4B6B-9442-3493A3AC44FA}"/>
              </a:ext>
            </a:extLst>
          </p:cNvPr>
          <p:cNvSpPr>
            <a:spLocks noGrp="1"/>
          </p:cNvSpPr>
          <p:nvPr>
            <p:ph sz="quarter" idx="10"/>
          </p:nvPr>
        </p:nvSpPr>
        <p:spPr>
          <a:xfrm>
            <a:off x="801688" y="1744663"/>
            <a:ext cx="2195512"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6C69680E-CE9B-432C-B8D3-835D4090AB35}"/>
              </a:ext>
            </a:extLst>
          </p:cNvPr>
          <p:cNvSpPr>
            <a:spLocks noGrp="1"/>
          </p:cNvSpPr>
          <p:nvPr>
            <p:ph sz="quarter" idx="11"/>
          </p:nvPr>
        </p:nvSpPr>
        <p:spPr>
          <a:xfrm>
            <a:off x="455613" y="2925763"/>
            <a:ext cx="2652712" cy="546753"/>
          </a:xfrm>
        </p:spPr>
        <p:txBody>
          <a:bodyPr/>
          <a:lstStyle/>
          <a:p>
            <a:pPr lvl="0"/>
            <a:r>
              <a:rPr lang="en-US" dirty="0"/>
              <a:t>Click to edit</a:t>
            </a:r>
          </a:p>
        </p:txBody>
      </p:sp>
      <p:sp>
        <p:nvSpPr>
          <p:cNvPr id="8" name="Content Placeholder 7">
            <a:extLst>
              <a:ext uri="{FF2B5EF4-FFF2-40B4-BE49-F238E27FC236}">
                <a16:creationId xmlns:a16="http://schemas.microsoft.com/office/drawing/2014/main" id="{6AF4CB40-CB4F-4A85-B6BF-9561596443F7}"/>
              </a:ext>
            </a:extLst>
          </p:cNvPr>
          <p:cNvSpPr>
            <a:spLocks noGrp="1"/>
          </p:cNvSpPr>
          <p:nvPr>
            <p:ph sz="quarter" idx="12"/>
          </p:nvPr>
        </p:nvSpPr>
        <p:spPr>
          <a:xfrm>
            <a:off x="455613" y="4022725"/>
            <a:ext cx="2892425" cy="546753"/>
          </a:xfrm>
        </p:spPr>
        <p:txBody>
          <a:bodyPr/>
          <a:lstStyle/>
          <a:p>
            <a:pPr lvl="0"/>
            <a:r>
              <a:rPr lang="en-US" dirty="0"/>
              <a:t>Click to edit Master</a:t>
            </a:r>
          </a:p>
        </p:txBody>
      </p:sp>
      <p:sp>
        <p:nvSpPr>
          <p:cNvPr id="10" name="Content Placeholder 9">
            <a:extLst>
              <a:ext uri="{FF2B5EF4-FFF2-40B4-BE49-F238E27FC236}">
                <a16:creationId xmlns:a16="http://schemas.microsoft.com/office/drawing/2014/main" id="{797A5C51-0D22-4C73-9030-F77653762DF6}"/>
              </a:ext>
            </a:extLst>
          </p:cNvPr>
          <p:cNvSpPr>
            <a:spLocks noGrp="1"/>
          </p:cNvSpPr>
          <p:nvPr>
            <p:ph sz="quarter" idx="13"/>
          </p:nvPr>
        </p:nvSpPr>
        <p:spPr>
          <a:xfrm>
            <a:off x="8863013" y="1744663"/>
            <a:ext cx="2527300" cy="546753"/>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BAD42A17-0BF0-4549-B976-17245F9DEC8B}"/>
              </a:ext>
            </a:extLst>
          </p:cNvPr>
          <p:cNvSpPr>
            <a:spLocks noGrp="1"/>
          </p:cNvSpPr>
          <p:nvPr>
            <p:ph sz="quarter" idx="14"/>
          </p:nvPr>
        </p:nvSpPr>
        <p:spPr>
          <a:xfrm>
            <a:off x="8721725" y="2574925"/>
            <a:ext cx="2279650" cy="546753"/>
          </a:xfrm>
        </p:spPr>
        <p:txBody>
          <a:bodyPr/>
          <a:lstStyle/>
          <a:p>
            <a:pPr lvl="0"/>
            <a:r>
              <a:rPr lang="en-US" dirty="0"/>
              <a:t>Click to edit</a:t>
            </a:r>
          </a:p>
        </p:txBody>
      </p:sp>
      <p:sp>
        <p:nvSpPr>
          <p:cNvPr id="14" name="Content Placeholder 13">
            <a:extLst>
              <a:ext uri="{FF2B5EF4-FFF2-40B4-BE49-F238E27FC236}">
                <a16:creationId xmlns:a16="http://schemas.microsoft.com/office/drawing/2014/main" id="{5E538FE6-C92C-4420-9CED-5CC89A62E68A}"/>
              </a:ext>
            </a:extLst>
          </p:cNvPr>
          <p:cNvSpPr>
            <a:spLocks noGrp="1"/>
          </p:cNvSpPr>
          <p:nvPr>
            <p:ph sz="quarter" idx="15"/>
          </p:nvPr>
        </p:nvSpPr>
        <p:spPr>
          <a:xfrm>
            <a:off x="8863013" y="3756025"/>
            <a:ext cx="2279650" cy="546753"/>
          </a:xfrm>
        </p:spPr>
        <p:txBody>
          <a:bodyPr/>
          <a:lstStyle/>
          <a:p>
            <a:pPr lvl="0"/>
            <a:r>
              <a:rPr lang="en-US" dirty="0"/>
              <a:t>Click to edit</a:t>
            </a:r>
          </a:p>
        </p:txBody>
      </p:sp>
      <p:sp>
        <p:nvSpPr>
          <p:cNvPr id="15" name="Rectangle 14">
            <a:extLst>
              <a:ext uri="{FF2B5EF4-FFF2-40B4-BE49-F238E27FC236}">
                <a16:creationId xmlns:a16="http://schemas.microsoft.com/office/drawing/2014/main" id="{6B258ED9-45C6-4EA1-B04A-368C54E3963C}"/>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965489383"/>
      </p:ext>
    </p:extLst>
  </p:cSld>
  <p:clrMapOvr>
    <a:masterClrMapping/>
  </p:clrMapOvr>
  <p:transition>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6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598DF425-6781-4B50-9186-4DFC00C015C6}"/>
              </a:ext>
            </a:extLst>
          </p:cNvPr>
          <p:cNvSpPr>
            <a:spLocks noGrp="1"/>
          </p:cNvSpPr>
          <p:nvPr>
            <p:ph sz="quarter" idx="10"/>
          </p:nvPr>
        </p:nvSpPr>
        <p:spPr>
          <a:xfrm>
            <a:off x="638175" y="1712913"/>
            <a:ext cx="2366963"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44EF6AAB-EF6C-4131-AE22-681C11D47F17}"/>
              </a:ext>
            </a:extLst>
          </p:cNvPr>
          <p:cNvSpPr>
            <a:spLocks noGrp="1"/>
          </p:cNvSpPr>
          <p:nvPr>
            <p:ph sz="quarter" idx="11"/>
          </p:nvPr>
        </p:nvSpPr>
        <p:spPr>
          <a:xfrm>
            <a:off x="638175" y="3135313"/>
            <a:ext cx="1800225" cy="546753"/>
          </a:xfrm>
        </p:spPr>
        <p:txBody>
          <a:bodyPr/>
          <a:lstStyle/>
          <a:p>
            <a:pPr lvl="0"/>
            <a:r>
              <a:rPr lang="en-US" dirty="0"/>
              <a:t>Click to edit</a:t>
            </a:r>
          </a:p>
        </p:txBody>
      </p:sp>
      <p:sp>
        <p:nvSpPr>
          <p:cNvPr id="8" name="Content Placeholder 7">
            <a:extLst>
              <a:ext uri="{FF2B5EF4-FFF2-40B4-BE49-F238E27FC236}">
                <a16:creationId xmlns:a16="http://schemas.microsoft.com/office/drawing/2014/main" id="{B201AA9F-8B1E-491A-8A34-579648A8FACB}"/>
              </a:ext>
            </a:extLst>
          </p:cNvPr>
          <p:cNvSpPr>
            <a:spLocks noGrp="1"/>
          </p:cNvSpPr>
          <p:nvPr>
            <p:ph sz="quarter" idx="12"/>
          </p:nvPr>
        </p:nvSpPr>
        <p:spPr>
          <a:xfrm>
            <a:off x="7373938" y="1712913"/>
            <a:ext cx="2366962"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5087E887-1945-4719-977E-B84FA9E8AF8C}"/>
              </a:ext>
            </a:extLst>
          </p:cNvPr>
          <p:cNvSpPr>
            <a:spLocks noGrp="1"/>
          </p:cNvSpPr>
          <p:nvPr>
            <p:ph sz="quarter" idx="13"/>
          </p:nvPr>
        </p:nvSpPr>
        <p:spPr>
          <a:xfrm>
            <a:off x="7735888" y="3681413"/>
            <a:ext cx="2627312" cy="546753"/>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9F427F4E-A0F6-4F13-A598-63CC28A2B576}"/>
              </a:ext>
            </a:extLst>
          </p:cNvPr>
          <p:cNvSpPr>
            <a:spLocks noGrp="1"/>
          </p:cNvSpPr>
          <p:nvPr>
            <p:ph sz="quarter" idx="14"/>
          </p:nvPr>
        </p:nvSpPr>
        <p:spPr>
          <a:xfrm>
            <a:off x="7931944" y="5964195"/>
            <a:ext cx="2235200" cy="546753"/>
          </a:xfrm>
        </p:spPr>
        <p:txBody>
          <a:bodyPr/>
          <a:lstStyle/>
          <a:p>
            <a:pPr lvl="0"/>
            <a:r>
              <a:rPr lang="en-US" dirty="0"/>
              <a:t>Click to edit</a:t>
            </a:r>
          </a:p>
        </p:txBody>
      </p:sp>
      <p:sp>
        <p:nvSpPr>
          <p:cNvPr id="13" name="Rectangle 12">
            <a:extLst>
              <a:ext uri="{FF2B5EF4-FFF2-40B4-BE49-F238E27FC236}">
                <a16:creationId xmlns:a16="http://schemas.microsoft.com/office/drawing/2014/main" id="{E3A92670-2CF5-4727-9C33-03AFCB2C1BE1}"/>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38538234"/>
      </p:ext>
    </p:extLst>
  </p:cSld>
  <p:clrMapOvr>
    <a:masterClrMapping/>
  </p:clrMapOvr>
  <p:transition>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5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6A48771B-A5CA-4C21-8328-D890A0465B4F}"/>
              </a:ext>
            </a:extLst>
          </p:cNvPr>
          <p:cNvSpPr>
            <a:spLocks noGrp="1"/>
          </p:cNvSpPr>
          <p:nvPr>
            <p:ph sz="quarter" idx="10"/>
          </p:nvPr>
        </p:nvSpPr>
        <p:spPr>
          <a:xfrm>
            <a:off x="1012825" y="1814513"/>
            <a:ext cx="2687638" cy="546753"/>
          </a:xfrm>
        </p:spPr>
        <p:txBody>
          <a:bodyPr/>
          <a:lstStyle/>
          <a:p>
            <a:pPr lvl="0"/>
            <a:r>
              <a:rPr lang="en-US" dirty="0"/>
              <a:t>Click to edit Master</a:t>
            </a:r>
          </a:p>
        </p:txBody>
      </p:sp>
      <p:sp>
        <p:nvSpPr>
          <p:cNvPr id="6" name="Content Placeholder 5">
            <a:extLst>
              <a:ext uri="{FF2B5EF4-FFF2-40B4-BE49-F238E27FC236}">
                <a16:creationId xmlns:a16="http://schemas.microsoft.com/office/drawing/2014/main" id="{AC85C027-5663-4E49-80AD-9F5EAA0F7980}"/>
              </a:ext>
            </a:extLst>
          </p:cNvPr>
          <p:cNvSpPr>
            <a:spLocks noGrp="1"/>
          </p:cNvSpPr>
          <p:nvPr>
            <p:ph sz="quarter" idx="11" hasCustomPrompt="1"/>
          </p:nvPr>
        </p:nvSpPr>
        <p:spPr>
          <a:xfrm>
            <a:off x="787400" y="3009900"/>
            <a:ext cx="2546350" cy="546753"/>
          </a:xfrm>
        </p:spPr>
        <p:txBody>
          <a:bodyPr/>
          <a:lstStyle/>
          <a:p>
            <a:pPr lvl="0"/>
            <a:r>
              <a:rPr lang="en-US" dirty="0"/>
              <a:t>Click to edit Fifth</a:t>
            </a:r>
          </a:p>
        </p:txBody>
      </p:sp>
      <p:sp>
        <p:nvSpPr>
          <p:cNvPr id="8" name="Content Placeholder 7">
            <a:extLst>
              <a:ext uri="{FF2B5EF4-FFF2-40B4-BE49-F238E27FC236}">
                <a16:creationId xmlns:a16="http://schemas.microsoft.com/office/drawing/2014/main" id="{6412E8A4-2025-490C-A734-77DE2794BEFA}"/>
              </a:ext>
            </a:extLst>
          </p:cNvPr>
          <p:cNvSpPr>
            <a:spLocks noGrp="1"/>
          </p:cNvSpPr>
          <p:nvPr>
            <p:ph sz="quarter" idx="12"/>
          </p:nvPr>
        </p:nvSpPr>
        <p:spPr>
          <a:xfrm>
            <a:off x="7778750" y="1814513"/>
            <a:ext cx="2519363"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4FA138FC-79F9-4C0E-A6C2-7E8FA7D5DD2F}"/>
              </a:ext>
            </a:extLst>
          </p:cNvPr>
          <p:cNvSpPr>
            <a:spLocks noGrp="1"/>
          </p:cNvSpPr>
          <p:nvPr>
            <p:ph sz="quarter" idx="13"/>
          </p:nvPr>
        </p:nvSpPr>
        <p:spPr>
          <a:xfrm>
            <a:off x="7624763" y="2757488"/>
            <a:ext cx="3052762" cy="546753"/>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6205D812-A72F-4E16-B918-8234D0241FCD}"/>
              </a:ext>
            </a:extLst>
          </p:cNvPr>
          <p:cNvSpPr>
            <a:spLocks noGrp="1"/>
          </p:cNvSpPr>
          <p:nvPr>
            <p:ph sz="quarter" idx="14"/>
          </p:nvPr>
        </p:nvSpPr>
        <p:spPr>
          <a:xfrm>
            <a:off x="7624763" y="3811588"/>
            <a:ext cx="2546350" cy="546753"/>
          </a:xfrm>
        </p:spPr>
        <p:txBody>
          <a:bodyPr/>
          <a:lstStyle/>
          <a:p>
            <a:pPr lvl="0"/>
            <a:r>
              <a:rPr lang="en-US" dirty="0"/>
              <a:t>Click to edit</a:t>
            </a:r>
          </a:p>
        </p:txBody>
      </p:sp>
      <p:sp>
        <p:nvSpPr>
          <p:cNvPr id="13" name="Rectangle 12">
            <a:extLst>
              <a:ext uri="{FF2B5EF4-FFF2-40B4-BE49-F238E27FC236}">
                <a16:creationId xmlns:a16="http://schemas.microsoft.com/office/drawing/2014/main" id="{63258D12-4F66-450B-A08A-BF732FC10FC5}"/>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872437187"/>
      </p:ext>
    </p:extLst>
  </p:cSld>
  <p:clrMapOvr>
    <a:masterClrMapping/>
  </p:clrMapOvr>
  <p:transition>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4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6B7BABBD-B24F-414B-888D-1FC9BB817541}"/>
              </a:ext>
            </a:extLst>
          </p:cNvPr>
          <p:cNvSpPr>
            <a:spLocks noGrp="1"/>
          </p:cNvSpPr>
          <p:nvPr>
            <p:ph sz="quarter" idx="10"/>
          </p:nvPr>
        </p:nvSpPr>
        <p:spPr>
          <a:xfrm>
            <a:off x="455613" y="1490663"/>
            <a:ext cx="2582862" cy="546753"/>
          </a:xfrm>
        </p:spPr>
        <p:txBody>
          <a:bodyPr/>
          <a:lstStyle/>
          <a:p>
            <a:pPr lvl="0"/>
            <a:r>
              <a:rPr lang="en-US" dirty="0"/>
              <a:t>Click to edit</a:t>
            </a:r>
          </a:p>
        </p:txBody>
      </p:sp>
      <p:sp>
        <p:nvSpPr>
          <p:cNvPr id="6" name="Content Placeholder 5">
            <a:extLst>
              <a:ext uri="{FF2B5EF4-FFF2-40B4-BE49-F238E27FC236}">
                <a16:creationId xmlns:a16="http://schemas.microsoft.com/office/drawing/2014/main" id="{99C6653E-F3FF-4078-BB95-5D3675ED2BEF}"/>
              </a:ext>
            </a:extLst>
          </p:cNvPr>
          <p:cNvSpPr>
            <a:spLocks noGrp="1"/>
          </p:cNvSpPr>
          <p:nvPr>
            <p:ph sz="quarter" idx="11"/>
          </p:nvPr>
        </p:nvSpPr>
        <p:spPr>
          <a:xfrm>
            <a:off x="455613" y="2841625"/>
            <a:ext cx="2217737" cy="546753"/>
          </a:xfrm>
        </p:spPr>
        <p:txBody>
          <a:bodyPr/>
          <a:lstStyle/>
          <a:p>
            <a:pPr lvl="0"/>
            <a:r>
              <a:rPr lang="en-US" dirty="0"/>
              <a:t>Click to edit</a:t>
            </a:r>
          </a:p>
        </p:txBody>
      </p:sp>
      <p:sp>
        <p:nvSpPr>
          <p:cNvPr id="8" name="Content Placeholder 7">
            <a:extLst>
              <a:ext uri="{FF2B5EF4-FFF2-40B4-BE49-F238E27FC236}">
                <a16:creationId xmlns:a16="http://schemas.microsoft.com/office/drawing/2014/main" id="{BFB4D5E4-8CF3-4C6D-B476-2D91B9110E1B}"/>
              </a:ext>
            </a:extLst>
          </p:cNvPr>
          <p:cNvSpPr>
            <a:spLocks noGrp="1"/>
          </p:cNvSpPr>
          <p:nvPr>
            <p:ph sz="quarter" idx="12"/>
          </p:nvPr>
        </p:nvSpPr>
        <p:spPr>
          <a:xfrm>
            <a:off x="455613" y="4487863"/>
            <a:ext cx="2217737"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81AD393F-A130-4B50-A0F8-57B41AF358A4}"/>
              </a:ext>
            </a:extLst>
          </p:cNvPr>
          <p:cNvSpPr>
            <a:spLocks noGrp="1"/>
          </p:cNvSpPr>
          <p:nvPr>
            <p:ph sz="quarter" idx="13"/>
          </p:nvPr>
        </p:nvSpPr>
        <p:spPr>
          <a:xfrm>
            <a:off x="7399338" y="1490663"/>
            <a:ext cx="2582862" cy="546753"/>
          </a:xfrm>
        </p:spPr>
        <p:txBody>
          <a:bodyPr/>
          <a:lstStyle/>
          <a:p>
            <a:pPr lvl="0"/>
            <a:r>
              <a:rPr lang="en-US" dirty="0"/>
              <a:t>Click to edit</a:t>
            </a:r>
          </a:p>
        </p:txBody>
      </p:sp>
      <p:sp>
        <p:nvSpPr>
          <p:cNvPr id="12" name="Content Placeholder 11">
            <a:extLst>
              <a:ext uri="{FF2B5EF4-FFF2-40B4-BE49-F238E27FC236}">
                <a16:creationId xmlns:a16="http://schemas.microsoft.com/office/drawing/2014/main" id="{66E50FDE-2412-4ED5-8612-6D58D6959560}"/>
              </a:ext>
            </a:extLst>
          </p:cNvPr>
          <p:cNvSpPr>
            <a:spLocks noGrp="1"/>
          </p:cNvSpPr>
          <p:nvPr>
            <p:ph sz="quarter" idx="14"/>
          </p:nvPr>
        </p:nvSpPr>
        <p:spPr>
          <a:xfrm>
            <a:off x="7315200" y="2589213"/>
            <a:ext cx="3263900" cy="590085"/>
          </a:xfrm>
        </p:spPr>
        <p:txBody>
          <a:bodyPr/>
          <a:lstStyle/>
          <a:p>
            <a:pPr lvl="0"/>
            <a:r>
              <a:rPr lang="en-US" dirty="0"/>
              <a:t>Click to edit Master</a:t>
            </a:r>
          </a:p>
        </p:txBody>
      </p:sp>
      <p:sp>
        <p:nvSpPr>
          <p:cNvPr id="14" name="Content Placeholder 13">
            <a:extLst>
              <a:ext uri="{FF2B5EF4-FFF2-40B4-BE49-F238E27FC236}">
                <a16:creationId xmlns:a16="http://schemas.microsoft.com/office/drawing/2014/main" id="{275B1D95-E0AF-49AE-8226-CEBF4A22BC33}"/>
              </a:ext>
            </a:extLst>
          </p:cNvPr>
          <p:cNvSpPr>
            <a:spLocks noGrp="1"/>
          </p:cNvSpPr>
          <p:nvPr>
            <p:ph sz="quarter" idx="15"/>
          </p:nvPr>
        </p:nvSpPr>
        <p:spPr>
          <a:xfrm>
            <a:off x="7399338" y="3911600"/>
            <a:ext cx="3784600" cy="546753"/>
          </a:xfrm>
        </p:spPr>
        <p:txBody>
          <a:bodyPr/>
          <a:lstStyle/>
          <a:p>
            <a:pPr lvl="0"/>
            <a:r>
              <a:rPr lang="en-US" dirty="0"/>
              <a:t>Click to edit Master text</a:t>
            </a:r>
          </a:p>
        </p:txBody>
      </p:sp>
      <p:sp>
        <p:nvSpPr>
          <p:cNvPr id="15" name="Rectangle 14">
            <a:extLst>
              <a:ext uri="{FF2B5EF4-FFF2-40B4-BE49-F238E27FC236}">
                <a16:creationId xmlns:a16="http://schemas.microsoft.com/office/drawing/2014/main" id="{EE422257-A370-481A-8BB7-B17CE4EBB053}"/>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316744588"/>
      </p:ext>
    </p:extLst>
  </p:cSld>
  <p:clrMapOvr>
    <a:masterClrMapping/>
  </p:clrMapOvr>
  <p:transition>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3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4" name="Content Placeholder 3">
            <a:extLst>
              <a:ext uri="{FF2B5EF4-FFF2-40B4-BE49-F238E27FC236}">
                <a16:creationId xmlns:a16="http://schemas.microsoft.com/office/drawing/2014/main" id="{2D31B9A6-70AC-4778-B958-679488A4F522}"/>
              </a:ext>
            </a:extLst>
          </p:cNvPr>
          <p:cNvSpPr>
            <a:spLocks noGrp="1"/>
          </p:cNvSpPr>
          <p:nvPr>
            <p:ph sz="quarter" idx="10"/>
          </p:nvPr>
        </p:nvSpPr>
        <p:spPr>
          <a:xfrm>
            <a:off x="717550" y="1687513"/>
            <a:ext cx="3629025" cy="546753"/>
          </a:xfrm>
        </p:spPr>
        <p:txBody>
          <a:bodyPr/>
          <a:lstStyle/>
          <a:p>
            <a:pPr lvl="0"/>
            <a:r>
              <a:rPr lang="en-US" dirty="0"/>
              <a:t>Click to edit Master text</a:t>
            </a:r>
          </a:p>
        </p:txBody>
      </p:sp>
      <p:sp>
        <p:nvSpPr>
          <p:cNvPr id="6" name="Content Placeholder 5">
            <a:extLst>
              <a:ext uri="{FF2B5EF4-FFF2-40B4-BE49-F238E27FC236}">
                <a16:creationId xmlns:a16="http://schemas.microsoft.com/office/drawing/2014/main" id="{0C1D0C1E-A7B7-48ED-83F3-D8352AEA1F48}"/>
              </a:ext>
            </a:extLst>
          </p:cNvPr>
          <p:cNvSpPr>
            <a:spLocks noGrp="1"/>
          </p:cNvSpPr>
          <p:nvPr>
            <p:ph sz="quarter" idx="11"/>
          </p:nvPr>
        </p:nvSpPr>
        <p:spPr>
          <a:xfrm>
            <a:off x="717550" y="3429000"/>
            <a:ext cx="3403600" cy="546753"/>
          </a:xfrm>
        </p:spPr>
        <p:txBody>
          <a:bodyPr/>
          <a:lstStyle/>
          <a:p>
            <a:pPr lvl="0"/>
            <a:r>
              <a:rPr lang="en-US" dirty="0"/>
              <a:t>Click to edit Master text</a:t>
            </a:r>
          </a:p>
        </p:txBody>
      </p:sp>
      <p:sp>
        <p:nvSpPr>
          <p:cNvPr id="8" name="Content Placeholder 7">
            <a:extLst>
              <a:ext uri="{FF2B5EF4-FFF2-40B4-BE49-F238E27FC236}">
                <a16:creationId xmlns:a16="http://schemas.microsoft.com/office/drawing/2014/main" id="{FD8DF46C-4D00-4310-8765-DD8976A37C38}"/>
              </a:ext>
            </a:extLst>
          </p:cNvPr>
          <p:cNvSpPr>
            <a:spLocks noGrp="1"/>
          </p:cNvSpPr>
          <p:nvPr>
            <p:ph sz="quarter" idx="12"/>
          </p:nvPr>
        </p:nvSpPr>
        <p:spPr>
          <a:xfrm>
            <a:off x="7624763" y="1687513"/>
            <a:ext cx="3333750" cy="546753"/>
          </a:xfrm>
        </p:spPr>
        <p:txBody>
          <a:bodyPr/>
          <a:lstStyle/>
          <a:p>
            <a:pPr lvl="0"/>
            <a:r>
              <a:rPr lang="en-US" dirty="0"/>
              <a:t>Click to edit Master text</a:t>
            </a:r>
          </a:p>
        </p:txBody>
      </p:sp>
      <p:sp>
        <p:nvSpPr>
          <p:cNvPr id="10" name="Content Placeholder 9">
            <a:extLst>
              <a:ext uri="{FF2B5EF4-FFF2-40B4-BE49-F238E27FC236}">
                <a16:creationId xmlns:a16="http://schemas.microsoft.com/office/drawing/2014/main" id="{53B80826-D425-4518-8C1D-C9A7F4657AEE}"/>
              </a:ext>
            </a:extLst>
          </p:cNvPr>
          <p:cNvSpPr>
            <a:spLocks noGrp="1"/>
          </p:cNvSpPr>
          <p:nvPr>
            <p:ph sz="quarter" idx="13"/>
          </p:nvPr>
        </p:nvSpPr>
        <p:spPr>
          <a:xfrm>
            <a:off x="7624763" y="2884488"/>
            <a:ext cx="3333750" cy="546753"/>
          </a:xfrm>
        </p:spPr>
        <p:txBody>
          <a:bodyPr/>
          <a:lstStyle/>
          <a:p>
            <a:pPr lvl="0"/>
            <a:r>
              <a:rPr lang="en-US" dirty="0"/>
              <a:t>Click to edit Master text</a:t>
            </a:r>
          </a:p>
        </p:txBody>
      </p:sp>
      <p:sp>
        <p:nvSpPr>
          <p:cNvPr id="12" name="Content Placeholder 11">
            <a:extLst>
              <a:ext uri="{FF2B5EF4-FFF2-40B4-BE49-F238E27FC236}">
                <a16:creationId xmlns:a16="http://schemas.microsoft.com/office/drawing/2014/main" id="{D8C5B66D-096C-404C-9956-D398563449D8}"/>
              </a:ext>
            </a:extLst>
          </p:cNvPr>
          <p:cNvSpPr>
            <a:spLocks noGrp="1"/>
          </p:cNvSpPr>
          <p:nvPr>
            <p:ph sz="quarter" idx="14"/>
          </p:nvPr>
        </p:nvSpPr>
        <p:spPr>
          <a:xfrm>
            <a:off x="7512050" y="4403725"/>
            <a:ext cx="3446463" cy="546753"/>
          </a:xfrm>
        </p:spPr>
        <p:txBody>
          <a:bodyPr/>
          <a:lstStyle/>
          <a:p>
            <a:pPr lvl="0"/>
            <a:r>
              <a:rPr lang="en-US" dirty="0"/>
              <a:t>Click to edit Master text s</a:t>
            </a:r>
          </a:p>
        </p:txBody>
      </p:sp>
      <p:sp>
        <p:nvSpPr>
          <p:cNvPr id="14" name="Content Placeholder 13">
            <a:extLst>
              <a:ext uri="{FF2B5EF4-FFF2-40B4-BE49-F238E27FC236}">
                <a16:creationId xmlns:a16="http://schemas.microsoft.com/office/drawing/2014/main" id="{534582E0-18C2-4848-8342-6F134D790D6E}"/>
              </a:ext>
            </a:extLst>
          </p:cNvPr>
          <p:cNvSpPr>
            <a:spLocks noGrp="1"/>
          </p:cNvSpPr>
          <p:nvPr>
            <p:ph sz="quarter" idx="15"/>
          </p:nvPr>
        </p:nvSpPr>
        <p:spPr>
          <a:xfrm>
            <a:off x="717550" y="4656138"/>
            <a:ext cx="3962400" cy="546753"/>
          </a:xfrm>
        </p:spPr>
        <p:txBody>
          <a:bodyPr/>
          <a:lstStyle/>
          <a:p>
            <a:pPr lvl="0"/>
            <a:r>
              <a:rPr lang="en-US" dirty="0"/>
              <a:t>Click to edit Master text</a:t>
            </a:r>
          </a:p>
        </p:txBody>
      </p:sp>
      <p:sp>
        <p:nvSpPr>
          <p:cNvPr id="15" name="Rectangle 14">
            <a:extLst>
              <a:ext uri="{FF2B5EF4-FFF2-40B4-BE49-F238E27FC236}">
                <a16:creationId xmlns:a16="http://schemas.microsoft.com/office/drawing/2014/main" id="{6C1F787D-034B-4F8D-9990-AF7BA7B7AF6F}"/>
              </a:ext>
            </a:extLst>
          </p:cNvPr>
          <p:cNvSpPr/>
          <p:nvPr userDrawn="1"/>
        </p:nvSpPr>
        <p:spPr bwMode="auto">
          <a:xfrm>
            <a:off x="8059479" y="0"/>
            <a:ext cx="4132521"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743201595"/>
      </p:ext>
    </p:extLst>
  </p:cSld>
  <p:clrMapOvr>
    <a:masterClrMapping/>
  </p:clrMapOvr>
  <p:transition>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2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Heading Segoe UI </a:t>
            </a:r>
            <a:r>
              <a:rPr lang="en-US" dirty="0" err="1"/>
              <a:t>Semibold</a:t>
            </a:r>
            <a:r>
              <a:rPr lang="en-US" dirty="0"/>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5" y="1922586"/>
            <a:ext cx="9384447" cy="3365537"/>
          </a:xfrm>
          <a:prstGeom prst="rect">
            <a:avLst/>
          </a:prstGeom>
        </p:spPr>
        <p:txBody>
          <a:bodyPr wrap="square" lIns="0" tIns="0" rIns="0" bIns="0">
            <a:spAutoFit/>
          </a:bodyPr>
          <a:lstStyle>
            <a:lvl1pPr marL="336145" marR="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dirty="0"/>
              <a:t>Bulleted list Segoe UI Regular 20/24. Dis </a:t>
            </a:r>
            <a:r>
              <a:rPr lang="en-US" dirty="0" err="1"/>
              <a:t>apid</a:t>
            </a:r>
            <a:r>
              <a:rPr lang="en-US" dirty="0"/>
              <a:t> es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vit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br>
              <a:rPr lang="en-US" dirty="0"/>
            </a:br>
            <a:endParaRPr lang="en-US" dirty="0"/>
          </a:p>
          <a:p>
            <a:pPr marL="336145" marR="0" lvl="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dirty="0"/>
              <a:t>Bulleted list Segoe UI Regular 20/24. Dis </a:t>
            </a:r>
            <a:r>
              <a:rPr lang="en-US" dirty="0" err="1"/>
              <a:t>apid</a:t>
            </a:r>
            <a:r>
              <a:rPr lang="en-US" dirty="0"/>
              <a:t> es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vit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br>
              <a:rPr lang="en-US" dirty="0"/>
            </a:br>
            <a:endParaRPr lang="en-US" dirty="0"/>
          </a:p>
          <a:p>
            <a:pPr marL="336145" marR="0" lvl="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dirty="0"/>
              <a:t>Bulleted list Segoe UI Regular 20/24. Dis </a:t>
            </a:r>
            <a:r>
              <a:rPr lang="en-US" dirty="0" err="1"/>
              <a:t>apid</a:t>
            </a:r>
            <a:r>
              <a:rPr lang="en-US" dirty="0"/>
              <a:t> es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vit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endParaRPr lang="en-US" dirty="0"/>
          </a:p>
          <a:p>
            <a:pPr lvl="0"/>
            <a:endParaRPr lang="en-US" dirty="0"/>
          </a:p>
          <a:p>
            <a:pPr lvl="0"/>
            <a:endParaRPr lang="en-US" dirty="0"/>
          </a:p>
          <a:p>
            <a:pPr lvl="0"/>
            <a:endParaRPr lang="en-US" dirty="0"/>
          </a:p>
        </p:txBody>
      </p:sp>
      <p:sp>
        <p:nvSpPr>
          <p:cNvPr id="4" name="Content Placeholder 3">
            <a:extLst>
              <a:ext uri="{FF2B5EF4-FFF2-40B4-BE49-F238E27FC236}">
                <a16:creationId xmlns:a16="http://schemas.microsoft.com/office/drawing/2014/main" id="{C964CD74-C5CF-43DC-8010-C0B6C82829AB}"/>
              </a:ext>
            </a:extLst>
          </p:cNvPr>
          <p:cNvSpPr>
            <a:spLocks noGrp="1"/>
          </p:cNvSpPr>
          <p:nvPr>
            <p:ph sz="quarter" idx="11"/>
          </p:nvPr>
        </p:nvSpPr>
        <p:spPr>
          <a:xfrm>
            <a:off x="609600" y="5514975"/>
            <a:ext cx="3860800" cy="546753"/>
          </a:xfrm>
        </p:spPr>
        <p:txBody>
          <a:bodyPr/>
          <a:lstStyle/>
          <a:p>
            <a:pPr lvl="0"/>
            <a:r>
              <a:rPr lang="en-US" dirty="0"/>
              <a:t>Click to edit Master text</a:t>
            </a:r>
          </a:p>
        </p:txBody>
      </p:sp>
    </p:spTree>
    <p:extLst>
      <p:ext uri="{BB962C8B-B14F-4D97-AF65-F5344CB8AC3E}">
        <p14:creationId xmlns:p14="http://schemas.microsoft.com/office/powerpoint/2010/main" val="1279366411"/>
      </p:ext>
    </p:extLst>
  </p:cSld>
  <p:clrMapOvr>
    <a:masterClrMapping/>
  </p:clrMapOvr>
  <p:transition>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1: three column bulleted list</a:t>
            </a:r>
          </a:p>
        </p:txBody>
      </p:sp>
      <p:sp>
        <p:nvSpPr>
          <p:cNvPr id="4" name="Text Placeholder 3"/>
          <p:cNvSpPr>
            <a:spLocks noGrp="1"/>
          </p:cNvSpPr>
          <p:nvPr>
            <p:ph type="body" sz="quarter" idx="10" hasCustomPrompt="1"/>
          </p:nvPr>
        </p:nvSpPr>
        <p:spPr>
          <a:xfrm>
            <a:off x="455995" y="1922587"/>
            <a:ext cx="9384447" cy="603538"/>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dirty="0"/>
              <a:t>Subhead Segoe UI Regular 20/24. Dis </a:t>
            </a:r>
            <a:r>
              <a:rPr lang="en-US" dirty="0" err="1"/>
              <a:t>apid</a:t>
            </a:r>
            <a:r>
              <a:rPr lang="en-US" dirty="0"/>
              <a:t> </a:t>
            </a:r>
            <a:r>
              <a:rPr lang="en-US" dirty="0" err="1"/>
              <a:t>es</a:t>
            </a:r>
            <a:r>
              <a:rPr lang="en-US" dirty="0"/>
              <a:t> </a:t>
            </a:r>
            <a:r>
              <a:rPr lang="en-US" dirty="0" err="1"/>
              <a:t>simusanditis</a:t>
            </a:r>
            <a:r>
              <a:rPr lang="en-US" dirty="0"/>
              <a:t> </a:t>
            </a:r>
            <a:r>
              <a:rPr lang="en-US" dirty="0" err="1"/>
              <a:t>ea</a:t>
            </a:r>
            <a:r>
              <a:rPr lang="en-US" dirty="0"/>
              <a:t> ex et </a:t>
            </a:r>
            <a:r>
              <a:rPr lang="en-US" dirty="0" err="1"/>
              <a:t>illore</a:t>
            </a:r>
            <a:r>
              <a:rPr lang="en-US" dirty="0"/>
              <a:t>, </a:t>
            </a:r>
            <a:r>
              <a:rPr lang="en-US" dirty="0" err="1"/>
              <a:t>nectationet</a:t>
            </a:r>
            <a:r>
              <a:rPr lang="en-US" dirty="0"/>
              <a:t> </a:t>
            </a:r>
            <a:r>
              <a:rPr lang="en-US" dirty="0" err="1"/>
              <a:t>aut</a:t>
            </a:r>
            <a:r>
              <a:rPr lang="en-US" dirty="0"/>
              <a:t> </a:t>
            </a:r>
            <a:r>
              <a:rPr lang="en-US" dirty="0" err="1"/>
              <a:t>dic</a:t>
            </a:r>
            <a:r>
              <a:rPr lang="en-US" dirty="0"/>
              <a:t> </a:t>
            </a:r>
            <a:r>
              <a:rPr lang="en-US" dirty="0" err="1"/>
              <a:t>tem</a:t>
            </a:r>
            <a:r>
              <a:rPr lang="en-US" dirty="0"/>
              <a:t> </a:t>
            </a:r>
            <a:r>
              <a:rPr lang="en-US" dirty="0" err="1"/>
              <a:t>vit</a:t>
            </a:r>
            <a:r>
              <a:rPr lang="en-US" dirty="0"/>
              <a:t> </a:t>
            </a:r>
            <a:r>
              <a:rPr lang="en-US" dirty="0" err="1"/>
              <a:t>velestium</a:t>
            </a:r>
            <a:r>
              <a:rPr lang="en-US" dirty="0"/>
              <a:t> </a:t>
            </a:r>
            <a:r>
              <a:rPr lang="en-US" dirty="0" err="1"/>
              <a:t>reperro</a:t>
            </a:r>
            <a:r>
              <a:rPr lang="en-US" dirty="0"/>
              <a:t> </a:t>
            </a:r>
            <a:r>
              <a:rPr lang="en-US" dirty="0" err="1"/>
              <a:t>rroviduntion</a:t>
            </a:r>
            <a:r>
              <a:rPr lang="en-US" dirty="0"/>
              <a:t> </a:t>
            </a:r>
            <a:r>
              <a:rPr lang="en-US" dirty="0" err="1"/>
              <a:t>conem</a:t>
            </a:r>
            <a:r>
              <a:rPr lang="en-US" dirty="0"/>
              <a:t> </a:t>
            </a:r>
            <a:r>
              <a:rPr lang="en-US" dirty="0" err="1"/>
              <a:t>rehend</a:t>
            </a:r>
            <a:r>
              <a:rPr lang="en-US" dirty="0"/>
              <a:t>.</a:t>
            </a:r>
          </a:p>
        </p:txBody>
      </p:sp>
      <p:sp>
        <p:nvSpPr>
          <p:cNvPr id="5" name="Text Placeholder 4"/>
          <p:cNvSpPr>
            <a:spLocks noGrp="1"/>
          </p:cNvSpPr>
          <p:nvPr>
            <p:ph type="body" sz="quarter" idx="11" hasCustomPrompt="1"/>
          </p:nvPr>
        </p:nvSpPr>
        <p:spPr>
          <a:xfrm>
            <a:off x="455995"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Paragraph title Segoe UI </a:t>
            </a:r>
            <a:r>
              <a:rPr lang="en-US" dirty="0" err="1"/>
              <a:t>Semibold</a:t>
            </a:r>
            <a:r>
              <a:rPr lang="en-US" dirty="0"/>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Paragraph title Segoe UI </a:t>
            </a:r>
            <a:r>
              <a:rPr lang="en-US" dirty="0" err="1"/>
              <a:t>Semibold</a:t>
            </a:r>
            <a:r>
              <a:rPr lang="en-US" dirty="0"/>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dirty="0"/>
              <a:t>Paragraph title Segoe UI </a:t>
            </a:r>
            <a:r>
              <a:rPr lang="en-US" dirty="0" err="1"/>
              <a:t>Semibold</a:t>
            </a:r>
            <a:r>
              <a:rPr lang="en-US" dirty="0"/>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39"/>
            <a:ext cx="3618381" cy="2059666"/>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39"/>
            <a:ext cx="3618381" cy="2059666"/>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6" y="3378439"/>
            <a:ext cx="3618381" cy="2059666"/>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3230367576"/>
      </p:ext>
    </p:extLst>
  </p:cSld>
  <p:clrMapOvr>
    <a:masterClrMapping/>
  </p:clrMapOvr>
  <p:transition>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5" y="23636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1" y="23636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5" y="2593749"/>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09" y="2593749"/>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1843631899"/>
      </p:ext>
    </p:extLst>
  </p:cSld>
  <p:clrMapOvr>
    <a:masterClrMapping/>
  </p:clrMapOvr>
  <p:transition>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b="-1"/>
          <a:stretch/>
        </p:blipFill>
        <p:spPr>
          <a:xfrm>
            <a:off x="8144083" y="1599720"/>
            <a:ext cx="3609417" cy="3103720"/>
          </a:xfrm>
          <a:prstGeom prst="rect">
            <a:avLst/>
          </a:prstGeom>
        </p:spPr>
      </p:pic>
      <p:pic>
        <p:nvPicPr>
          <p:cNvPr id="6" name="Picture 5"/>
          <p:cNvPicPr>
            <a:picLocks noChangeAspect="1"/>
          </p:cNvPicPr>
          <p:nvPr userDrawn="1"/>
        </p:nvPicPr>
        <p:blipFill rotWithShape="1">
          <a:blip r:embed="rId3" cstate="email">
            <a:extLst>
              <a:ext uri="{28A0092B-C50C-407E-A947-70E740481C1C}">
                <a14:useLocalDpi xmlns:a14="http://schemas.microsoft.com/office/drawing/2010/main"/>
              </a:ext>
            </a:extLst>
          </a:blip>
          <a:srcRect b="-1"/>
          <a:stretch/>
        </p:blipFill>
        <p:spPr>
          <a:xfrm>
            <a:off x="4309002" y="1599721"/>
            <a:ext cx="3612531" cy="3099394"/>
          </a:xfrm>
          <a:prstGeom prst="rect">
            <a:avLst/>
          </a:prstGeom>
        </p:spPr>
      </p:pic>
      <p:pic>
        <p:nvPicPr>
          <p:cNvPr id="3" name="Picture 2"/>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64957" y="1599722"/>
            <a:ext cx="3609417" cy="3108047"/>
          </a:xfrm>
          <a:prstGeom prst="rect">
            <a:avLst/>
          </a:prstGeom>
        </p:spPr>
      </p:pic>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3: three columns images and text</a:t>
            </a:r>
          </a:p>
        </p:txBody>
      </p:sp>
      <p:sp>
        <p:nvSpPr>
          <p:cNvPr id="5" name="Text Placeholder 4"/>
          <p:cNvSpPr>
            <a:spLocks noGrp="1"/>
          </p:cNvSpPr>
          <p:nvPr>
            <p:ph type="body" sz="quarter" idx="11" hasCustomPrompt="1"/>
          </p:nvPr>
        </p:nvSpPr>
        <p:spPr>
          <a:xfrm>
            <a:off x="455995" y="49279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21620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2" y="2882153"/>
            <a:ext cx="3609043" cy="543185"/>
          </a:xfrm>
          <a:prstGeom prst="rect">
            <a:avLst/>
          </a:prstGeom>
        </p:spPr>
        <p:txBody>
          <a:bodyPr/>
          <a:lstStyle>
            <a:lvl1pPr algn="ctr">
              <a:defRPr>
                <a:solidFill>
                  <a:schemeClr val="bg1"/>
                </a:solidFill>
              </a:defRPr>
            </a:lvl1pPr>
          </a:lstStyle>
          <a:p>
            <a:r>
              <a:rPr lang="en-US" dirty="0"/>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1" y="2875700"/>
            <a:ext cx="3618381" cy="543185"/>
          </a:xfrm>
          <a:prstGeom prst="rect">
            <a:avLst/>
          </a:prstGeom>
        </p:spPr>
        <p:txBody>
          <a:bodyPr/>
          <a:lstStyle>
            <a:lvl1pPr algn="ctr">
              <a:defRPr>
                <a:solidFill>
                  <a:schemeClr val="bg1"/>
                </a:solidFill>
              </a:defRPr>
            </a:lvl1pPr>
          </a:lstStyle>
          <a:p>
            <a:r>
              <a:rPr lang="en-US" dirty="0"/>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5"/>
            <a:ext cx="3609043" cy="543185"/>
          </a:xfrm>
          <a:prstGeom prst="rect">
            <a:avLst/>
          </a:prstGeom>
        </p:spPr>
        <p:txBody>
          <a:bodyPr/>
          <a:lstStyle>
            <a:lvl1pPr algn="ctr">
              <a:defRPr>
                <a:solidFill>
                  <a:schemeClr val="bg1"/>
                </a:solidFill>
              </a:defRPr>
            </a:lvl1pPr>
          </a:lstStyle>
          <a:p>
            <a:r>
              <a:rPr lang="en-US" dirty="0"/>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507455690"/>
      </p:ext>
    </p:extLst>
  </p:cSld>
  <p:clrMapOvr>
    <a:masterClrMapping/>
  </p:clrMapOvr>
  <p:transition>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5"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Text option 4: Six columns (numbered list)</a:t>
            </a:r>
          </a:p>
        </p:txBody>
      </p:sp>
      <p:sp>
        <p:nvSpPr>
          <p:cNvPr id="5" name="Text Placeholder 4"/>
          <p:cNvSpPr>
            <a:spLocks noGrp="1"/>
          </p:cNvSpPr>
          <p:nvPr>
            <p:ph type="body" sz="quarter" idx="11" hasCustomPrompt="1"/>
          </p:nvPr>
        </p:nvSpPr>
        <p:spPr>
          <a:xfrm>
            <a:off x="455995" y="3167817"/>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14" name="Text Placeholder 4"/>
          <p:cNvSpPr>
            <a:spLocks noGrp="1"/>
          </p:cNvSpPr>
          <p:nvPr>
            <p:ph type="body" sz="quarter" idx="15" hasCustomPrompt="1"/>
          </p:nvPr>
        </p:nvSpPr>
        <p:spPr>
          <a:xfrm>
            <a:off x="2378328"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16" name="Text Placeholder 4"/>
          <p:cNvSpPr>
            <a:spLocks noGrp="1"/>
          </p:cNvSpPr>
          <p:nvPr>
            <p:ph type="body" sz="quarter" idx="17" hasCustomPrompt="1"/>
          </p:nvPr>
        </p:nvSpPr>
        <p:spPr>
          <a:xfrm>
            <a:off x="4300662"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18" name="Text Placeholder 4"/>
          <p:cNvSpPr>
            <a:spLocks noGrp="1"/>
          </p:cNvSpPr>
          <p:nvPr>
            <p:ph type="body" sz="quarter" idx="19" hasCustomPrompt="1"/>
          </p:nvPr>
        </p:nvSpPr>
        <p:spPr>
          <a:xfrm>
            <a:off x="6222995"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20" name="Text Placeholder 4"/>
          <p:cNvSpPr>
            <a:spLocks noGrp="1"/>
          </p:cNvSpPr>
          <p:nvPr>
            <p:ph type="body" sz="quarter" idx="21" hasCustomPrompt="1"/>
          </p:nvPr>
        </p:nvSpPr>
        <p:spPr>
          <a:xfrm>
            <a:off x="8145328"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22" name="Text Placeholder 4"/>
          <p:cNvSpPr>
            <a:spLocks noGrp="1"/>
          </p:cNvSpPr>
          <p:nvPr>
            <p:ph type="body" sz="quarter" idx="23" hasCustomPrompt="1"/>
          </p:nvPr>
        </p:nvSpPr>
        <p:spPr>
          <a:xfrm>
            <a:off x="10067660" y="3167817"/>
            <a:ext cx="1693247" cy="442532"/>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a:t>
            </a:r>
            <a:r>
              <a:rPr lang="en-US" dirty="0" err="1"/>
              <a:t>Semibold</a:t>
            </a:r>
            <a:r>
              <a:rPr lang="en-US" dirty="0"/>
              <a:t> 14</a:t>
            </a:r>
          </a:p>
        </p:txBody>
      </p:sp>
      <p:sp>
        <p:nvSpPr>
          <p:cNvPr id="25" name="Content Placeholder 15"/>
          <p:cNvSpPr>
            <a:spLocks noGrp="1"/>
          </p:cNvSpPr>
          <p:nvPr>
            <p:ph sz="quarter" idx="26" hasCustomPrompt="1"/>
          </p:nvPr>
        </p:nvSpPr>
        <p:spPr>
          <a:xfrm>
            <a:off x="2378328"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6" name="Content Placeholder 15"/>
          <p:cNvSpPr>
            <a:spLocks noGrp="1"/>
          </p:cNvSpPr>
          <p:nvPr>
            <p:ph sz="quarter" idx="27" hasCustomPrompt="1"/>
          </p:nvPr>
        </p:nvSpPr>
        <p:spPr>
          <a:xfrm>
            <a:off x="4300662"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7" name="Content Placeholder 15"/>
          <p:cNvSpPr>
            <a:spLocks noGrp="1"/>
          </p:cNvSpPr>
          <p:nvPr>
            <p:ph sz="quarter" idx="28" hasCustomPrompt="1"/>
          </p:nvPr>
        </p:nvSpPr>
        <p:spPr>
          <a:xfrm>
            <a:off x="6222995"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8" name="Content Placeholder 15"/>
          <p:cNvSpPr>
            <a:spLocks noGrp="1"/>
          </p:cNvSpPr>
          <p:nvPr>
            <p:ph sz="quarter" idx="29" hasCustomPrompt="1"/>
          </p:nvPr>
        </p:nvSpPr>
        <p:spPr>
          <a:xfrm>
            <a:off x="8145328"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29" name="Content Placeholder 15"/>
          <p:cNvSpPr>
            <a:spLocks noGrp="1"/>
          </p:cNvSpPr>
          <p:nvPr>
            <p:ph sz="quarter" idx="30" hasCustomPrompt="1"/>
          </p:nvPr>
        </p:nvSpPr>
        <p:spPr>
          <a:xfrm>
            <a:off x="10067660" y="2158886"/>
            <a:ext cx="1693247" cy="895855"/>
          </a:xfrm>
          <a:prstGeom prst="rect">
            <a:avLst/>
          </a:prstGeom>
        </p:spPr>
        <p:txBody>
          <a:bodyPr>
            <a:noAutofit/>
          </a:bodyPr>
          <a:lstStyle>
            <a:lvl1pPr marL="0" indent="0">
              <a:buNone/>
              <a:defRPr sz="1961">
                <a:solidFill>
                  <a:srgbClr val="000000"/>
                </a:solidFill>
              </a:defRPr>
            </a:lvl1pPr>
          </a:lstStyle>
          <a:p>
            <a:pPr lvl="0"/>
            <a:r>
              <a:rPr lang="en-US" dirty="0"/>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5"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3"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1"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2"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3"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0" y="2025026"/>
            <a:ext cx="256787" cy="258381"/>
          </a:xfrm>
          <a:prstGeom prst="rect">
            <a:avLst/>
          </a:prstGeo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rgbClr val="000000"/>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dirty="0"/>
              <a:t>6.</a:t>
            </a:r>
          </a:p>
        </p:txBody>
      </p:sp>
      <p:sp>
        <p:nvSpPr>
          <p:cNvPr id="34" name="Text Placeholder 4">
            <a:extLst>
              <a:ext uri="{FF2B5EF4-FFF2-40B4-BE49-F238E27FC236}">
                <a16:creationId xmlns:a16="http://schemas.microsoft.com/office/drawing/2014/main" id="{3CC09D91-3BB7-5C4A-98CF-F87FD6AACD86}"/>
              </a:ext>
            </a:extLst>
          </p:cNvPr>
          <p:cNvSpPr>
            <a:spLocks noGrp="1"/>
          </p:cNvSpPr>
          <p:nvPr>
            <p:ph type="body" sz="quarter" idx="24" hasCustomPrompt="1"/>
          </p:nvPr>
        </p:nvSpPr>
        <p:spPr>
          <a:xfrm>
            <a:off x="454169"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35" name="Text Placeholder 4">
            <a:extLst>
              <a:ext uri="{FF2B5EF4-FFF2-40B4-BE49-F238E27FC236}">
                <a16:creationId xmlns:a16="http://schemas.microsoft.com/office/drawing/2014/main" id="{90A489FF-470D-734F-9769-61F47A78897E}"/>
              </a:ext>
            </a:extLst>
          </p:cNvPr>
          <p:cNvSpPr>
            <a:spLocks noGrp="1"/>
          </p:cNvSpPr>
          <p:nvPr>
            <p:ph type="body" sz="quarter" idx="37" hasCustomPrompt="1"/>
          </p:nvPr>
        </p:nvSpPr>
        <p:spPr>
          <a:xfrm>
            <a:off x="2378329"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36" name="Text Placeholder 4">
            <a:extLst>
              <a:ext uri="{FF2B5EF4-FFF2-40B4-BE49-F238E27FC236}">
                <a16:creationId xmlns:a16="http://schemas.microsoft.com/office/drawing/2014/main" id="{6F43AC1C-4836-034C-B18E-A886EB0A0954}"/>
              </a:ext>
            </a:extLst>
          </p:cNvPr>
          <p:cNvSpPr>
            <a:spLocks noGrp="1"/>
          </p:cNvSpPr>
          <p:nvPr>
            <p:ph type="body" sz="quarter" idx="38" hasCustomPrompt="1"/>
          </p:nvPr>
        </p:nvSpPr>
        <p:spPr>
          <a:xfrm>
            <a:off x="4300662"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42" name="Text Placeholder 4">
            <a:extLst>
              <a:ext uri="{FF2B5EF4-FFF2-40B4-BE49-F238E27FC236}">
                <a16:creationId xmlns:a16="http://schemas.microsoft.com/office/drawing/2014/main" id="{9221C77D-8F08-6C49-9011-B244AD138F0B}"/>
              </a:ext>
            </a:extLst>
          </p:cNvPr>
          <p:cNvSpPr>
            <a:spLocks noGrp="1"/>
          </p:cNvSpPr>
          <p:nvPr>
            <p:ph type="body" sz="quarter" idx="39" hasCustomPrompt="1"/>
          </p:nvPr>
        </p:nvSpPr>
        <p:spPr>
          <a:xfrm>
            <a:off x="6229842"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43" name="Text Placeholder 4">
            <a:extLst>
              <a:ext uri="{FF2B5EF4-FFF2-40B4-BE49-F238E27FC236}">
                <a16:creationId xmlns:a16="http://schemas.microsoft.com/office/drawing/2014/main" id="{F3776908-857F-F24D-9AF6-14CF938B5693}"/>
              </a:ext>
            </a:extLst>
          </p:cNvPr>
          <p:cNvSpPr>
            <a:spLocks noGrp="1"/>
          </p:cNvSpPr>
          <p:nvPr>
            <p:ph type="body" sz="quarter" idx="40" hasCustomPrompt="1"/>
          </p:nvPr>
        </p:nvSpPr>
        <p:spPr>
          <a:xfrm>
            <a:off x="8139413"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44" name="Text Placeholder 4">
            <a:extLst>
              <a:ext uri="{FF2B5EF4-FFF2-40B4-BE49-F238E27FC236}">
                <a16:creationId xmlns:a16="http://schemas.microsoft.com/office/drawing/2014/main" id="{EFB7F2E6-D12A-0A47-939B-737BAD817601}"/>
              </a:ext>
            </a:extLst>
          </p:cNvPr>
          <p:cNvSpPr>
            <a:spLocks noGrp="1"/>
          </p:cNvSpPr>
          <p:nvPr>
            <p:ph type="body" sz="quarter" idx="41" hasCustomPrompt="1"/>
          </p:nvPr>
        </p:nvSpPr>
        <p:spPr>
          <a:xfrm>
            <a:off x="10044584" y="3622292"/>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pic>
        <p:nvPicPr>
          <p:cNvPr id="46" name="Picture 45">
            <a:extLst>
              <a:ext uri="{FF2B5EF4-FFF2-40B4-BE49-F238E27FC236}">
                <a16:creationId xmlns:a16="http://schemas.microsoft.com/office/drawing/2014/main" id="{15EF402B-0A39-4444-AF7E-380A1C25739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882637" y="2301518"/>
            <a:ext cx="647418" cy="647510"/>
          </a:xfrm>
          <a:prstGeom prst="rect">
            <a:avLst/>
          </a:prstGeom>
        </p:spPr>
      </p:pic>
      <p:pic>
        <p:nvPicPr>
          <p:cNvPr id="47" name="Picture 46">
            <a:extLst>
              <a:ext uri="{FF2B5EF4-FFF2-40B4-BE49-F238E27FC236}">
                <a16:creationId xmlns:a16="http://schemas.microsoft.com/office/drawing/2014/main" id="{3E2F996C-B451-5D43-A1A7-18659348D8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567498" y="2301518"/>
            <a:ext cx="647418" cy="647510"/>
          </a:xfrm>
          <a:prstGeom prst="rect">
            <a:avLst/>
          </a:prstGeom>
        </p:spPr>
      </p:pic>
      <p:pic>
        <p:nvPicPr>
          <p:cNvPr id="48" name="Picture 47">
            <a:extLst>
              <a:ext uri="{FF2B5EF4-FFF2-40B4-BE49-F238E27FC236}">
                <a16:creationId xmlns:a16="http://schemas.microsoft.com/office/drawing/2014/main" id="{2164D954-D4BE-604E-A1FA-5D4A16CC776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686028" y="2301518"/>
            <a:ext cx="647418" cy="647510"/>
          </a:xfrm>
          <a:prstGeom prst="rect">
            <a:avLst/>
          </a:prstGeom>
        </p:spPr>
      </p:pic>
      <p:pic>
        <p:nvPicPr>
          <p:cNvPr id="49" name="Picture 48">
            <a:extLst>
              <a:ext uri="{FF2B5EF4-FFF2-40B4-BE49-F238E27FC236}">
                <a16:creationId xmlns:a16="http://schemas.microsoft.com/office/drawing/2014/main" id="{5FC96516-B0E2-964A-9976-F62D8A3CA03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752756" y="2301518"/>
            <a:ext cx="647418" cy="647510"/>
          </a:xfrm>
          <a:prstGeom prst="rect">
            <a:avLst/>
          </a:prstGeom>
        </p:spPr>
      </p:pic>
      <p:pic>
        <p:nvPicPr>
          <p:cNvPr id="50" name="Picture 49">
            <a:extLst>
              <a:ext uri="{FF2B5EF4-FFF2-40B4-BE49-F238E27FC236}">
                <a16:creationId xmlns:a16="http://schemas.microsoft.com/office/drawing/2014/main" id="{C42970E5-3D59-6D4C-802D-2A054118D50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4802988" y="2301518"/>
            <a:ext cx="647418" cy="647510"/>
          </a:xfrm>
          <a:prstGeom prst="rect">
            <a:avLst/>
          </a:prstGeom>
        </p:spPr>
      </p:pic>
      <p:pic>
        <p:nvPicPr>
          <p:cNvPr id="51" name="Picture 50">
            <a:extLst>
              <a:ext uri="{FF2B5EF4-FFF2-40B4-BE49-F238E27FC236}">
                <a16:creationId xmlns:a16="http://schemas.microsoft.com/office/drawing/2014/main" id="{32F713FA-C34D-0546-BEC6-2429F7B462C9}"/>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002611" y="2301518"/>
            <a:ext cx="647418" cy="647510"/>
          </a:xfrm>
          <a:prstGeom prst="rect">
            <a:avLst/>
          </a:prstGeom>
        </p:spPr>
      </p:pic>
    </p:spTree>
    <p:extLst>
      <p:ext uri="{BB962C8B-B14F-4D97-AF65-F5344CB8AC3E}">
        <p14:creationId xmlns:p14="http://schemas.microsoft.com/office/powerpoint/2010/main" val="496757683"/>
      </p:ext>
    </p:extLst>
  </p:cSld>
  <p:clrMapOvr>
    <a:masterClrMapping/>
  </p:clrMapOvr>
  <p:transition>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BC6EE39-35BD-4225-A565-0ACEFB454491}"/>
              </a:ext>
            </a:extLst>
          </p:cNvPr>
          <p:cNvSpPr>
            <a:spLocks noGrp="1"/>
          </p:cNvSpPr>
          <p:nvPr>
            <p:ph sz="quarter" idx="10"/>
          </p:nvPr>
        </p:nvSpPr>
        <p:spPr>
          <a:xfrm>
            <a:off x="763588" y="1924050"/>
            <a:ext cx="1843087" cy="908839"/>
          </a:xfrm>
        </p:spPr>
        <p:txBody>
          <a:bodyPr/>
          <a:lstStyle/>
          <a:p>
            <a:pPr lvl="0"/>
            <a:r>
              <a:rPr lang="en-US" dirty="0"/>
              <a:t>Click to edit Master text</a:t>
            </a:r>
          </a:p>
        </p:txBody>
      </p:sp>
      <p:sp>
        <p:nvSpPr>
          <p:cNvPr id="6" name="Content Placeholder 5">
            <a:extLst>
              <a:ext uri="{FF2B5EF4-FFF2-40B4-BE49-F238E27FC236}">
                <a16:creationId xmlns:a16="http://schemas.microsoft.com/office/drawing/2014/main" id="{6D1CF07D-5535-46B3-829D-6E2F6890AADA}"/>
              </a:ext>
            </a:extLst>
          </p:cNvPr>
          <p:cNvSpPr>
            <a:spLocks noGrp="1"/>
          </p:cNvSpPr>
          <p:nvPr>
            <p:ph sz="quarter" idx="11"/>
          </p:nvPr>
        </p:nvSpPr>
        <p:spPr>
          <a:xfrm>
            <a:off x="763588" y="3221038"/>
            <a:ext cx="1555750" cy="546753"/>
          </a:xfrm>
        </p:spPr>
        <p:txBody>
          <a:bodyPr/>
          <a:lstStyle/>
          <a:p>
            <a:pPr lvl="0"/>
            <a:r>
              <a:rPr lang="en-US" dirty="0"/>
              <a:t>Click to</a:t>
            </a:r>
          </a:p>
        </p:txBody>
      </p:sp>
      <p:sp>
        <p:nvSpPr>
          <p:cNvPr id="8" name="Content Placeholder 7">
            <a:extLst>
              <a:ext uri="{FF2B5EF4-FFF2-40B4-BE49-F238E27FC236}">
                <a16:creationId xmlns:a16="http://schemas.microsoft.com/office/drawing/2014/main" id="{F11C7FBA-455F-428A-8DB9-63B38F2E1BCF}"/>
              </a:ext>
            </a:extLst>
          </p:cNvPr>
          <p:cNvSpPr>
            <a:spLocks noGrp="1"/>
          </p:cNvSpPr>
          <p:nvPr>
            <p:ph sz="quarter" idx="12"/>
          </p:nvPr>
        </p:nvSpPr>
        <p:spPr>
          <a:xfrm>
            <a:off x="763588" y="4257675"/>
            <a:ext cx="2033587"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293F4530-C6ED-4B86-BB40-B94659A125D5}"/>
              </a:ext>
            </a:extLst>
          </p:cNvPr>
          <p:cNvSpPr>
            <a:spLocks noGrp="1"/>
          </p:cNvSpPr>
          <p:nvPr>
            <p:ph sz="quarter" idx="13"/>
          </p:nvPr>
        </p:nvSpPr>
        <p:spPr>
          <a:xfrm>
            <a:off x="4367213" y="1924050"/>
            <a:ext cx="2852737" cy="546753"/>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550C3C7B-C74C-48BC-9E6B-891763B4E61F}"/>
              </a:ext>
            </a:extLst>
          </p:cNvPr>
          <p:cNvSpPr>
            <a:spLocks noGrp="1"/>
          </p:cNvSpPr>
          <p:nvPr>
            <p:ph sz="quarter" idx="14"/>
          </p:nvPr>
        </p:nvSpPr>
        <p:spPr>
          <a:xfrm>
            <a:off x="4367213" y="3001963"/>
            <a:ext cx="3343275"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11C5808A-9B42-4D54-99DF-E91FD71CCF52}"/>
              </a:ext>
            </a:extLst>
          </p:cNvPr>
          <p:cNvSpPr>
            <a:spLocks noGrp="1"/>
          </p:cNvSpPr>
          <p:nvPr>
            <p:ph sz="quarter" idx="15"/>
          </p:nvPr>
        </p:nvSpPr>
        <p:spPr>
          <a:xfrm>
            <a:off x="4367213" y="4257675"/>
            <a:ext cx="2852737" cy="546100"/>
          </a:xfrm>
        </p:spPr>
        <p:txBody>
          <a:bodyPr/>
          <a:lstStyle/>
          <a:p>
            <a:pPr lvl="0"/>
            <a:r>
              <a:rPr lang="en-US" dirty="0"/>
              <a:t>Click to edit Master</a:t>
            </a:r>
          </a:p>
        </p:txBody>
      </p:sp>
      <p:sp>
        <p:nvSpPr>
          <p:cNvPr id="16" name="Content Placeholder 15">
            <a:extLst>
              <a:ext uri="{FF2B5EF4-FFF2-40B4-BE49-F238E27FC236}">
                <a16:creationId xmlns:a16="http://schemas.microsoft.com/office/drawing/2014/main" id="{5E08B3E7-010A-4486-9E74-F9E7D4F37738}"/>
              </a:ext>
            </a:extLst>
          </p:cNvPr>
          <p:cNvSpPr>
            <a:spLocks noGrp="1"/>
          </p:cNvSpPr>
          <p:nvPr>
            <p:ph sz="quarter" idx="16"/>
          </p:nvPr>
        </p:nvSpPr>
        <p:spPr>
          <a:xfrm>
            <a:off x="655638" y="5254625"/>
            <a:ext cx="1951037" cy="546753"/>
          </a:xfrm>
        </p:spPr>
        <p:txBody>
          <a:bodyPr/>
          <a:lstStyle/>
          <a:p>
            <a:pPr lvl="0"/>
            <a:r>
              <a:rPr lang="en-US" dirty="0"/>
              <a:t>Click to edit</a:t>
            </a:r>
          </a:p>
        </p:txBody>
      </p:sp>
      <p:sp>
        <p:nvSpPr>
          <p:cNvPr id="18" name="Content Placeholder 17">
            <a:extLst>
              <a:ext uri="{FF2B5EF4-FFF2-40B4-BE49-F238E27FC236}">
                <a16:creationId xmlns:a16="http://schemas.microsoft.com/office/drawing/2014/main" id="{B82C4DC1-6E62-4D10-B397-EA237CEB86AB}"/>
              </a:ext>
            </a:extLst>
          </p:cNvPr>
          <p:cNvSpPr>
            <a:spLocks noGrp="1"/>
          </p:cNvSpPr>
          <p:nvPr>
            <p:ph sz="quarter" idx="17"/>
          </p:nvPr>
        </p:nvSpPr>
        <p:spPr>
          <a:xfrm>
            <a:off x="4367213" y="5254625"/>
            <a:ext cx="2852737" cy="546753"/>
          </a:xfrm>
        </p:spPr>
        <p:txBody>
          <a:bodyPr/>
          <a:lstStyle/>
          <a:p>
            <a:pPr lvl="0"/>
            <a:r>
              <a:rPr lang="en-US" dirty="0"/>
              <a:t>Click to edit Master</a:t>
            </a:r>
          </a:p>
        </p:txBody>
      </p:sp>
      <p:sp>
        <p:nvSpPr>
          <p:cNvPr id="19" name="Title 18">
            <a:extLst>
              <a:ext uri="{FF2B5EF4-FFF2-40B4-BE49-F238E27FC236}">
                <a16:creationId xmlns:a16="http://schemas.microsoft.com/office/drawing/2014/main" id="{865BB2E6-A59F-466F-912E-ED778E1E760C}"/>
              </a:ext>
            </a:extLst>
          </p:cNvPr>
          <p:cNvSpPr>
            <a:spLocks noGrp="1"/>
          </p:cNvSpPr>
          <p:nvPr>
            <p:ph type="title"/>
          </p:nvPr>
        </p:nvSpPr>
        <p:spPr/>
        <p:txBody>
          <a:bodyPr/>
          <a:lstStyle/>
          <a:p>
            <a:r>
              <a:rPr lang="en-US"/>
              <a:t>Click to edit Master title style</a:t>
            </a:r>
          </a:p>
        </p:txBody>
      </p:sp>
      <p:sp>
        <p:nvSpPr>
          <p:cNvPr id="3" name="Table Placeholder 2">
            <a:extLst>
              <a:ext uri="{FF2B5EF4-FFF2-40B4-BE49-F238E27FC236}">
                <a16:creationId xmlns:a16="http://schemas.microsoft.com/office/drawing/2014/main" id="{4365330B-398F-45E5-BFE1-6902664088EE}"/>
              </a:ext>
            </a:extLst>
          </p:cNvPr>
          <p:cNvSpPr>
            <a:spLocks noGrp="1"/>
          </p:cNvSpPr>
          <p:nvPr>
            <p:ph type="tbl" sz="quarter" idx="18"/>
          </p:nvPr>
        </p:nvSpPr>
        <p:spPr>
          <a:xfrm>
            <a:off x="8285163" y="2160588"/>
            <a:ext cx="3343275" cy="3094037"/>
          </a:xfrm>
        </p:spPr>
        <p:txBody>
          <a:bodyPr/>
          <a:lstStyle/>
          <a:p>
            <a:endParaRPr lang="en-US"/>
          </a:p>
        </p:txBody>
      </p:sp>
      <p:sp>
        <p:nvSpPr>
          <p:cNvPr id="7" name="Table Placeholder 6">
            <a:extLst>
              <a:ext uri="{FF2B5EF4-FFF2-40B4-BE49-F238E27FC236}">
                <a16:creationId xmlns:a16="http://schemas.microsoft.com/office/drawing/2014/main" id="{E56546A2-7CA4-46E1-B341-9FE399752FDB}"/>
              </a:ext>
            </a:extLst>
          </p:cNvPr>
          <p:cNvSpPr>
            <a:spLocks noGrp="1"/>
          </p:cNvSpPr>
          <p:nvPr>
            <p:ph type="tbl" sz="quarter" idx="19"/>
          </p:nvPr>
        </p:nvSpPr>
        <p:spPr>
          <a:xfrm>
            <a:off x="5597525" y="5430838"/>
            <a:ext cx="3382963" cy="1177925"/>
          </a:xfrm>
        </p:spPr>
        <p:txBody>
          <a:bodyPr/>
          <a:lstStyle/>
          <a:p>
            <a:endParaRPr lang="en-US"/>
          </a:p>
        </p:txBody>
      </p:sp>
    </p:spTree>
    <p:extLst>
      <p:ext uri="{BB962C8B-B14F-4D97-AF65-F5344CB8AC3E}">
        <p14:creationId xmlns:p14="http://schemas.microsoft.com/office/powerpoint/2010/main" val="3785973725"/>
      </p:ext>
    </p:extLst>
  </p:cSld>
  <p:clrMapOvr>
    <a:masterClrMapping/>
  </p:clrMapOvr>
  <p:transition>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8_Titl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BC6EE39-35BD-4225-A565-0ACEFB454491}"/>
              </a:ext>
            </a:extLst>
          </p:cNvPr>
          <p:cNvSpPr>
            <a:spLocks noGrp="1"/>
          </p:cNvSpPr>
          <p:nvPr>
            <p:ph sz="quarter" idx="10"/>
          </p:nvPr>
        </p:nvSpPr>
        <p:spPr>
          <a:xfrm>
            <a:off x="763588" y="1924050"/>
            <a:ext cx="1843087" cy="908839"/>
          </a:xfrm>
        </p:spPr>
        <p:txBody>
          <a:bodyPr/>
          <a:lstStyle/>
          <a:p>
            <a:pPr lvl="0"/>
            <a:r>
              <a:rPr lang="en-US" dirty="0"/>
              <a:t>Click to edit Master text</a:t>
            </a:r>
          </a:p>
        </p:txBody>
      </p:sp>
      <p:sp>
        <p:nvSpPr>
          <p:cNvPr id="6" name="Content Placeholder 5">
            <a:extLst>
              <a:ext uri="{FF2B5EF4-FFF2-40B4-BE49-F238E27FC236}">
                <a16:creationId xmlns:a16="http://schemas.microsoft.com/office/drawing/2014/main" id="{6D1CF07D-5535-46B3-829D-6E2F6890AADA}"/>
              </a:ext>
            </a:extLst>
          </p:cNvPr>
          <p:cNvSpPr>
            <a:spLocks noGrp="1"/>
          </p:cNvSpPr>
          <p:nvPr>
            <p:ph sz="quarter" idx="11"/>
          </p:nvPr>
        </p:nvSpPr>
        <p:spPr>
          <a:xfrm>
            <a:off x="763588" y="3221038"/>
            <a:ext cx="1555750" cy="546753"/>
          </a:xfrm>
        </p:spPr>
        <p:txBody>
          <a:bodyPr/>
          <a:lstStyle/>
          <a:p>
            <a:pPr lvl="0"/>
            <a:r>
              <a:rPr lang="en-US" dirty="0"/>
              <a:t>Click to</a:t>
            </a:r>
          </a:p>
        </p:txBody>
      </p:sp>
      <p:sp>
        <p:nvSpPr>
          <p:cNvPr id="8" name="Content Placeholder 7">
            <a:extLst>
              <a:ext uri="{FF2B5EF4-FFF2-40B4-BE49-F238E27FC236}">
                <a16:creationId xmlns:a16="http://schemas.microsoft.com/office/drawing/2014/main" id="{F11C7FBA-455F-428A-8DB9-63B38F2E1BCF}"/>
              </a:ext>
            </a:extLst>
          </p:cNvPr>
          <p:cNvSpPr>
            <a:spLocks noGrp="1"/>
          </p:cNvSpPr>
          <p:nvPr>
            <p:ph sz="quarter" idx="12"/>
          </p:nvPr>
        </p:nvSpPr>
        <p:spPr>
          <a:xfrm>
            <a:off x="763588" y="4257675"/>
            <a:ext cx="2033587"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293F4530-C6ED-4B86-BB40-B94659A125D5}"/>
              </a:ext>
            </a:extLst>
          </p:cNvPr>
          <p:cNvSpPr>
            <a:spLocks noGrp="1"/>
          </p:cNvSpPr>
          <p:nvPr>
            <p:ph sz="quarter" idx="13"/>
          </p:nvPr>
        </p:nvSpPr>
        <p:spPr>
          <a:xfrm>
            <a:off x="4367213" y="1924050"/>
            <a:ext cx="2852737" cy="546753"/>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550C3C7B-C74C-48BC-9E6B-891763B4E61F}"/>
              </a:ext>
            </a:extLst>
          </p:cNvPr>
          <p:cNvSpPr>
            <a:spLocks noGrp="1"/>
          </p:cNvSpPr>
          <p:nvPr>
            <p:ph sz="quarter" idx="14"/>
          </p:nvPr>
        </p:nvSpPr>
        <p:spPr>
          <a:xfrm>
            <a:off x="4367213" y="3001963"/>
            <a:ext cx="3343275"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11C5808A-9B42-4D54-99DF-E91FD71CCF52}"/>
              </a:ext>
            </a:extLst>
          </p:cNvPr>
          <p:cNvSpPr>
            <a:spLocks noGrp="1"/>
          </p:cNvSpPr>
          <p:nvPr>
            <p:ph sz="quarter" idx="15"/>
          </p:nvPr>
        </p:nvSpPr>
        <p:spPr>
          <a:xfrm>
            <a:off x="4367213" y="4257675"/>
            <a:ext cx="2852737" cy="546100"/>
          </a:xfrm>
        </p:spPr>
        <p:txBody>
          <a:bodyPr/>
          <a:lstStyle/>
          <a:p>
            <a:pPr lvl="0"/>
            <a:r>
              <a:rPr lang="en-US" dirty="0"/>
              <a:t>Click to edit Master</a:t>
            </a:r>
          </a:p>
        </p:txBody>
      </p:sp>
      <p:sp>
        <p:nvSpPr>
          <p:cNvPr id="16" name="Content Placeholder 15">
            <a:extLst>
              <a:ext uri="{FF2B5EF4-FFF2-40B4-BE49-F238E27FC236}">
                <a16:creationId xmlns:a16="http://schemas.microsoft.com/office/drawing/2014/main" id="{5E08B3E7-010A-4486-9E74-F9E7D4F37738}"/>
              </a:ext>
            </a:extLst>
          </p:cNvPr>
          <p:cNvSpPr>
            <a:spLocks noGrp="1"/>
          </p:cNvSpPr>
          <p:nvPr>
            <p:ph sz="quarter" idx="16"/>
          </p:nvPr>
        </p:nvSpPr>
        <p:spPr>
          <a:xfrm>
            <a:off x="655638" y="5254625"/>
            <a:ext cx="1951037" cy="546753"/>
          </a:xfrm>
        </p:spPr>
        <p:txBody>
          <a:bodyPr/>
          <a:lstStyle/>
          <a:p>
            <a:pPr lvl="0"/>
            <a:r>
              <a:rPr lang="en-US" dirty="0"/>
              <a:t>Click to edit</a:t>
            </a:r>
          </a:p>
        </p:txBody>
      </p:sp>
      <p:sp>
        <p:nvSpPr>
          <p:cNvPr id="18" name="Content Placeholder 17">
            <a:extLst>
              <a:ext uri="{FF2B5EF4-FFF2-40B4-BE49-F238E27FC236}">
                <a16:creationId xmlns:a16="http://schemas.microsoft.com/office/drawing/2014/main" id="{B82C4DC1-6E62-4D10-B397-EA237CEB86AB}"/>
              </a:ext>
            </a:extLst>
          </p:cNvPr>
          <p:cNvSpPr>
            <a:spLocks noGrp="1"/>
          </p:cNvSpPr>
          <p:nvPr>
            <p:ph sz="quarter" idx="17"/>
          </p:nvPr>
        </p:nvSpPr>
        <p:spPr>
          <a:xfrm>
            <a:off x="4367213" y="5254625"/>
            <a:ext cx="2852737" cy="546753"/>
          </a:xfrm>
        </p:spPr>
        <p:txBody>
          <a:bodyPr/>
          <a:lstStyle/>
          <a:p>
            <a:pPr lvl="0"/>
            <a:r>
              <a:rPr lang="en-US" dirty="0"/>
              <a:t>Click to edit Master</a:t>
            </a:r>
          </a:p>
        </p:txBody>
      </p:sp>
      <p:sp>
        <p:nvSpPr>
          <p:cNvPr id="19" name="Title 18">
            <a:extLst>
              <a:ext uri="{FF2B5EF4-FFF2-40B4-BE49-F238E27FC236}">
                <a16:creationId xmlns:a16="http://schemas.microsoft.com/office/drawing/2014/main" id="{865BB2E6-A59F-466F-912E-ED778E1E760C}"/>
              </a:ext>
            </a:extLst>
          </p:cNvPr>
          <p:cNvSpPr>
            <a:spLocks noGrp="1"/>
          </p:cNvSpPr>
          <p:nvPr>
            <p:ph type="title"/>
          </p:nvPr>
        </p:nvSpPr>
        <p:spPr/>
        <p:txBody>
          <a:bodyPr/>
          <a:lstStyle/>
          <a:p>
            <a:r>
              <a:rPr lang="en-US"/>
              <a:t>Click to edit Master title style</a:t>
            </a:r>
          </a:p>
        </p:txBody>
      </p:sp>
      <p:sp>
        <p:nvSpPr>
          <p:cNvPr id="3" name="Table Placeholder 2">
            <a:extLst>
              <a:ext uri="{FF2B5EF4-FFF2-40B4-BE49-F238E27FC236}">
                <a16:creationId xmlns:a16="http://schemas.microsoft.com/office/drawing/2014/main" id="{4365330B-398F-45E5-BFE1-6902664088EE}"/>
              </a:ext>
            </a:extLst>
          </p:cNvPr>
          <p:cNvSpPr>
            <a:spLocks noGrp="1"/>
          </p:cNvSpPr>
          <p:nvPr>
            <p:ph type="tbl" sz="quarter" idx="18"/>
          </p:nvPr>
        </p:nvSpPr>
        <p:spPr>
          <a:xfrm>
            <a:off x="8285163" y="2160588"/>
            <a:ext cx="3343275" cy="3094037"/>
          </a:xfrm>
        </p:spPr>
        <p:txBody>
          <a:bodyPr/>
          <a:lstStyle/>
          <a:p>
            <a:endParaRPr lang="en-US"/>
          </a:p>
        </p:txBody>
      </p:sp>
      <p:sp>
        <p:nvSpPr>
          <p:cNvPr id="7" name="Table Placeholder 6">
            <a:extLst>
              <a:ext uri="{FF2B5EF4-FFF2-40B4-BE49-F238E27FC236}">
                <a16:creationId xmlns:a16="http://schemas.microsoft.com/office/drawing/2014/main" id="{E56546A2-7CA4-46E1-B341-9FE399752FDB}"/>
              </a:ext>
            </a:extLst>
          </p:cNvPr>
          <p:cNvSpPr>
            <a:spLocks noGrp="1"/>
          </p:cNvSpPr>
          <p:nvPr>
            <p:ph type="tbl" sz="quarter" idx="19"/>
          </p:nvPr>
        </p:nvSpPr>
        <p:spPr>
          <a:xfrm>
            <a:off x="5597525" y="5430838"/>
            <a:ext cx="3382963" cy="1177925"/>
          </a:xfrm>
        </p:spPr>
        <p:txBody>
          <a:bodyPr/>
          <a:lstStyle/>
          <a:p>
            <a:endParaRPr lang="en-US"/>
          </a:p>
        </p:txBody>
      </p:sp>
      <p:graphicFrame>
        <p:nvGraphicFramePr>
          <p:cNvPr id="2" name="Table 1">
            <a:extLst>
              <a:ext uri="{FF2B5EF4-FFF2-40B4-BE49-F238E27FC236}">
                <a16:creationId xmlns:a16="http://schemas.microsoft.com/office/drawing/2014/main" id="{EFFF716C-98F9-44B8-BB84-347713B94699}"/>
              </a:ext>
              <a:ext uri="{C183D7F6-B498-43B3-948B-1728B52AA6E4}">
                <adec:decorative xmlns:adec="http://schemas.microsoft.com/office/drawing/2017/decorative" val="1"/>
              </a:ext>
            </a:extLst>
          </p:cNvPr>
          <p:cNvGraphicFramePr>
            <a:graphicFrameLocks noGrp="1"/>
          </p:cNvGraphicFramePr>
          <p:nvPr userDrawn="1">
            <p:extLst>
              <p:ext uri="{D42A27DB-BD31-4B8C-83A1-F6EECF244321}">
                <p14:modId xmlns:p14="http://schemas.microsoft.com/office/powerpoint/2010/main" val="951366866"/>
              </p:ext>
            </p:extLst>
          </p:nvPr>
        </p:nvGraphicFramePr>
        <p:xfrm>
          <a:off x="687344" y="1192046"/>
          <a:ext cx="10819650" cy="5362440"/>
        </p:xfrm>
        <a:graphic>
          <a:graphicData uri="http://schemas.openxmlformats.org/drawingml/2006/table">
            <a:tbl>
              <a:tblPr firstRow="1" bandRow="1">
                <a:tableStyleId>{5C22544A-7EE6-4342-B048-85BDC9FD1C3A}</a:tableStyleId>
              </a:tblPr>
              <a:tblGrid>
                <a:gridCol w="5318385">
                  <a:extLst>
                    <a:ext uri="{9D8B030D-6E8A-4147-A177-3AD203B41FA5}">
                      <a16:colId xmlns:a16="http://schemas.microsoft.com/office/drawing/2014/main" val="3923098287"/>
                    </a:ext>
                  </a:extLst>
                </a:gridCol>
                <a:gridCol w="182880">
                  <a:extLst>
                    <a:ext uri="{9D8B030D-6E8A-4147-A177-3AD203B41FA5}">
                      <a16:colId xmlns:a16="http://schemas.microsoft.com/office/drawing/2014/main" val="1669520887"/>
                    </a:ext>
                  </a:extLst>
                </a:gridCol>
                <a:gridCol w="5318385">
                  <a:extLst>
                    <a:ext uri="{9D8B030D-6E8A-4147-A177-3AD203B41FA5}">
                      <a16:colId xmlns:a16="http://schemas.microsoft.com/office/drawing/2014/main" val="1762279400"/>
                    </a:ext>
                  </a:extLst>
                </a:gridCol>
              </a:tblGrid>
              <a:tr h="386854">
                <a:tc>
                  <a:txBody>
                    <a:bodyPr/>
                    <a:lstStyle/>
                    <a:p>
                      <a:pPr marL="0" marR="0" lvl="1" indent="0" algn="ctr" defTabSz="932742" rtl="0" eaLnBrk="1" fontAlgn="auto" latinLnBrk="0" hangingPunct="1">
                        <a:lnSpc>
                          <a:spcPct val="100000"/>
                        </a:lnSpc>
                        <a:spcBef>
                          <a:spcPts val="400"/>
                        </a:spcBef>
                        <a:spcAft>
                          <a:spcPts val="600"/>
                        </a:spcAft>
                        <a:buClrTx/>
                        <a:buSzPct val="90000"/>
                        <a:buFontTx/>
                        <a:buNone/>
                        <a:tabLst/>
                        <a:defRPr/>
                      </a:pPr>
                      <a:endParaRPr kumimoji="0" lang="en-US" sz="2000" b="0" i="0" u="none" strike="noStrike" kern="1200" cap="none" spc="0" normalizeH="0" baseline="0" noProof="0" dirty="0">
                        <a:ln>
                          <a:noFill/>
                        </a:ln>
                        <a:solidFill>
                          <a:schemeClr val="tx2"/>
                        </a:solidFill>
                        <a:effectLst/>
                        <a:uLnTx/>
                        <a:uFillTx/>
                        <a:latin typeface="Segoe UI "/>
                        <a:cs typeface="Segoe UI Semibold" panose="020B0702040204020203"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1313"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endParaRPr lang="en-US" sz="1400" b="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ctr" defTabSz="932742" rtl="0" eaLnBrk="1" fontAlgn="auto" latinLnBrk="0" hangingPunct="1">
                        <a:lnSpc>
                          <a:spcPct val="100000"/>
                        </a:lnSpc>
                        <a:spcBef>
                          <a:spcPts val="400"/>
                        </a:spcBef>
                        <a:spcAft>
                          <a:spcPts val="600"/>
                        </a:spcAft>
                        <a:buClrTx/>
                        <a:buSzPct val="90000"/>
                        <a:buFontTx/>
                        <a:buNone/>
                        <a:tabLst/>
                        <a:defRPr/>
                      </a:pPr>
                      <a:endParaRPr kumimoji="0" lang="en-US" sz="2000" b="0" i="0" u="none" strike="noStrike" kern="1200" cap="none" spc="0" normalizeH="0" baseline="0" dirty="0">
                        <a:ln>
                          <a:noFill/>
                        </a:ln>
                        <a:solidFill>
                          <a:schemeClr val="tx2"/>
                        </a:solidFill>
                        <a:effectLst/>
                        <a:uLnTx/>
                        <a:uFillTx/>
                        <a:latin typeface="Segoe UI "/>
                        <a:ea typeface="+mn-ea"/>
                        <a:cs typeface="Segoe UI Semibold" panose="020B0702040204020203"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3520320"/>
                  </a:ext>
                </a:extLst>
              </a:tr>
              <a:tr h="531501">
                <a:tc>
                  <a:txBody>
                    <a:bodyPr/>
                    <a:lstStyle/>
                    <a:p>
                      <a:pPr marL="341313"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endParaRPr lang="en-US" sz="1400" b="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1313"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endParaRPr lang="en-US" sz="1400" b="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1313" marR="0" lvl="1" indent="-341313" algn="l" defTabSz="932742" rtl="0" eaLnBrk="1" fontAlgn="auto" latinLnBrk="0" hangingPunct="1">
                        <a:lnSpc>
                          <a:spcPct val="100000"/>
                        </a:lnSpc>
                        <a:spcBef>
                          <a:spcPts val="400"/>
                        </a:spcBef>
                        <a:spcAft>
                          <a:spcPts val="600"/>
                        </a:spcAft>
                        <a:buClrTx/>
                        <a:buSzPct val="90000"/>
                        <a:buFont typeface="+mj-lt"/>
                        <a:buAutoNum type="arabicPeriod"/>
                        <a:tabLst/>
                        <a:defRPr/>
                      </a:pPr>
                      <a:endParaRPr lang="en-US" sz="1400" b="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36163798"/>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2"/>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2"/>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2"/>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8736689"/>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3"/>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3"/>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3"/>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456024"/>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4"/>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4"/>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4"/>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14721"/>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5"/>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5"/>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5"/>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4623976"/>
                  </a:ext>
                </a:extLst>
              </a:tr>
              <a:tr h="531501">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6"/>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6"/>
                        <a:tabLst/>
                        <a:defRPr/>
                      </a:pPr>
                      <a:endParaRPr lang="en-US" sz="1400" dirty="0">
                        <a:solidFill>
                          <a:schemeClr val="tx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6"/>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0824611"/>
                  </a:ext>
                </a:extLst>
              </a:tr>
              <a:tr h="531501">
                <a:tc>
                  <a:txBody>
                    <a:bodyPr/>
                    <a:lstStyle/>
                    <a:p>
                      <a:pPr marL="342900" lvl="1" indent="-342900" algn="l" defTabSz="932742" rtl="0" eaLnBrk="1" latinLnBrk="0" hangingPunct="1">
                        <a:spcBef>
                          <a:spcPts val="400"/>
                        </a:spcBef>
                        <a:spcAft>
                          <a:spcPts val="600"/>
                        </a:spcAft>
                        <a:buSzPct val="90000"/>
                        <a:buFont typeface="+mj-lt"/>
                        <a:buAutoNum type="arabicPeriod" startAt="7"/>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1" indent="-342900" algn="l" defTabSz="932742" rtl="0" eaLnBrk="1" latinLnBrk="0" hangingPunct="1">
                        <a:spcBef>
                          <a:spcPts val="400"/>
                        </a:spcBef>
                        <a:spcAft>
                          <a:spcPts val="600"/>
                        </a:spcAft>
                        <a:buSzPct val="90000"/>
                        <a:buFont typeface="+mj-lt"/>
                        <a:buAutoNum type="arabicPeriod" startAt="7"/>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1" indent="-342900" algn="l" defTabSz="932742" rtl="0" eaLnBrk="1" latinLnBrk="0" hangingPunct="1">
                        <a:spcBef>
                          <a:spcPts val="400"/>
                        </a:spcBef>
                        <a:spcAft>
                          <a:spcPts val="600"/>
                        </a:spcAft>
                        <a:buSzPct val="90000"/>
                        <a:buFont typeface="+mj-lt"/>
                        <a:buAutoNum type="arabicPeriod" startAt="7"/>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8967013"/>
                  </a:ext>
                </a:extLst>
              </a:tr>
              <a:tr h="531501">
                <a:tc>
                  <a:txBody>
                    <a:bodyPr/>
                    <a:lstStyle/>
                    <a:p>
                      <a:pPr marL="342900" lvl="1" indent="-342900" algn="l" defTabSz="932742" rtl="0" eaLnBrk="1" latinLnBrk="0" hangingPunct="1">
                        <a:spcBef>
                          <a:spcPts val="400"/>
                        </a:spcBef>
                        <a:spcAft>
                          <a:spcPts val="600"/>
                        </a:spcAft>
                        <a:buSzPct val="90000"/>
                        <a:buFont typeface="+mj-lt"/>
                        <a:buAutoNum type="arabicPeriod" startAt="8"/>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1" indent="-342900" algn="l" defTabSz="932742" rtl="0" eaLnBrk="1" latinLnBrk="0" hangingPunct="1">
                        <a:spcBef>
                          <a:spcPts val="400"/>
                        </a:spcBef>
                        <a:spcAft>
                          <a:spcPts val="600"/>
                        </a:spcAft>
                        <a:buSzPct val="90000"/>
                        <a:buFont typeface="+mj-lt"/>
                        <a:buAutoNum type="arabicPeriod" startAt="8"/>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1" indent="-342900" algn="l" defTabSz="932742" rtl="0" eaLnBrk="1" latinLnBrk="0" hangingPunct="1">
                        <a:spcBef>
                          <a:spcPts val="400"/>
                        </a:spcBef>
                        <a:spcAft>
                          <a:spcPts val="600"/>
                        </a:spcAft>
                        <a:buSzPct val="90000"/>
                        <a:buFont typeface="+mj-lt"/>
                        <a:buAutoNum type="arabicPeriod" startAt="8"/>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8968932"/>
                  </a:ext>
                </a:extLst>
              </a:tr>
              <a:tr h="714192">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9"/>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9"/>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1" indent="-342900" algn="l" defTabSz="932742" rtl="0" eaLnBrk="1" fontAlgn="auto" latinLnBrk="0" hangingPunct="1">
                        <a:lnSpc>
                          <a:spcPct val="100000"/>
                        </a:lnSpc>
                        <a:spcBef>
                          <a:spcPts val="400"/>
                        </a:spcBef>
                        <a:spcAft>
                          <a:spcPts val="600"/>
                        </a:spcAft>
                        <a:buClrTx/>
                        <a:buSzPct val="90000"/>
                        <a:buFont typeface="+mj-lt"/>
                        <a:buAutoNum type="arabicPeriod" startAt="9"/>
                        <a:tabLst/>
                        <a:defRPr/>
                      </a:pPr>
                      <a:endParaRPr lang="en-US" sz="1400" kern="1200" dirty="0">
                        <a:solidFill>
                          <a:schemeClr val="tx1"/>
                        </a:solidFill>
                        <a:latin typeface="+mn-lt"/>
                        <a:ea typeface="+mn-ea"/>
                        <a:cs typeface="+mn-cs"/>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6788896"/>
                  </a:ext>
                </a:extLst>
              </a:tr>
            </a:tbl>
          </a:graphicData>
        </a:graphic>
      </p:graphicFrame>
    </p:spTree>
    <p:extLst>
      <p:ext uri="{BB962C8B-B14F-4D97-AF65-F5344CB8AC3E}">
        <p14:creationId xmlns:p14="http://schemas.microsoft.com/office/powerpoint/2010/main" val="1814093430"/>
      </p:ext>
    </p:extLst>
  </p:cSld>
  <p:clrMapOvr>
    <a:masterClrMapping/>
  </p:clrMapOvr>
  <p:transition>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7_Title">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865BB2E6-A59F-466F-912E-ED778E1E76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4679AD-F57D-40D9-B26C-CBBCEBC3DD0F}"/>
              </a:ext>
            </a:extLst>
          </p:cNvPr>
          <p:cNvSpPr>
            <a:spLocks noGrp="1"/>
          </p:cNvSpPr>
          <p:nvPr>
            <p:ph sz="quarter" idx="10"/>
          </p:nvPr>
        </p:nvSpPr>
        <p:spPr>
          <a:xfrm>
            <a:off x="4122738" y="1582738"/>
            <a:ext cx="2466975" cy="546753"/>
          </a:xfrm>
        </p:spPr>
        <p:txBody>
          <a:bodyPr/>
          <a:lstStyle/>
          <a:p>
            <a:pPr lvl="0"/>
            <a:r>
              <a:rPr lang="en-US" dirty="0"/>
              <a:t>Click to edit</a:t>
            </a:r>
          </a:p>
        </p:txBody>
      </p:sp>
      <p:sp>
        <p:nvSpPr>
          <p:cNvPr id="7" name="Content Placeholder 6">
            <a:extLst>
              <a:ext uri="{FF2B5EF4-FFF2-40B4-BE49-F238E27FC236}">
                <a16:creationId xmlns:a16="http://schemas.microsoft.com/office/drawing/2014/main" id="{11B20EDD-1C4B-4BE9-81DD-56E2C59CAEF6}"/>
              </a:ext>
            </a:extLst>
          </p:cNvPr>
          <p:cNvSpPr>
            <a:spLocks noGrp="1"/>
          </p:cNvSpPr>
          <p:nvPr>
            <p:ph sz="quarter" idx="11"/>
          </p:nvPr>
        </p:nvSpPr>
        <p:spPr>
          <a:xfrm>
            <a:off x="347663" y="2497138"/>
            <a:ext cx="1147762" cy="931862"/>
          </a:xfrm>
        </p:spPr>
        <p:txBody>
          <a:bodyPr/>
          <a:lstStyle/>
          <a:p>
            <a:pPr lvl="0"/>
            <a:r>
              <a:rPr lang="en-US" dirty="0"/>
              <a:t>Click to edit</a:t>
            </a:r>
          </a:p>
        </p:txBody>
      </p:sp>
      <p:sp>
        <p:nvSpPr>
          <p:cNvPr id="11" name="Content Placeholder 10">
            <a:extLst>
              <a:ext uri="{FF2B5EF4-FFF2-40B4-BE49-F238E27FC236}">
                <a16:creationId xmlns:a16="http://schemas.microsoft.com/office/drawing/2014/main" id="{4781B0E9-0031-4889-99F9-0CF975E4B315}"/>
              </a:ext>
            </a:extLst>
          </p:cNvPr>
          <p:cNvSpPr>
            <a:spLocks noGrp="1"/>
          </p:cNvSpPr>
          <p:nvPr>
            <p:ph sz="quarter" idx="12"/>
          </p:nvPr>
        </p:nvSpPr>
        <p:spPr>
          <a:xfrm>
            <a:off x="347663" y="3787775"/>
            <a:ext cx="1147762" cy="908839"/>
          </a:xfrm>
        </p:spPr>
        <p:txBody>
          <a:bodyPr/>
          <a:lstStyle/>
          <a:p>
            <a:pPr lvl="0"/>
            <a:r>
              <a:rPr lang="en-US" dirty="0"/>
              <a:t>Click to edit</a:t>
            </a:r>
          </a:p>
        </p:txBody>
      </p:sp>
      <p:sp>
        <p:nvSpPr>
          <p:cNvPr id="15" name="Content Placeholder 14">
            <a:extLst>
              <a:ext uri="{FF2B5EF4-FFF2-40B4-BE49-F238E27FC236}">
                <a16:creationId xmlns:a16="http://schemas.microsoft.com/office/drawing/2014/main" id="{58B3CD24-7DD9-41AC-9F32-6C926E47C7B0}"/>
              </a:ext>
            </a:extLst>
          </p:cNvPr>
          <p:cNvSpPr>
            <a:spLocks noGrp="1"/>
          </p:cNvSpPr>
          <p:nvPr>
            <p:ph sz="quarter" idx="13"/>
          </p:nvPr>
        </p:nvSpPr>
        <p:spPr>
          <a:xfrm>
            <a:off x="1887538" y="2497138"/>
            <a:ext cx="1147762" cy="931862"/>
          </a:xfrm>
        </p:spPr>
        <p:txBody>
          <a:bodyPr/>
          <a:lstStyle/>
          <a:p>
            <a:pPr lvl="0"/>
            <a:r>
              <a:rPr lang="en-US" dirty="0"/>
              <a:t>Click to edit</a:t>
            </a:r>
          </a:p>
        </p:txBody>
      </p:sp>
      <p:sp>
        <p:nvSpPr>
          <p:cNvPr id="20" name="Content Placeholder 19">
            <a:extLst>
              <a:ext uri="{FF2B5EF4-FFF2-40B4-BE49-F238E27FC236}">
                <a16:creationId xmlns:a16="http://schemas.microsoft.com/office/drawing/2014/main" id="{6C2140DA-78B0-4D05-92B9-EDD611D9C642}"/>
              </a:ext>
            </a:extLst>
          </p:cNvPr>
          <p:cNvSpPr>
            <a:spLocks noGrp="1"/>
          </p:cNvSpPr>
          <p:nvPr>
            <p:ph sz="quarter" idx="14"/>
          </p:nvPr>
        </p:nvSpPr>
        <p:spPr>
          <a:xfrm>
            <a:off x="1887538" y="3787775"/>
            <a:ext cx="971550" cy="931863"/>
          </a:xfrm>
        </p:spPr>
        <p:txBody>
          <a:bodyPr/>
          <a:lstStyle/>
          <a:p>
            <a:pPr lvl="0"/>
            <a:r>
              <a:rPr lang="en-US" dirty="0"/>
              <a:t>Click to</a:t>
            </a:r>
          </a:p>
        </p:txBody>
      </p:sp>
      <p:sp>
        <p:nvSpPr>
          <p:cNvPr id="22" name="Content Placeholder 21">
            <a:extLst>
              <a:ext uri="{FF2B5EF4-FFF2-40B4-BE49-F238E27FC236}">
                <a16:creationId xmlns:a16="http://schemas.microsoft.com/office/drawing/2014/main" id="{B444534F-FAA8-4BE8-AF57-7A9776F26F32}"/>
              </a:ext>
            </a:extLst>
          </p:cNvPr>
          <p:cNvSpPr>
            <a:spLocks noGrp="1"/>
          </p:cNvSpPr>
          <p:nvPr>
            <p:ph sz="quarter" idx="15"/>
          </p:nvPr>
        </p:nvSpPr>
        <p:spPr>
          <a:xfrm>
            <a:off x="3686175" y="2497138"/>
            <a:ext cx="1147763" cy="546753"/>
          </a:xfrm>
        </p:spPr>
        <p:txBody>
          <a:bodyPr/>
          <a:lstStyle/>
          <a:p>
            <a:pPr lvl="0"/>
            <a:r>
              <a:rPr lang="en-US" dirty="0"/>
              <a:t>Click to</a:t>
            </a:r>
          </a:p>
        </p:txBody>
      </p:sp>
      <p:sp>
        <p:nvSpPr>
          <p:cNvPr id="24" name="Content Placeholder 23">
            <a:extLst>
              <a:ext uri="{FF2B5EF4-FFF2-40B4-BE49-F238E27FC236}">
                <a16:creationId xmlns:a16="http://schemas.microsoft.com/office/drawing/2014/main" id="{A2B59901-4706-478C-A79A-3E0452F41735}"/>
              </a:ext>
            </a:extLst>
          </p:cNvPr>
          <p:cNvSpPr>
            <a:spLocks noGrp="1"/>
          </p:cNvSpPr>
          <p:nvPr>
            <p:ph sz="quarter" idx="16"/>
          </p:nvPr>
        </p:nvSpPr>
        <p:spPr>
          <a:xfrm>
            <a:off x="3686175" y="3556000"/>
            <a:ext cx="971550" cy="546753"/>
          </a:xfrm>
        </p:spPr>
        <p:txBody>
          <a:bodyPr/>
          <a:lstStyle/>
          <a:p>
            <a:pPr lvl="0"/>
            <a:r>
              <a:rPr lang="en-US" dirty="0"/>
              <a:t>Click</a:t>
            </a:r>
          </a:p>
        </p:txBody>
      </p:sp>
      <p:sp>
        <p:nvSpPr>
          <p:cNvPr id="26" name="Content Placeholder 25">
            <a:extLst>
              <a:ext uri="{FF2B5EF4-FFF2-40B4-BE49-F238E27FC236}">
                <a16:creationId xmlns:a16="http://schemas.microsoft.com/office/drawing/2014/main" id="{CB612F5E-5055-498D-B774-773C7E242772}"/>
              </a:ext>
            </a:extLst>
          </p:cNvPr>
          <p:cNvSpPr>
            <a:spLocks noGrp="1"/>
          </p:cNvSpPr>
          <p:nvPr>
            <p:ph sz="quarter" idx="17"/>
          </p:nvPr>
        </p:nvSpPr>
        <p:spPr>
          <a:xfrm>
            <a:off x="5630863" y="2497138"/>
            <a:ext cx="1147762" cy="546753"/>
          </a:xfrm>
        </p:spPr>
        <p:txBody>
          <a:bodyPr/>
          <a:lstStyle/>
          <a:p>
            <a:pPr lvl="0"/>
            <a:r>
              <a:rPr lang="en-US" dirty="0"/>
              <a:t>Click to</a:t>
            </a:r>
          </a:p>
        </p:txBody>
      </p:sp>
      <p:sp>
        <p:nvSpPr>
          <p:cNvPr id="30" name="Content Placeholder 29">
            <a:extLst>
              <a:ext uri="{FF2B5EF4-FFF2-40B4-BE49-F238E27FC236}">
                <a16:creationId xmlns:a16="http://schemas.microsoft.com/office/drawing/2014/main" id="{5CFCCAE2-D17A-4799-BF7A-C7275B902352}"/>
              </a:ext>
            </a:extLst>
          </p:cNvPr>
          <p:cNvSpPr>
            <a:spLocks noGrp="1"/>
          </p:cNvSpPr>
          <p:nvPr>
            <p:ph sz="quarter" idx="18"/>
          </p:nvPr>
        </p:nvSpPr>
        <p:spPr>
          <a:xfrm>
            <a:off x="5630863" y="3429000"/>
            <a:ext cx="1147762" cy="546753"/>
          </a:xfrm>
        </p:spPr>
        <p:txBody>
          <a:bodyPr/>
          <a:lstStyle/>
          <a:p>
            <a:pPr lvl="0"/>
            <a:r>
              <a:rPr lang="en-US" dirty="0"/>
              <a:t>Click to</a:t>
            </a:r>
          </a:p>
        </p:txBody>
      </p:sp>
      <p:sp>
        <p:nvSpPr>
          <p:cNvPr id="32" name="Content Placeholder 31">
            <a:extLst>
              <a:ext uri="{FF2B5EF4-FFF2-40B4-BE49-F238E27FC236}">
                <a16:creationId xmlns:a16="http://schemas.microsoft.com/office/drawing/2014/main" id="{1AE60B33-CB73-49CF-BDED-2EC57BD9BA6D}"/>
              </a:ext>
            </a:extLst>
          </p:cNvPr>
          <p:cNvSpPr>
            <a:spLocks noGrp="1"/>
          </p:cNvSpPr>
          <p:nvPr>
            <p:ph sz="quarter" idx="19"/>
          </p:nvPr>
        </p:nvSpPr>
        <p:spPr>
          <a:xfrm>
            <a:off x="8026400" y="2497138"/>
            <a:ext cx="2090738" cy="546753"/>
          </a:xfrm>
        </p:spPr>
        <p:txBody>
          <a:bodyPr/>
          <a:lstStyle/>
          <a:p>
            <a:pPr lvl="0"/>
            <a:r>
              <a:rPr lang="en-US" dirty="0"/>
              <a:t>Click to edit</a:t>
            </a:r>
          </a:p>
        </p:txBody>
      </p:sp>
      <p:sp>
        <p:nvSpPr>
          <p:cNvPr id="36" name="Content Placeholder 35">
            <a:extLst>
              <a:ext uri="{FF2B5EF4-FFF2-40B4-BE49-F238E27FC236}">
                <a16:creationId xmlns:a16="http://schemas.microsoft.com/office/drawing/2014/main" id="{142F2088-2AF0-4F12-91EF-B2ECD5B9AB52}"/>
              </a:ext>
            </a:extLst>
          </p:cNvPr>
          <p:cNvSpPr>
            <a:spLocks noGrp="1"/>
          </p:cNvSpPr>
          <p:nvPr>
            <p:ph sz="quarter" idx="20"/>
          </p:nvPr>
        </p:nvSpPr>
        <p:spPr>
          <a:xfrm>
            <a:off x="8026400" y="3429000"/>
            <a:ext cx="1828800" cy="546753"/>
          </a:xfrm>
        </p:spPr>
        <p:txBody>
          <a:bodyPr/>
          <a:lstStyle/>
          <a:p>
            <a:pPr lvl="0"/>
            <a:r>
              <a:rPr lang="en-US" dirty="0"/>
              <a:t>Click to edit</a:t>
            </a:r>
          </a:p>
        </p:txBody>
      </p:sp>
      <p:sp>
        <p:nvSpPr>
          <p:cNvPr id="38" name="Content Placeholder 37">
            <a:extLst>
              <a:ext uri="{FF2B5EF4-FFF2-40B4-BE49-F238E27FC236}">
                <a16:creationId xmlns:a16="http://schemas.microsoft.com/office/drawing/2014/main" id="{CC82CDCB-3DB3-4907-8EBE-F6A8AAAE1C06}"/>
              </a:ext>
            </a:extLst>
          </p:cNvPr>
          <p:cNvSpPr>
            <a:spLocks noGrp="1"/>
          </p:cNvSpPr>
          <p:nvPr>
            <p:ph sz="quarter" idx="21"/>
          </p:nvPr>
        </p:nvSpPr>
        <p:spPr>
          <a:xfrm>
            <a:off x="8026400" y="4695825"/>
            <a:ext cx="2278063" cy="546753"/>
          </a:xfrm>
        </p:spPr>
        <p:txBody>
          <a:bodyPr/>
          <a:lstStyle/>
          <a:p>
            <a:pPr lvl="0"/>
            <a:r>
              <a:rPr lang="en-US" dirty="0"/>
              <a:t>Click to edit</a:t>
            </a:r>
          </a:p>
        </p:txBody>
      </p:sp>
    </p:spTree>
    <p:extLst>
      <p:ext uri="{BB962C8B-B14F-4D97-AF65-F5344CB8AC3E}">
        <p14:creationId xmlns:p14="http://schemas.microsoft.com/office/powerpoint/2010/main" val="3240722183"/>
      </p:ext>
    </p:extLst>
  </p:cSld>
  <p:clrMapOvr>
    <a:masterClrMapping/>
  </p:clrMapOvr>
  <p:transition>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6_Title">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865BB2E6-A59F-466F-912E-ED778E1E76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1F3DE9-8F10-4202-A440-D72A03CFBC28}"/>
              </a:ext>
            </a:extLst>
          </p:cNvPr>
          <p:cNvSpPr>
            <a:spLocks noGrp="1"/>
          </p:cNvSpPr>
          <p:nvPr>
            <p:ph sz="quarter" idx="10"/>
          </p:nvPr>
        </p:nvSpPr>
        <p:spPr>
          <a:xfrm>
            <a:off x="455613" y="1566863"/>
            <a:ext cx="1111250" cy="546753"/>
          </a:xfrm>
        </p:spPr>
        <p:txBody>
          <a:bodyPr/>
          <a:lstStyle/>
          <a:p>
            <a:pPr lvl="0"/>
            <a:r>
              <a:rPr lang="en-US" dirty="0"/>
              <a:t>Click to</a:t>
            </a:r>
          </a:p>
        </p:txBody>
      </p:sp>
      <p:sp>
        <p:nvSpPr>
          <p:cNvPr id="7" name="Content Placeholder 6">
            <a:extLst>
              <a:ext uri="{FF2B5EF4-FFF2-40B4-BE49-F238E27FC236}">
                <a16:creationId xmlns:a16="http://schemas.microsoft.com/office/drawing/2014/main" id="{5802B3D7-EA15-4C43-8E4F-F16DDC16D9E0}"/>
              </a:ext>
            </a:extLst>
          </p:cNvPr>
          <p:cNvSpPr>
            <a:spLocks noGrp="1"/>
          </p:cNvSpPr>
          <p:nvPr>
            <p:ph sz="quarter" idx="11"/>
          </p:nvPr>
        </p:nvSpPr>
        <p:spPr>
          <a:xfrm>
            <a:off x="455613" y="2278063"/>
            <a:ext cx="1330325" cy="547687"/>
          </a:xfrm>
        </p:spPr>
        <p:txBody>
          <a:bodyPr/>
          <a:lstStyle/>
          <a:p>
            <a:pPr lvl="0"/>
            <a:r>
              <a:rPr lang="en-US" dirty="0"/>
              <a:t>Click to</a:t>
            </a:r>
          </a:p>
        </p:txBody>
      </p:sp>
      <p:sp>
        <p:nvSpPr>
          <p:cNvPr id="11" name="Content Placeholder 10">
            <a:extLst>
              <a:ext uri="{FF2B5EF4-FFF2-40B4-BE49-F238E27FC236}">
                <a16:creationId xmlns:a16="http://schemas.microsoft.com/office/drawing/2014/main" id="{92016B69-E884-46E5-9DE5-D86F1F482D85}"/>
              </a:ext>
            </a:extLst>
          </p:cNvPr>
          <p:cNvSpPr>
            <a:spLocks noGrp="1"/>
          </p:cNvSpPr>
          <p:nvPr>
            <p:ph sz="quarter" idx="12"/>
          </p:nvPr>
        </p:nvSpPr>
        <p:spPr>
          <a:xfrm>
            <a:off x="319088" y="3121025"/>
            <a:ext cx="1828800" cy="546753"/>
          </a:xfrm>
        </p:spPr>
        <p:txBody>
          <a:bodyPr/>
          <a:lstStyle/>
          <a:p>
            <a:pPr lvl="0"/>
            <a:r>
              <a:rPr lang="en-US" dirty="0"/>
              <a:t>Click to edit</a:t>
            </a:r>
          </a:p>
        </p:txBody>
      </p:sp>
      <p:sp>
        <p:nvSpPr>
          <p:cNvPr id="15" name="Content Placeholder 14">
            <a:extLst>
              <a:ext uri="{FF2B5EF4-FFF2-40B4-BE49-F238E27FC236}">
                <a16:creationId xmlns:a16="http://schemas.microsoft.com/office/drawing/2014/main" id="{D1CC4E6A-B24B-4687-9045-97C5F4561660}"/>
              </a:ext>
            </a:extLst>
          </p:cNvPr>
          <p:cNvSpPr>
            <a:spLocks noGrp="1"/>
          </p:cNvSpPr>
          <p:nvPr>
            <p:ph sz="quarter" idx="13"/>
          </p:nvPr>
        </p:nvSpPr>
        <p:spPr>
          <a:xfrm>
            <a:off x="319088" y="3846513"/>
            <a:ext cx="2076450" cy="546753"/>
          </a:xfrm>
        </p:spPr>
        <p:txBody>
          <a:bodyPr/>
          <a:lstStyle/>
          <a:p>
            <a:pPr lvl="0"/>
            <a:r>
              <a:rPr lang="en-US" dirty="0"/>
              <a:t>Click to edit</a:t>
            </a:r>
          </a:p>
        </p:txBody>
      </p:sp>
      <p:sp>
        <p:nvSpPr>
          <p:cNvPr id="20" name="Content Placeholder 19">
            <a:extLst>
              <a:ext uri="{FF2B5EF4-FFF2-40B4-BE49-F238E27FC236}">
                <a16:creationId xmlns:a16="http://schemas.microsoft.com/office/drawing/2014/main" id="{8E5C1551-479E-4BF0-889B-4FD380A693C8}"/>
              </a:ext>
            </a:extLst>
          </p:cNvPr>
          <p:cNvSpPr>
            <a:spLocks noGrp="1"/>
          </p:cNvSpPr>
          <p:nvPr>
            <p:ph sz="quarter" idx="14"/>
          </p:nvPr>
        </p:nvSpPr>
        <p:spPr>
          <a:xfrm>
            <a:off x="2670175" y="1566863"/>
            <a:ext cx="1277938" cy="546100"/>
          </a:xfrm>
        </p:spPr>
        <p:txBody>
          <a:bodyPr/>
          <a:lstStyle/>
          <a:p>
            <a:pPr lvl="0"/>
            <a:r>
              <a:rPr lang="en-US" dirty="0"/>
              <a:t>Click to</a:t>
            </a:r>
          </a:p>
        </p:txBody>
      </p:sp>
      <p:sp>
        <p:nvSpPr>
          <p:cNvPr id="22" name="Content Placeholder 21">
            <a:extLst>
              <a:ext uri="{FF2B5EF4-FFF2-40B4-BE49-F238E27FC236}">
                <a16:creationId xmlns:a16="http://schemas.microsoft.com/office/drawing/2014/main" id="{04E0A3BD-6EC8-4B32-B8EB-A3BB9C24E8DD}"/>
              </a:ext>
            </a:extLst>
          </p:cNvPr>
          <p:cNvSpPr>
            <a:spLocks noGrp="1"/>
          </p:cNvSpPr>
          <p:nvPr>
            <p:ph sz="quarter" idx="15"/>
          </p:nvPr>
        </p:nvSpPr>
        <p:spPr>
          <a:xfrm>
            <a:off x="2670175" y="2278063"/>
            <a:ext cx="2062163" cy="546753"/>
          </a:xfrm>
        </p:spPr>
        <p:txBody>
          <a:bodyPr/>
          <a:lstStyle/>
          <a:p>
            <a:pPr lvl="0"/>
            <a:r>
              <a:rPr lang="en-US" dirty="0"/>
              <a:t>Click to edit</a:t>
            </a:r>
          </a:p>
        </p:txBody>
      </p:sp>
      <p:sp>
        <p:nvSpPr>
          <p:cNvPr id="24" name="Content Placeholder 23">
            <a:extLst>
              <a:ext uri="{FF2B5EF4-FFF2-40B4-BE49-F238E27FC236}">
                <a16:creationId xmlns:a16="http://schemas.microsoft.com/office/drawing/2014/main" id="{23BDB34C-E4C3-48A9-B0B4-D2E7920590D9}"/>
              </a:ext>
            </a:extLst>
          </p:cNvPr>
          <p:cNvSpPr>
            <a:spLocks noGrp="1"/>
          </p:cNvSpPr>
          <p:nvPr>
            <p:ph sz="quarter" idx="16"/>
          </p:nvPr>
        </p:nvSpPr>
        <p:spPr>
          <a:xfrm>
            <a:off x="2670175" y="2974975"/>
            <a:ext cx="1828800" cy="546753"/>
          </a:xfrm>
        </p:spPr>
        <p:txBody>
          <a:bodyPr/>
          <a:lstStyle/>
          <a:p>
            <a:pPr lvl="0"/>
            <a:r>
              <a:rPr lang="en-US" dirty="0"/>
              <a:t>Click to edit</a:t>
            </a:r>
          </a:p>
        </p:txBody>
      </p:sp>
      <p:sp>
        <p:nvSpPr>
          <p:cNvPr id="26" name="Content Placeholder 25">
            <a:extLst>
              <a:ext uri="{FF2B5EF4-FFF2-40B4-BE49-F238E27FC236}">
                <a16:creationId xmlns:a16="http://schemas.microsoft.com/office/drawing/2014/main" id="{D7E5BAB6-E9DB-4339-92FF-3E76523E08A6}"/>
              </a:ext>
            </a:extLst>
          </p:cNvPr>
          <p:cNvSpPr>
            <a:spLocks noGrp="1"/>
          </p:cNvSpPr>
          <p:nvPr>
            <p:ph sz="quarter" idx="17"/>
          </p:nvPr>
        </p:nvSpPr>
        <p:spPr>
          <a:xfrm>
            <a:off x="2670175" y="3667125"/>
            <a:ext cx="1639888" cy="546753"/>
          </a:xfrm>
        </p:spPr>
        <p:txBody>
          <a:bodyPr/>
          <a:lstStyle/>
          <a:p>
            <a:pPr lvl="0"/>
            <a:r>
              <a:rPr lang="en-US" dirty="0"/>
              <a:t>Click to</a:t>
            </a:r>
          </a:p>
        </p:txBody>
      </p:sp>
      <p:sp>
        <p:nvSpPr>
          <p:cNvPr id="28" name="Content Placeholder 27">
            <a:extLst>
              <a:ext uri="{FF2B5EF4-FFF2-40B4-BE49-F238E27FC236}">
                <a16:creationId xmlns:a16="http://schemas.microsoft.com/office/drawing/2014/main" id="{17DD3A68-0C50-4D21-A877-C972D79AD0E4}"/>
              </a:ext>
            </a:extLst>
          </p:cNvPr>
          <p:cNvSpPr>
            <a:spLocks noGrp="1"/>
          </p:cNvSpPr>
          <p:nvPr>
            <p:ph sz="quarter" idx="18"/>
          </p:nvPr>
        </p:nvSpPr>
        <p:spPr>
          <a:xfrm>
            <a:off x="5545138" y="1566863"/>
            <a:ext cx="1330325" cy="546753"/>
          </a:xfrm>
        </p:spPr>
        <p:txBody>
          <a:bodyPr/>
          <a:lstStyle/>
          <a:p>
            <a:pPr lvl="0"/>
            <a:r>
              <a:rPr lang="en-US" dirty="0"/>
              <a:t>Click to</a:t>
            </a:r>
          </a:p>
        </p:txBody>
      </p:sp>
      <p:sp>
        <p:nvSpPr>
          <p:cNvPr id="30" name="Content Placeholder 29">
            <a:extLst>
              <a:ext uri="{FF2B5EF4-FFF2-40B4-BE49-F238E27FC236}">
                <a16:creationId xmlns:a16="http://schemas.microsoft.com/office/drawing/2014/main" id="{1ABE9600-5D4E-446D-87D4-0733F9F4A105}"/>
              </a:ext>
            </a:extLst>
          </p:cNvPr>
          <p:cNvSpPr>
            <a:spLocks noGrp="1"/>
          </p:cNvSpPr>
          <p:nvPr>
            <p:ph sz="quarter" idx="19"/>
          </p:nvPr>
        </p:nvSpPr>
        <p:spPr>
          <a:xfrm>
            <a:off x="5427663" y="2278063"/>
            <a:ext cx="2032000" cy="546753"/>
          </a:xfrm>
        </p:spPr>
        <p:txBody>
          <a:bodyPr/>
          <a:lstStyle/>
          <a:p>
            <a:pPr lvl="0"/>
            <a:r>
              <a:rPr lang="en-US" dirty="0"/>
              <a:t>Click to edit</a:t>
            </a:r>
          </a:p>
        </p:txBody>
      </p:sp>
      <p:sp>
        <p:nvSpPr>
          <p:cNvPr id="32" name="Content Placeholder 31">
            <a:extLst>
              <a:ext uri="{FF2B5EF4-FFF2-40B4-BE49-F238E27FC236}">
                <a16:creationId xmlns:a16="http://schemas.microsoft.com/office/drawing/2014/main" id="{24BE39BA-0CFF-4D66-B112-53ECBE9000D2}"/>
              </a:ext>
            </a:extLst>
          </p:cNvPr>
          <p:cNvSpPr>
            <a:spLocks noGrp="1"/>
          </p:cNvSpPr>
          <p:nvPr>
            <p:ph sz="quarter" idx="20"/>
          </p:nvPr>
        </p:nvSpPr>
        <p:spPr>
          <a:xfrm>
            <a:off x="5254625" y="3121025"/>
            <a:ext cx="2205038" cy="546753"/>
          </a:xfrm>
        </p:spPr>
        <p:txBody>
          <a:bodyPr/>
          <a:lstStyle/>
          <a:p>
            <a:pPr lvl="0"/>
            <a:r>
              <a:rPr lang="en-US" dirty="0"/>
              <a:t>Click to edit</a:t>
            </a:r>
          </a:p>
        </p:txBody>
      </p:sp>
      <p:sp>
        <p:nvSpPr>
          <p:cNvPr id="34" name="Content Placeholder 33">
            <a:extLst>
              <a:ext uri="{FF2B5EF4-FFF2-40B4-BE49-F238E27FC236}">
                <a16:creationId xmlns:a16="http://schemas.microsoft.com/office/drawing/2014/main" id="{013F5E54-59F3-43DB-8136-2C564FF52BC8}"/>
              </a:ext>
            </a:extLst>
          </p:cNvPr>
          <p:cNvSpPr>
            <a:spLocks noGrp="1"/>
          </p:cNvSpPr>
          <p:nvPr>
            <p:ph sz="quarter" idx="21"/>
          </p:nvPr>
        </p:nvSpPr>
        <p:spPr>
          <a:xfrm>
            <a:off x="5051425" y="3846513"/>
            <a:ext cx="2408238" cy="546100"/>
          </a:xfrm>
        </p:spPr>
        <p:txBody>
          <a:bodyPr/>
          <a:lstStyle/>
          <a:p>
            <a:pPr lvl="0"/>
            <a:r>
              <a:rPr lang="en-US" dirty="0"/>
              <a:t>Click to edit</a:t>
            </a:r>
          </a:p>
        </p:txBody>
      </p:sp>
      <p:sp>
        <p:nvSpPr>
          <p:cNvPr id="36" name="Content Placeholder 35">
            <a:extLst>
              <a:ext uri="{FF2B5EF4-FFF2-40B4-BE49-F238E27FC236}">
                <a16:creationId xmlns:a16="http://schemas.microsoft.com/office/drawing/2014/main" id="{97D14FB7-FC7F-4515-A85D-2C41A42A78B4}"/>
              </a:ext>
            </a:extLst>
          </p:cNvPr>
          <p:cNvSpPr>
            <a:spLocks noGrp="1"/>
          </p:cNvSpPr>
          <p:nvPr>
            <p:ph sz="quarter" idx="22"/>
          </p:nvPr>
        </p:nvSpPr>
        <p:spPr>
          <a:xfrm>
            <a:off x="8882063" y="1566863"/>
            <a:ext cx="1625600" cy="546753"/>
          </a:xfrm>
        </p:spPr>
        <p:txBody>
          <a:bodyPr/>
          <a:lstStyle/>
          <a:p>
            <a:pPr lvl="0"/>
            <a:r>
              <a:rPr lang="en-US" dirty="0"/>
              <a:t>Click to</a:t>
            </a:r>
          </a:p>
        </p:txBody>
      </p:sp>
      <p:sp>
        <p:nvSpPr>
          <p:cNvPr id="38" name="Content Placeholder 37">
            <a:extLst>
              <a:ext uri="{FF2B5EF4-FFF2-40B4-BE49-F238E27FC236}">
                <a16:creationId xmlns:a16="http://schemas.microsoft.com/office/drawing/2014/main" id="{00580F40-412B-48D3-BA9A-2F30C52EC475}"/>
              </a:ext>
            </a:extLst>
          </p:cNvPr>
          <p:cNvSpPr>
            <a:spLocks noGrp="1"/>
          </p:cNvSpPr>
          <p:nvPr>
            <p:ph sz="quarter" idx="23"/>
          </p:nvPr>
        </p:nvSpPr>
        <p:spPr>
          <a:xfrm>
            <a:off x="8882063" y="2278063"/>
            <a:ext cx="2205037" cy="546753"/>
          </a:xfrm>
        </p:spPr>
        <p:txBody>
          <a:bodyPr/>
          <a:lstStyle/>
          <a:p>
            <a:pPr lvl="0"/>
            <a:r>
              <a:rPr lang="en-US" dirty="0"/>
              <a:t>Click to edit</a:t>
            </a:r>
          </a:p>
        </p:txBody>
      </p:sp>
      <p:sp>
        <p:nvSpPr>
          <p:cNvPr id="40" name="Content Placeholder 39">
            <a:extLst>
              <a:ext uri="{FF2B5EF4-FFF2-40B4-BE49-F238E27FC236}">
                <a16:creationId xmlns:a16="http://schemas.microsoft.com/office/drawing/2014/main" id="{91A0A180-7D08-4DA7-85CC-73A03F35878A}"/>
              </a:ext>
            </a:extLst>
          </p:cNvPr>
          <p:cNvSpPr>
            <a:spLocks noGrp="1"/>
          </p:cNvSpPr>
          <p:nvPr>
            <p:ph sz="quarter" idx="24"/>
          </p:nvPr>
        </p:nvSpPr>
        <p:spPr>
          <a:xfrm>
            <a:off x="8882063" y="2974975"/>
            <a:ext cx="2540000" cy="546753"/>
          </a:xfrm>
        </p:spPr>
        <p:txBody>
          <a:bodyPr/>
          <a:lstStyle/>
          <a:p>
            <a:pPr lvl="0"/>
            <a:r>
              <a:rPr lang="en-US" dirty="0"/>
              <a:t>Click to edit</a:t>
            </a:r>
          </a:p>
        </p:txBody>
      </p:sp>
      <p:sp>
        <p:nvSpPr>
          <p:cNvPr id="42" name="Content Placeholder 41">
            <a:extLst>
              <a:ext uri="{FF2B5EF4-FFF2-40B4-BE49-F238E27FC236}">
                <a16:creationId xmlns:a16="http://schemas.microsoft.com/office/drawing/2014/main" id="{2999AF34-52C3-465A-8D82-24AAC29FC2D3}"/>
              </a:ext>
            </a:extLst>
          </p:cNvPr>
          <p:cNvSpPr>
            <a:spLocks noGrp="1"/>
          </p:cNvSpPr>
          <p:nvPr>
            <p:ph sz="quarter" idx="25"/>
          </p:nvPr>
        </p:nvSpPr>
        <p:spPr>
          <a:xfrm>
            <a:off x="8766175" y="3667125"/>
            <a:ext cx="2205038" cy="546753"/>
          </a:xfrm>
        </p:spPr>
        <p:txBody>
          <a:bodyPr/>
          <a:lstStyle/>
          <a:p>
            <a:pPr lvl="0"/>
            <a:r>
              <a:rPr lang="en-US" dirty="0"/>
              <a:t>Click to edit</a:t>
            </a:r>
          </a:p>
        </p:txBody>
      </p:sp>
      <p:sp>
        <p:nvSpPr>
          <p:cNvPr id="44" name="Content Placeholder 43">
            <a:extLst>
              <a:ext uri="{FF2B5EF4-FFF2-40B4-BE49-F238E27FC236}">
                <a16:creationId xmlns:a16="http://schemas.microsoft.com/office/drawing/2014/main" id="{413B4634-9B3B-4FCF-AAD8-32FFCC292C0F}"/>
              </a:ext>
            </a:extLst>
          </p:cNvPr>
          <p:cNvSpPr>
            <a:spLocks noGrp="1"/>
          </p:cNvSpPr>
          <p:nvPr>
            <p:ph sz="quarter" idx="26"/>
          </p:nvPr>
        </p:nvSpPr>
        <p:spPr>
          <a:xfrm>
            <a:off x="2147888" y="4818063"/>
            <a:ext cx="1828800" cy="546753"/>
          </a:xfrm>
        </p:spPr>
        <p:txBody>
          <a:bodyPr/>
          <a:lstStyle/>
          <a:p>
            <a:pPr lvl="0"/>
            <a:r>
              <a:rPr lang="en-US" dirty="0"/>
              <a:t>Click to edit</a:t>
            </a:r>
          </a:p>
        </p:txBody>
      </p:sp>
      <p:sp>
        <p:nvSpPr>
          <p:cNvPr id="46" name="Content Placeholder 45">
            <a:extLst>
              <a:ext uri="{FF2B5EF4-FFF2-40B4-BE49-F238E27FC236}">
                <a16:creationId xmlns:a16="http://schemas.microsoft.com/office/drawing/2014/main" id="{40D61CE5-DDA3-4E8F-8D99-8956556478FE}"/>
              </a:ext>
            </a:extLst>
          </p:cNvPr>
          <p:cNvSpPr>
            <a:spLocks noGrp="1"/>
          </p:cNvSpPr>
          <p:nvPr>
            <p:ph sz="quarter" idx="27"/>
          </p:nvPr>
        </p:nvSpPr>
        <p:spPr>
          <a:xfrm>
            <a:off x="5051425" y="5006975"/>
            <a:ext cx="2408238" cy="546753"/>
          </a:xfrm>
        </p:spPr>
        <p:txBody>
          <a:bodyPr/>
          <a:lstStyle/>
          <a:p>
            <a:pPr lvl="0"/>
            <a:r>
              <a:rPr lang="en-US" dirty="0"/>
              <a:t>Click to edit</a:t>
            </a:r>
          </a:p>
        </p:txBody>
      </p:sp>
    </p:spTree>
    <p:extLst>
      <p:ext uri="{BB962C8B-B14F-4D97-AF65-F5344CB8AC3E}">
        <p14:creationId xmlns:p14="http://schemas.microsoft.com/office/powerpoint/2010/main" val="120262526"/>
      </p:ext>
    </p:extLst>
  </p:cSld>
  <p:clrMapOvr>
    <a:masterClrMapping/>
  </p:clrMapOvr>
  <p:transition>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5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DBC6EE39-35BD-4225-A565-0ACEFB454491}"/>
              </a:ext>
            </a:extLst>
          </p:cNvPr>
          <p:cNvSpPr>
            <a:spLocks noGrp="1"/>
          </p:cNvSpPr>
          <p:nvPr>
            <p:ph sz="quarter" idx="10"/>
          </p:nvPr>
        </p:nvSpPr>
        <p:spPr>
          <a:xfrm>
            <a:off x="763588" y="1924050"/>
            <a:ext cx="1843087" cy="908839"/>
          </a:xfrm>
        </p:spPr>
        <p:txBody>
          <a:bodyPr/>
          <a:lstStyle/>
          <a:p>
            <a:pPr lvl="0"/>
            <a:r>
              <a:rPr lang="en-US" dirty="0"/>
              <a:t>Click to edit Master text</a:t>
            </a:r>
          </a:p>
        </p:txBody>
      </p:sp>
      <p:sp>
        <p:nvSpPr>
          <p:cNvPr id="6" name="Content Placeholder 5">
            <a:extLst>
              <a:ext uri="{FF2B5EF4-FFF2-40B4-BE49-F238E27FC236}">
                <a16:creationId xmlns:a16="http://schemas.microsoft.com/office/drawing/2014/main" id="{6D1CF07D-5535-46B3-829D-6E2F6890AADA}"/>
              </a:ext>
            </a:extLst>
          </p:cNvPr>
          <p:cNvSpPr>
            <a:spLocks noGrp="1"/>
          </p:cNvSpPr>
          <p:nvPr>
            <p:ph sz="quarter" idx="11"/>
          </p:nvPr>
        </p:nvSpPr>
        <p:spPr>
          <a:xfrm>
            <a:off x="763588" y="3221038"/>
            <a:ext cx="1555750" cy="546753"/>
          </a:xfrm>
        </p:spPr>
        <p:txBody>
          <a:bodyPr/>
          <a:lstStyle/>
          <a:p>
            <a:pPr lvl="0"/>
            <a:r>
              <a:rPr lang="en-US" dirty="0"/>
              <a:t>Click to</a:t>
            </a:r>
          </a:p>
        </p:txBody>
      </p:sp>
      <p:sp>
        <p:nvSpPr>
          <p:cNvPr id="8" name="Content Placeholder 7">
            <a:extLst>
              <a:ext uri="{FF2B5EF4-FFF2-40B4-BE49-F238E27FC236}">
                <a16:creationId xmlns:a16="http://schemas.microsoft.com/office/drawing/2014/main" id="{F11C7FBA-455F-428A-8DB9-63B38F2E1BCF}"/>
              </a:ext>
            </a:extLst>
          </p:cNvPr>
          <p:cNvSpPr>
            <a:spLocks noGrp="1"/>
          </p:cNvSpPr>
          <p:nvPr>
            <p:ph sz="quarter" idx="12"/>
          </p:nvPr>
        </p:nvSpPr>
        <p:spPr>
          <a:xfrm>
            <a:off x="763588" y="4257675"/>
            <a:ext cx="2033587"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293F4530-C6ED-4B86-BB40-B94659A125D5}"/>
              </a:ext>
            </a:extLst>
          </p:cNvPr>
          <p:cNvSpPr>
            <a:spLocks noGrp="1"/>
          </p:cNvSpPr>
          <p:nvPr>
            <p:ph sz="quarter" idx="13"/>
          </p:nvPr>
        </p:nvSpPr>
        <p:spPr>
          <a:xfrm>
            <a:off x="4367213" y="1924050"/>
            <a:ext cx="2852737" cy="546753"/>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550C3C7B-C74C-48BC-9E6B-891763B4E61F}"/>
              </a:ext>
            </a:extLst>
          </p:cNvPr>
          <p:cNvSpPr>
            <a:spLocks noGrp="1"/>
          </p:cNvSpPr>
          <p:nvPr>
            <p:ph sz="quarter" idx="14"/>
          </p:nvPr>
        </p:nvSpPr>
        <p:spPr>
          <a:xfrm>
            <a:off x="4367213" y="3001963"/>
            <a:ext cx="3343275"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11C5808A-9B42-4D54-99DF-E91FD71CCF52}"/>
              </a:ext>
            </a:extLst>
          </p:cNvPr>
          <p:cNvSpPr>
            <a:spLocks noGrp="1"/>
          </p:cNvSpPr>
          <p:nvPr>
            <p:ph sz="quarter" idx="15"/>
          </p:nvPr>
        </p:nvSpPr>
        <p:spPr>
          <a:xfrm>
            <a:off x="4367213" y="4257675"/>
            <a:ext cx="2852737" cy="546100"/>
          </a:xfrm>
        </p:spPr>
        <p:txBody>
          <a:bodyPr/>
          <a:lstStyle/>
          <a:p>
            <a:pPr lvl="0"/>
            <a:r>
              <a:rPr lang="en-US" dirty="0"/>
              <a:t>Click to edit Master</a:t>
            </a:r>
          </a:p>
        </p:txBody>
      </p:sp>
      <p:sp>
        <p:nvSpPr>
          <p:cNvPr id="16" name="Content Placeholder 15">
            <a:extLst>
              <a:ext uri="{FF2B5EF4-FFF2-40B4-BE49-F238E27FC236}">
                <a16:creationId xmlns:a16="http://schemas.microsoft.com/office/drawing/2014/main" id="{5E08B3E7-010A-4486-9E74-F9E7D4F37738}"/>
              </a:ext>
            </a:extLst>
          </p:cNvPr>
          <p:cNvSpPr>
            <a:spLocks noGrp="1"/>
          </p:cNvSpPr>
          <p:nvPr>
            <p:ph sz="quarter" idx="16"/>
          </p:nvPr>
        </p:nvSpPr>
        <p:spPr>
          <a:xfrm>
            <a:off x="655638" y="5254625"/>
            <a:ext cx="1951037" cy="546753"/>
          </a:xfrm>
        </p:spPr>
        <p:txBody>
          <a:bodyPr/>
          <a:lstStyle/>
          <a:p>
            <a:pPr lvl="0"/>
            <a:r>
              <a:rPr lang="en-US" dirty="0"/>
              <a:t>Click to edit</a:t>
            </a:r>
          </a:p>
        </p:txBody>
      </p:sp>
      <p:sp>
        <p:nvSpPr>
          <p:cNvPr id="18" name="Content Placeholder 17">
            <a:extLst>
              <a:ext uri="{FF2B5EF4-FFF2-40B4-BE49-F238E27FC236}">
                <a16:creationId xmlns:a16="http://schemas.microsoft.com/office/drawing/2014/main" id="{B82C4DC1-6E62-4D10-B397-EA237CEB86AB}"/>
              </a:ext>
            </a:extLst>
          </p:cNvPr>
          <p:cNvSpPr>
            <a:spLocks noGrp="1"/>
          </p:cNvSpPr>
          <p:nvPr>
            <p:ph sz="quarter" idx="17"/>
          </p:nvPr>
        </p:nvSpPr>
        <p:spPr>
          <a:xfrm>
            <a:off x="4367213" y="5254625"/>
            <a:ext cx="2852737" cy="546753"/>
          </a:xfrm>
        </p:spPr>
        <p:txBody>
          <a:bodyPr/>
          <a:lstStyle/>
          <a:p>
            <a:pPr lvl="0"/>
            <a:r>
              <a:rPr lang="en-US" dirty="0"/>
              <a:t>Click to edit Master</a:t>
            </a:r>
          </a:p>
        </p:txBody>
      </p:sp>
      <p:sp>
        <p:nvSpPr>
          <p:cNvPr id="5" name="Content Placeholder 4">
            <a:extLst>
              <a:ext uri="{FF2B5EF4-FFF2-40B4-BE49-F238E27FC236}">
                <a16:creationId xmlns:a16="http://schemas.microsoft.com/office/drawing/2014/main" id="{E84325E5-B504-4F8A-86F5-25C2858C90D4}"/>
              </a:ext>
            </a:extLst>
          </p:cNvPr>
          <p:cNvSpPr>
            <a:spLocks noGrp="1"/>
          </p:cNvSpPr>
          <p:nvPr>
            <p:ph sz="quarter" idx="18"/>
          </p:nvPr>
        </p:nvSpPr>
        <p:spPr>
          <a:xfrm>
            <a:off x="7486650" y="1428750"/>
            <a:ext cx="2852738" cy="1792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07270F0E-9153-40A6-8E3F-4717DFD61252}"/>
              </a:ext>
            </a:extLst>
          </p:cNvPr>
          <p:cNvSpPr>
            <a:spLocks noGrp="1"/>
          </p:cNvSpPr>
          <p:nvPr>
            <p:ph sz="quarter" idx="19"/>
          </p:nvPr>
        </p:nvSpPr>
        <p:spPr>
          <a:xfrm>
            <a:off x="9267825" y="4794250"/>
            <a:ext cx="1951038" cy="1006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7317596"/>
      </p:ext>
    </p:extLst>
  </p:cSld>
  <p:clrMapOvr>
    <a:masterClrMapping/>
  </p:clrMapOvr>
  <p:transition>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4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E203DFB8-F97D-4095-B88C-735736883495}"/>
              </a:ext>
            </a:extLst>
          </p:cNvPr>
          <p:cNvSpPr>
            <a:spLocks noGrp="1"/>
          </p:cNvSpPr>
          <p:nvPr>
            <p:ph sz="quarter" idx="10"/>
          </p:nvPr>
        </p:nvSpPr>
        <p:spPr>
          <a:xfrm>
            <a:off x="3309938" y="2090738"/>
            <a:ext cx="5283200" cy="546753"/>
          </a:xfrm>
        </p:spPr>
        <p:txBody>
          <a:bodyPr/>
          <a:lstStyle/>
          <a:p>
            <a:pPr lvl="0"/>
            <a:r>
              <a:rPr lang="en-US" dirty="0"/>
              <a:t>Click to edit Master text styles</a:t>
            </a:r>
          </a:p>
        </p:txBody>
      </p:sp>
      <p:sp>
        <p:nvSpPr>
          <p:cNvPr id="6" name="Content Placeholder 5">
            <a:extLst>
              <a:ext uri="{FF2B5EF4-FFF2-40B4-BE49-F238E27FC236}">
                <a16:creationId xmlns:a16="http://schemas.microsoft.com/office/drawing/2014/main" id="{F8320B03-3C30-4D59-B0B0-145CD19A225B}"/>
              </a:ext>
            </a:extLst>
          </p:cNvPr>
          <p:cNvSpPr>
            <a:spLocks noGrp="1"/>
          </p:cNvSpPr>
          <p:nvPr>
            <p:ph sz="quarter" idx="11"/>
          </p:nvPr>
        </p:nvSpPr>
        <p:spPr>
          <a:xfrm>
            <a:off x="3309938" y="3121025"/>
            <a:ext cx="5514975" cy="546100"/>
          </a:xfrm>
        </p:spPr>
        <p:txBody>
          <a:bodyPr/>
          <a:lstStyle/>
          <a:p>
            <a:pPr lvl="0"/>
            <a:r>
              <a:rPr lang="en-US" dirty="0"/>
              <a:t>Click to edit Master text styles</a:t>
            </a:r>
          </a:p>
        </p:txBody>
      </p:sp>
      <p:sp>
        <p:nvSpPr>
          <p:cNvPr id="8" name="Content Placeholder 7">
            <a:extLst>
              <a:ext uri="{FF2B5EF4-FFF2-40B4-BE49-F238E27FC236}">
                <a16:creationId xmlns:a16="http://schemas.microsoft.com/office/drawing/2014/main" id="{46074EAA-27DF-4B1F-8F79-094C714C2787}"/>
              </a:ext>
            </a:extLst>
          </p:cNvPr>
          <p:cNvSpPr>
            <a:spLocks noGrp="1"/>
          </p:cNvSpPr>
          <p:nvPr>
            <p:ph sz="quarter" idx="12"/>
          </p:nvPr>
        </p:nvSpPr>
        <p:spPr>
          <a:xfrm>
            <a:off x="3309938" y="4310063"/>
            <a:ext cx="5283200" cy="546753"/>
          </a:xfrm>
        </p:spPr>
        <p:txBody>
          <a:bodyPr/>
          <a:lstStyle/>
          <a:p>
            <a:pPr lvl="0"/>
            <a:r>
              <a:rPr lang="en-US" dirty="0"/>
              <a:t>Click to edit Master text styles</a:t>
            </a:r>
          </a:p>
        </p:txBody>
      </p:sp>
    </p:spTree>
    <p:extLst>
      <p:ext uri="{BB962C8B-B14F-4D97-AF65-F5344CB8AC3E}">
        <p14:creationId xmlns:p14="http://schemas.microsoft.com/office/powerpoint/2010/main" val="2001236877"/>
      </p:ext>
    </p:extLst>
  </p:cSld>
  <p:clrMapOvr>
    <a:masterClrMapping/>
  </p:clrMapOvr>
  <p:transition>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D2ACC852-5D32-4DB0-8E16-E26E59B4DD77}"/>
              </a:ext>
            </a:extLst>
          </p:cNvPr>
          <p:cNvSpPr>
            <a:spLocks noGrp="1"/>
          </p:cNvSpPr>
          <p:nvPr>
            <p:ph sz="quarter" idx="10"/>
          </p:nvPr>
        </p:nvSpPr>
        <p:spPr>
          <a:xfrm>
            <a:off x="682171" y="1977826"/>
            <a:ext cx="1176338" cy="546753"/>
          </a:xfrm>
        </p:spPr>
        <p:txBody>
          <a:bodyPr/>
          <a:lstStyle/>
          <a:p>
            <a:pPr lvl="0"/>
            <a:r>
              <a:rPr lang="en-US" dirty="0"/>
              <a:t>Click to</a:t>
            </a:r>
          </a:p>
        </p:txBody>
      </p:sp>
      <p:sp>
        <p:nvSpPr>
          <p:cNvPr id="6" name="Content Placeholder 5">
            <a:extLst>
              <a:ext uri="{FF2B5EF4-FFF2-40B4-BE49-F238E27FC236}">
                <a16:creationId xmlns:a16="http://schemas.microsoft.com/office/drawing/2014/main" id="{D86ED8C8-6033-4C0A-ACB0-2E61BE7D6786}"/>
              </a:ext>
            </a:extLst>
          </p:cNvPr>
          <p:cNvSpPr>
            <a:spLocks noGrp="1"/>
          </p:cNvSpPr>
          <p:nvPr>
            <p:ph sz="quarter" idx="11"/>
          </p:nvPr>
        </p:nvSpPr>
        <p:spPr>
          <a:xfrm>
            <a:off x="2989036" y="1977992"/>
            <a:ext cx="4616450" cy="546753"/>
          </a:xfrm>
        </p:spPr>
        <p:txBody>
          <a:bodyPr/>
          <a:lstStyle/>
          <a:p>
            <a:pPr lvl="0"/>
            <a:r>
              <a:rPr lang="en-US" dirty="0"/>
              <a:t>Click to edit Master text styles</a:t>
            </a:r>
          </a:p>
        </p:txBody>
      </p:sp>
      <p:sp>
        <p:nvSpPr>
          <p:cNvPr id="8" name="Content Placeholder 7">
            <a:extLst>
              <a:ext uri="{FF2B5EF4-FFF2-40B4-BE49-F238E27FC236}">
                <a16:creationId xmlns:a16="http://schemas.microsoft.com/office/drawing/2014/main" id="{396198EF-0D7C-43E0-8736-F6C0541AA806}"/>
              </a:ext>
            </a:extLst>
          </p:cNvPr>
          <p:cNvSpPr>
            <a:spLocks noGrp="1"/>
          </p:cNvSpPr>
          <p:nvPr>
            <p:ph sz="quarter" idx="12"/>
          </p:nvPr>
        </p:nvSpPr>
        <p:spPr>
          <a:xfrm>
            <a:off x="682625" y="2801938"/>
            <a:ext cx="1176338" cy="546753"/>
          </a:xfrm>
        </p:spPr>
        <p:txBody>
          <a:bodyPr/>
          <a:lstStyle/>
          <a:p>
            <a:pPr lvl="0"/>
            <a:r>
              <a:rPr lang="en-US" dirty="0"/>
              <a:t>Click to</a:t>
            </a:r>
          </a:p>
        </p:txBody>
      </p:sp>
      <p:sp>
        <p:nvSpPr>
          <p:cNvPr id="10" name="Content Placeholder 9">
            <a:extLst>
              <a:ext uri="{FF2B5EF4-FFF2-40B4-BE49-F238E27FC236}">
                <a16:creationId xmlns:a16="http://schemas.microsoft.com/office/drawing/2014/main" id="{BDEE29E6-44F8-49CA-99D1-A3D298B6FC09}"/>
              </a:ext>
            </a:extLst>
          </p:cNvPr>
          <p:cNvSpPr>
            <a:spLocks noGrp="1"/>
          </p:cNvSpPr>
          <p:nvPr>
            <p:ph sz="quarter" idx="13"/>
          </p:nvPr>
        </p:nvSpPr>
        <p:spPr>
          <a:xfrm>
            <a:off x="2859088" y="2801938"/>
            <a:ext cx="4746398" cy="546100"/>
          </a:xfrm>
        </p:spPr>
        <p:txBody>
          <a:bodyPr/>
          <a:lstStyle/>
          <a:p>
            <a:pPr lvl="0"/>
            <a:r>
              <a:rPr lang="en-US" dirty="0"/>
              <a:t>Click to edit Master text styles</a:t>
            </a:r>
          </a:p>
        </p:txBody>
      </p:sp>
      <p:sp>
        <p:nvSpPr>
          <p:cNvPr id="12" name="Content Placeholder 11">
            <a:extLst>
              <a:ext uri="{FF2B5EF4-FFF2-40B4-BE49-F238E27FC236}">
                <a16:creationId xmlns:a16="http://schemas.microsoft.com/office/drawing/2014/main" id="{55964F28-2B6E-483B-B7AC-9355CCB2B023}"/>
              </a:ext>
            </a:extLst>
          </p:cNvPr>
          <p:cNvSpPr>
            <a:spLocks noGrp="1"/>
          </p:cNvSpPr>
          <p:nvPr>
            <p:ph sz="quarter" idx="14"/>
          </p:nvPr>
        </p:nvSpPr>
        <p:spPr>
          <a:xfrm>
            <a:off x="682625" y="3730625"/>
            <a:ext cx="1176338" cy="546100"/>
          </a:xfrm>
        </p:spPr>
        <p:txBody>
          <a:bodyPr/>
          <a:lstStyle/>
          <a:p>
            <a:pPr lvl="0"/>
            <a:r>
              <a:rPr lang="en-US" dirty="0"/>
              <a:t>Click to</a:t>
            </a:r>
          </a:p>
        </p:txBody>
      </p:sp>
      <p:sp>
        <p:nvSpPr>
          <p:cNvPr id="14" name="Content Placeholder 13">
            <a:extLst>
              <a:ext uri="{FF2B5EF4-FFF2-40B4-BE49-F238E27FC236}">
                <a16:creationId xmlns:a16="http://schemas.microsoft.com/office/drawing/2014/main" id="{2F151E55-1F32-4971-8677-4E456BA49314}"/>
              </a:ext>
            </a:extLst>
          </p:cNvPr>
          <p:cNvSpPr>
            <a:spLocks noGrp="1"/>
          </p:cNvSpPr>
          <p:nvPr>
            <p:ph sz="quarter" idx="15"/>
          </p:nvPr>
        </p:nvSpPr>
        <p:spPr>
          <a:xfrm>
            <a:off x="2736057" y="3757018"/>
            <a:ext cx="4862511" cy="546100"/>
          </a:xfrm>
        </p:spPr>
        <p:txBody>
          <a:bodyPr/>
          <a:lstStyle/>
          <a:p>
            <a:pPr lvl="0"/>
            <a:r>
              <a:rPr lang="en-US" dirty="0"/>
              <a:t>Click to edit Master text styles</a:t>
            </a:r>
          </a:p>
        </p:txBody>
      </p:sp>
      <p:sp>
        <p:nvSpPr>
          <p:cNvPr id="16" name="Content Placeholder 15">
            <a:extLst>
              <a:ext uri="{FF2B5EF4-FFF2-40B4-BE49-F238E27FC236}">
                <a16:creationId xmlns:a16="http://schemas.microsoft.com/office/drawing/2014/main" id="{1175BECA-8126-42B1-A629-FB98226C54C8}"/>
              </a:ext>
            </a:extLst>
          </p:cNvPr>
          <p:cNvSpPr>
            <a:spLocks noGrp="1"/>
          </p:cNvSpPr>
          <p:nvPr>
            <p:ph sz="quarter" idx="16"/>
          </p:nvPr>
        </p:nvSpPr>
        <p:spPr>
          <a:xfrm>
            <a:off x="682625" y="4614863"/>
            <a:ext cx="1176338" cy="546100"/>
          </a:xfrm>
        </p:spPr>
        <p:txBody>
          <a:bodyPr/>
          <a:lstStyle/>
          <a:p>
            <a:pPr lvl="0"/>
            <a:r>
              <a:rPr lang="en-US" dirty="0"/>
              <a:t>Click to</a:t>
            </a:r>
          </a:p>
        </p:txBody>
      </p:sp>
      <p:sp>
        <p:nvSpPr>
          <p:cNvPr id="18" name="Content Placeholder 17">
            <a:extLst>
              <a:ext uri="{FF2B5EF4-FFF2-40B4-BE49-F238E27FC236}">
                <a16:creationId xmlns:a16="http://schemas.microsoft.com/office/drawing/2014/main" id="{1BF69D2A-7CF2-4B1B-A61A-3C5B897ADD58}"/>
              </a:ext>
            </a:extLst>
          </p:cNvPr>
          <p:cNvSpPr>
            <a:spLocks noGrp="1"/>
          </p:cNvSpPr>
          <p:nvPr>
            <p:ph sz="quarter" idx="17"/>
          </p:nvPr>
        </p:nvSpPr>
        <p:spPr>
          <a:xfrm>
            <a:off x="2859088" y="4614863"/>
            <a:ext cx="4862512" cy="546753"/>
          </a:xfrm>
        </p:spPr>
        <p:txBody>
          <a:bodyPr/>
          <a:lstStyle/>
          <a:p>
            <a:pPr lvl="0"/>
            <a:r>
              <a:rPr lang="en-US" dirty="0"/>
              <a:t>Click to edit Master text styles</a:t>
            </a:r>
          </a:p>
        </p:txBody>
      </p:sp>
    </p:spTree>
    <p:extLst>
      <p:ext uri="{BB962C8B-B14F-4D97-AF65-F5344CB8AC3E}">
        <p14:creationId xmlns:p14="http://schemas.microsoft.com/office/powerpoint/2010/main" val="679120708"/>
      </p:ext>
    </p:extLst>
  </p:cSld>
  <p:clrMapOvr>
    <a:masterClrMapping/>
  </p:clrMapOvr>
  <p:transition>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29480971-7FD7-4215-975A-057EF371ABCE}"/>
              </a:ext>
            </a:extLst>
          </p:cNvPr>
          <p:cNvSpPr>
            <a:spLocks noGrp="1"/>
          </p:cNvSpPr>
          <p:nvPr>
            <p:ph sz="quarter" idx="10"/>
          </p:nvPr>
        </p:nvSpPr>
        <p:spPr>
          <a:xfrm>
            <a:off x="300038" y="1882775"/>
            <a:ext cx="1296987" cy="546753"/>
          </a:xfrm>
        </p:spPr>
        <p:txBody>
          <a:bodyPr/>
          <a:lstStyle/>
          <a:p>
            <a:pPr lvl="0"/>
            <a:r>
              <a:rPr lang="en-US" dirty="0"/>
              <a:t>Click to</a:t>
            </a:r>
          </a:p>
        </p:txBody>
      </p:sp>
      <p:sp>
        <p:nvSpPr>
          <p:cNvPr id="6" name="Content Placeholder 5">
            <a:extLst>
              <a:ext uri="{FF2B5EF4-FFF2-40B4-BE49-F238E27FC236}">
                <a16:creationId xmlns:a16="http://schemas.microsoft.com/office/drawing/2014/main" id="{E9A81779-CFEA-420C-86A1-FEE70C178233}"/>
              </a:ext>
            </a:extLst>
          </p:cNvPr>
          <p:cNvSpPr>
            <a:spLocks noGrp="1"/>
          </p:cNvSpPr>
          <p:nvPr>
            <p:ph sz="quarter" idx="11"/>
          </p:nvPr>
        </p:nvSpPr>
        <p:spPr>
          <a:xfrm>
            <a:off x="1828800" y="1882775"/>
            <a:ext cx="1092200" cy="546753"/>
          </a:xfrm>
        </p:spPr>
        <p:txBody>
          <a:bodyPr/>
          <a:lstStyle/>
          <a:p>
            <a:pPr lvl="0"/>
            <a:r>
              <a:rPr lang="en-US" dirty="0"/>
              <a:t>Click</a:t>
            </a:r>
          </a:p>
        </p:txBody>
      </p:sp>
      <p:sp>
        <p:nvSpPr>
          <p:cNvPr id="8" name="Content Placeholder 7">
            <a:extLst>
              <a:ext uri="{FF2B5EF4-FFF2-40B4-BE49-F238E27FC236}">
                <a16:creationId xmlns:a16="http://schemas.microsoft.com/office/drawing/2014/main" id="{1BC2CBD0-ED48-4F30-BB8E-EEDE34BE11C4}"/>
              </a:ext>
            </a:extLst>
          </p:cNvPr>
          <p:cNvSpPr>
            <a:spLocks noGrp="1"/>
          </p:cNvSpPr>
          <p:nvPr>
            <p:ph sz="quarter" idx="12"/>
          </p:nvPr>
        </p:nvSpPr>
        <p:spPr>
          <a:xfrm>
            <a:off x="455613" y="3603625"/>
            <a:ext cx="2273300" cy="546753"/>
          </a:xfrm>
        </p:spPr>
        <p:txBody>
          <a:bodyPr/>
          <a:lstStyle/>
          <a:p>
            <a:pPr lvl="0"/>
            <a:r>
              <a:rPr lang="en-US" dirty="0"/>
              <a:t>Click to edit</a:t>
            </a:r>
          </a:p>
        </p:txBody>
      </p:sp>
      <p:sp>
        <p:nvSpPr>
          <p:cNvPr id="10" name="Content Placeholder 9">
            <a:extLst>
              <a:ext uri="{FF2B5EF4-FFF2-40B4-BE49-F238E27FC236}">
                <a16:creationId xmlns:a16="http://schemas.microsoft.com/office/drawing/2014/main" id="{07B55B33-5016-4321-9075-F7D8907904D9}"/>
              </a:ext>
            </a:extLst>
          </p:cNvPr>
          <p:cNvSpPr>
            <a:spLocks noGrp="1"/>
          </p:cNvSpPr>
          <p:nvPr>
            <p:ph sz="quarter" idx="13"/>
          </p:nvPr>
        </p:nvSpPr>
        <p:spPr>
          <a:xfrm>
            <a:off x="7110484" y="1514475"/>
            <a:ext cx="3821041" cy="403137"/>
          </a:xfrm>
        </p:spPr>
        <p:txBody>
          <a:bodyPr/>
          <a:lstStyle/>
          <a:p>
            <a:pPr lvl="0"/>
            <a:r>
              <a:rPr lang="en-US" dirty="0"/>
              <a:t>Click to edit Master</a:t>
            </a:r>
          </a:p>
        </p:txBody>
      </p:sp>
      <p:sp>
        <p:nvSpPr>
          <p:cNvPr id="12" name="Content Placeholder 11">
            <a:extLst>
              <a:ext uri="{FF2B5EF4-FFF2-40B4-BE49-F238E27FC236}">
                <a16:creationId xmlns:a16="http://schemas.microsoft.com/office/drawing/2014/main" id="{3CB81FB3-59A1-4527-81E0-D7B498EC9ECD}"/>
              </a:ext>
            </a:extLst>
          </p:cNvPr>
          <p:cNvSpPr>
            <a:spLocks noGrp="1"/>
          </p:cNvSpPr>
          <p:nvPr>
            <p:ph sz="quarter" idx="14"/>
          </p:nvPr>
        </p:nvSpPr>
        <p:spPr>
          <a:xfrm>
            <a:off x="7015163" y="2101850"/>
            <a:ext cx="3821112" cy="546753"/>
          </a:xfrm>
        </p:spPr>
        <p:txBody>
          <a:bodyPr/>
          <a:lstStyle/>
          <a:p>
            <a:pPr lvl="0"/>
            <a:r>
              <a:rPr lang="en-US" dirty="0"/>
              <a:t>Click to edit Master text</a:t>
            </a:r>
          </a:p>
        </p:txBody>
      </p:sp>
      <p:sp>
        <p:nvSpPr>
          <p:cNvPr id="14" name="Content Placeholder 13">
            <a:extLst>
              <a:ext uri="{FF2B5EF4-FFF2-40B4-BE49-F238E27FC236}">
                <a16:creationId xmlns:a16="http://schemas.microsoft.com/office/drawing/2014/main" id="{8E0074CA-A0C6-4B29-B7D6-E0E3E8FC9714}"/>
              </a:ext>
            </a:extLst>
          </p:cNvPr>
          <p:cNvSpPr>
            <a:spLocks noGrp="1"/>
          </p:cNvSpPr>
          <p:nvPr>
            <p:ph sz="quarter" idx="15"/>
          </p:nvPr>
        </p:nvSpPr>
        <p:spPr>
          <a:xfrm>
            <a:off x="7015163" y="2825750"/>
            <a:ext cx="3821112" cy="546753"/>
          </a:xfrm>
        </p:spPr>
        <p:txBody>
          <a:bodyPr/>
          <a:lstStyle/>
          <a:p>
            <a:pPr lvl="0"/>
            <a:r>
              <a:rPr lang="en-US" dirty="0"/>
              <a:t>Click to edit Master text</a:t>
            </a:r>
          </a:p>
        </p:txBody>
      </p:sp>
      <p:sp>
        <p:nvSpPr>
          <p:cNvPr id="16" name="Content Placeholder 15">
            <a:extLst>
              <a:ext uri="{FF2B5EF4-FFF2-40B4-BE49-F238E27FC236}">
                <a16:creationId xmlns:a16="http://schemas.microsoft.com/office/drawing/2014/main" id="{A89AC26A-F8DB-4A27-9F37-92F15733A063}"/>
              </a:ext>
            </a:extLst>
          </p:cNvPr>
          <p:cNvSpPr>
            <a:spLocks noGrp="1"/>
          </p:cNvSpPr>
          <p:nvPr>
            <p:ph sz="quarter" idx="16"/>
          </p:nvPr>
        </p:nvSpPr>
        <p:spPr>
          <a:xfrm>
            <a:off x="7015163" y="3502557"/>
            <a:ext cx="4162425" cy="546753"/>
          </a:xfrm>
        </p:spPr>
        <p:txBody>
          <a:bodyPr/>
          <a:lstStyle/>
          <a:p>
            <a:pPr lvl="0"/>
            <a:r>
              <a:rPr lang="en-US" dirty="0"/>
              <a:t>Click to edit Master text styles</a:t>
            </a:r>
          </a:p>
        </p:txBody>
      </p:sp>
      <p:sp>
        <p:nvSpPr>
          <p:cNvPr id="18" name="Content Placeholder 17">
            <a:extLst>
              <a:ext uri="{FF2B5EF4-FFF2-40B4-BE49-F238E27FC236}">
                <a16:creationId xmlns:a16="http://schemas.microsoft.com/office/drawing/2014/main" id="{1AEDDC7A-A7EF-48D1-84AF-5421BFDEB79A}"/>
              </a:ext>
            </a:extLst>
          </p:cNvPr>
          <p:cNvSpPr>
            <a:spLocks noGrp="1"/>
          </p:cNvSpPr>
          <p:nvPr>
            <p:ph sz="quarter" idx="17"/>
          </p:nvPr>
        </p:nvSpPr>
        <p:spPr>
          <a:xfrm>
            <a:off x="6851650" y="4149725"/>
            <a:ext cx="4325938" cy="547688"/>
          </a:xfrm>
        </p:spPr>
        <p:txBody>
          <a:bodyPr/>
          <a:lstStyle/>
          <a:p>
            <a:pPr lvl="0"/>
            <a:r>
              <a:rPr lang="en-US" dirty="0"/>
              <a:t>Click to edit Master text styles</a:t>
            </a:r>
          </a:p>
        </p:txBody>
      </p:sp>
      <p:sp>
        <p:nvSpPr>
          <p:cNvPr id="20" name="Content Placeholder 19">
            <a:extLst>
              <a:ext uri="{FF2B5EF4-FFF2-40B4-BE49-F238E27FC236}">
                <a16:creationId xmlns:a16="http://schemas.microsoft.com/office/drawing/2014/main" id="{86D576C2-2740-40EF-84E5-963426F6D969}"/>
              </a:ext>
            </a:extLst>
          </p:cNvPr>
          <p:cNvSpPr>
            <a:spLocks noGrp="1"/>
          </p:cNvSpPr>
          <p:nvPr>
            <p:ph sz="quarter" idx="18"/>
          </p:nvPr>
        </p:nvSpPr>
        <p:spPr>
          <a:xfrm>
            <a:off x="6851650" y="4830763"/>
            <a:ext cx="4325938" cy="547687"/>
          </a:xfrm>
        </p:spPr>
        <p:txBody>
          <a:bodyPr/>
          <a:lstStyle/>
          <a:p>
            <a:pPr lvl="0"/>
            <a:r>
              <a:rPr lang="en-US" dirty="0"/>
              <a:t>Click to edit Master text styles</a:t>
            </a:r>
          </a:p>
        </p:txBody>
      </p:sp>
      <p:sp>
        <p:nvSpPr>
          <p:cNvPr id="22" name="Content Placeholder 21">
            <a:extLst>
              <a:ext uri="{FF2B5EF4-FFF2-40B4-BE49-F238E27FC236}">
                <a16:creationId xmlns:a16="http://schemas.microsoft.com/office/drawing/2014/main" id="{575BEDAB-0E42-4E1E-904F-C4D6073B2D80}"/>
              </a:ext>
            </a:extLst>
          </p:cNvPr>
          <p:cNvSpPr>
            <a:spLocks noGrp="1"/>
          </p:cNvSpPr>
          <p:nvPr>
            <p:ph sz="quarter" idx="19"/>
          </p:nvPr>
        </p:nvSpPr>
        <p:spPr>
          <a:xfrm>
            <a:off x="6700838" y="5513388"/>
            <a:ext cx="4476750" cy="547687"/>
          </a:xfrm>
        </p:spPr>
        <p:txBody>
          <a:bodyPr/>
          <a:lstStyle/>
          <a:p>
            <a:pPr lvl="0"/>
            <a:r>
              <a:rPr lang="en-US" dirty="0"/>
              <a:t>Click to edit Master text style</a:t>
            </a:r>
          </a:p>
        </p:txBody>
      </p:sp>
      <p:sp>
        <p:nvSpPr>
          <p:cNvPr id="24" name="Content Placeholder 23">
            <a:extLst>
              <a:ext uri="{FF2B5EF4-FFF2-40B4-BE49-F238E27FC236}">
                <a16:creationId xmlns:a16="http://schemas.microsoft.com/office/drawing/2014/main" id="{AE6E799E-A9F4-4EB7-BCB9-449E7E9FB745}"/>
              </a:ext>
            </a:extLst>
          </p:cNvPr>
          <p:cNvSpPr>
            <a:spLocks noGrp="1"/>
          </p:cNvSpPr>
          <p:nvPr>
            <p:ph sz="quarter" idx="20"/>
          </p:nvPr>
        </p:nvSpPr>
        <p:spPr>
          <a:xfrm>
            <a:off x="6496050" y="6223000"/>
            <a:ext cx="4681538" cy="546753"/>
          </a:xfrm>
        </p:spPr>
        <p:txBody>
          <a:bodyPr/>
          <a:lstStyle/>
          <a:p>
            <a:pPr lvl="0"/>
            <a:r>
              <a:rPr lang="en-US" dirty="0"/>
              <a:t>Click to edit Master text styles</a:t>
            </a:r>
          </a:p>
        </p:txBody>
      </p:sp>
      <p:sp>
        <p:nvSpPr>
          <p:cNvPr id="26" name="Content Placeholder 25">
            <a:extLst>
              <a:ext uri="{FF2B5EF4-FFF2-40B4-BE49-F238E27FC236}">
                <a16:creationId xmlns:a16="http://schemas.microsoft.com/office/drawing/2014/main" id="{6B9CFAC4-B6F8-4847-ADB6-242C067F945E}"/>
              </a:ext>
            </a:extLst>
          </p:cNvPr>
          <p:cNvSpPr>
            <a:spLocks noGrp="1"/>
          </p:cNvSpPr>
          <p:nvPr>
            <p:ph sz="quarter" idx="21"/>
          </p:nvPr>
        </p:nvSpPr>
        <p:spPr>
          <a:xfrm>
            <a:off x="2728913" y="4736211"/>
            <a:ext cx="3565525" cy="546753"/>
          </a:xfrm>
        </p:spPr>
        <p:txBody>
          <a:bodyPr/>
          <a:lstStyle/>
          <a:p>
            <a:pPr lvl="0"/>
            <a:r>
              <a:rPr lang="en-US" dirty="0"/>
              <a:t>Click to edit Master text</a:t>
            </a:r>
          </a:p>
        </p:txBody>
      </p:sp>
      <p:sp>
        <p:nvSpPr>
          <p:cNvPr id="5" name="Content Placeholder 4">
            <a:extLst>
              <a:ext uri="{FF2B5EF4-FFF2-40B4-BE49-F238E27FC236}">
                <a16:creationId xmlns:a16="http://schemas.microsoft.com/office/drawing/2014/main" id="{244B551B-7E7D-482F-B859-80892DAB47CC}"/>
              </a:ext>
            </a:extLst>
          </p:cNvPr>
          <p:cNvSpPr>
            <a:spLocks noGrp="1"/>
          </p:cNvSpPr>
          <p:nvPr>
            <p:ph sz="quarter" idx="22"/>
          </p:nvPr>
        </p:nvSpPr>
        <p:spPr>
          <a:xfrm>
            <a:off x="2109788" y="5880295"/>
            <a:ext cx="2940514" cy="546558"/>
          </a:xfrm>
        </p:spPr>
        <p:txBody>
          <a:bodyPr/>
          <a:lstStyle/>
          <a:p>
            <a:pPr lvl="0"/>
            <a:r>
              <a:rPr lang="en-US" dirty="0"/>
              <a:t>Click to edit Master</a:t>
            </a:r>
          </a:p>
        </p:txBody>
      </p:sp>
    </p:spTree>
    <p:extLst>
      <p:ext uri="{BB962C8B-B14F-4D97-AF65-F5344CB8AC3E}">
        <p14:creationId xmlns:p14="http://schemas.microsoft.com/office/powerpoint/2010/main" val="1471629117"/>
      </p:ext>
    </p:extLst>
  </p:cSld>
  <p:clrMapOvr>
    <a:masterClrMapping/>
  </p:clrMapOvr>
  <p:transition>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dirty="0"/>
              <a:t>Title</a:t>
            </a:r>
          </a:p>
        </p:txBody>
      </p:sp>
      <p:sp>
        <p:nvSpPr>
          <p:cNvPr id="4" name="Content Placeholder 3">
            <a:extLst>
              <a:ext uri="{FF2B5EF4-FFF2-40B4-BE49-F238E27FC236}">
                <a16:creationId xmlns:a16="http://schemas.microsoft.com/office/drawing/2014/main" id="{3410C8DF-39E8-4D1A-9023-6FE503871AF5}"/>
              </a:ext>
            </a:extLst>
          </p:cNvPr>
          <p:cNvSpPr>
            <a:spLocks noGrp="1"/>
          </p:cNvSpPr>
          <p:nvPr>
            <p:ph sz="quarter" idx="10"/>
          </p:nvPr>
        </p:nvSpPr>
        <p:spPr>
          <a:xfrm>
            <a:off x="6373813" y="2116138"/>
            <a:ext cx="1282700" cy="546753"/>
          </a:xfrm>
        </p:spPr>
        <p:txBody>
          <a:bodyPr/>
          <a:lstStyle/>
          <a:p>
            <a:pPr lvl="0"/>
            <a:r>
              <a:rPr lang="en-US" dirty="0"/>
              <a:t>Click to</a:t>
            </a:r>
          </a:p>
        </p:txBody>
      </p:sp>
      <p:sp>
        <p:nvSpPr>
          <p:cNvPr id="6" name="Content Placeholder 5">
            <a:extLst>
              <a:ext uri="{FF2B5EF4-FFF2-40B4-BE49-F238E27FC236}">
                <a16:creationId xmlns:a16="http://schemas.microsoft.com/office/drawing/2014/main" id="{625A5716-E820-4783-B5BB-7AB4B8E5B828}"/>
              </a:ext>
            </a:extLst>
          </p:cNvPr>
          <p:cNvSpPr>
            <a:spLocks noGrp="1"/>
          </p:cNvSpPr>
          <p:nvPr>
            <p:ph sz="quarter" idx="11"/>
          </p:nvPr>
        </p:nvSpPr>
        <p:spPr>
          <a:xfrm>
            <a:off x="8598090" y="2116138"/>
            <a:ext cx="1692085" cy="599766"/>
          </a:xfrm>
        </p:spPr>
        <p:txBody>
          <a:bodyPr/>
          <a:lstStyle/>
          <a:p>
            <a:pPr lvl="0"/>
            <a:r>
              <a:rPr lang="en-US" dirty="0"/>
              <a:t>Click to</a:t>
            </a:r>
          </a:p>
        </p:txBody>
      </p:sp>
      <p:sp>
        <p:nvSpPr>
          <p:cNvPr id="8" name="Content Placeholder 7">
            <a:extLst>
              <a:ext uri="{FF2B5EF4-FFF2-40B4-BE49-F238E27FC236}">
                <a16:creationId xmlns:a16="http://schemas.microsoft.com/office/drawing/2014/main" id="{631AB5F6-D4DA-46FC-89CC-8BB498FFE941}"/>
              </a:ext>
            </a:extLst>
          </p:cNvPr>
          <p:cNvSpPr>
            <a:spLocks noGrp="1"/>
          </p:cNvSpPr>
          <p:nvPr>
            <p:ph sz="quarter" idx="12"/>
          </p:nvPr>
        </p:nvSpPr>
        <p:spPr>
          <a:xfrm>
            <a:off x="455613" y="4013200"/>
            <a:ext cx="3938587" cy="546753"/>
          </a:xfrm>
        </p:spPr>
        <p:txBody>
          <a:bodyPr/>
          <a:lstStyle/>
          <a:p>
            <a:pPr lvl="0"/>
            <a:r>
              <a:rPr lang="en-US" dirty="0"/>
              <a:t>Click to edit Master text</a:t>
            </a:r>
          </a:p>
        </p:txBody>
      </p:sp>
      <p:sp>
        <p:nvSpPr>
          <p:cNvPr id="10" name="Content Placeholder 9">
            <a:extLst>
              <a:ext uri="{FF2B5EF4-FFF2-40B4-BE49-F238E27FC236}">
                <a16:creationId xmlns:a16="http://schemas.microsoft.com/office/drawing/2014/main" id="{18F0A01F-1E43-4C7B-AC3C-2F1CADBE8466}"/>
              </a:ext>
            </a:extLst>
          </p:cNvPr>
          <p:cNvSpPr>
            <a:spLocks noGrp="1"/>
          </p:cNvSpPr>
          <p:nvPr>
            <p:ph sz="quarter" idx="13"/>
          </p:nvPr>
        </p:nvSpPr>
        <p:spPr>
          <a:xfrm>
            <a:off x="455613" y="4803775"/>
            <a:ext cx="3692525" cy="547688"/>
          </a:xfrm>
        </p:spPr>
        <p:txBody>
          <a:bodyPr/>
          <a:lstStyle/>
          <a:p>
            <a:pPr lvl="0"/>
            <a:r>
              <a:rPr lang="en-US" dirty="0"/>
              <a:t>Click to edit Master text</a:t>
            </a:r>
          </a:p>
        </p:txBody>
      </p:sp>
      <p:sp>
        <p:nvSpPr>
          <p:cNvPr id="12" name="Content Placeholder 11">
            <a:extLst>
              <a:ext uri="{FF2B5EF4-FFF2-40B4-BE49-F238E27FC236}">
                <a16:creationId xmlns:a16="http://schemas.microsoft.com/office/drawing/2014/main" id="{DB17935D-D65A-4E3C-B808-D7F51BDFFF15}"/>
              </a:ext>
            </a:extLst>
          </p:cNvPr>
          <p:cNvSpPr>
            <a:spLocks noGrp="1"/>
          </p:cNvSpPr>
          <p:nvPr>
            <p:ph sz="quarter" idx="14"/>
          </p:nvPr>
        </p:nvSpPr>
        <p:spPr>
          <a:xfrm>
            <a:off x="455613" y="5608638"/>
            <a:ext cx="4062412" cy="547687"/>
          </a:xfrm>
        </p:spPr>
        <p:txBody>
          <a:bodyPr/>
          <a:lstStyle/>
          <a:p>
            <a:pPr lvl="0"/>
            <a:r>
              <a:rPr lang="en-US" dirty="0"/>
              <a:t>Click to edit Master text styles</a:t>
            </a:r>
          </a:p>
        </p:txBody>
      </p:sp>
      <p:sp>
        <p:nvSpPr>
          <p:cNvPr id="5" name="Content Placeholder 4">
            <a:extLst>
              <a:ext uri="{FF2B5EF4-FFF2-40B4-BE49-F238E27FC236}">
                <a16:creationId xmlns:a16="http://schemas.microsoft.com/office/drawing/2014/main" id="{E77838FB-E2D2-46F0-AC93-8EBFE001CD04}"/>
              </a:ext>
            </a:extLst>
          </p:cNvPr>
          <p:cNvSpPr>
            <a:spLocks noGrp="1"/>
          </p:cNvSpPr>
          <p:nvPr>
            <p:ph sz="quarter" idx="15"/>
          </p:nvPr>
        </p:nvSpPr>
        <p:spPr>
          <a:xfrm>
            <a:off x="3468688" y="2716213"/>
            <a:ext cx="3149600" cy="1666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D89BEBF5-3DD6-4BCB-A39D-3E0CDFDE5C0C}"/>
              </a:ext>
            </a:extLst>
          </p:cNvPr>
          <p:cNvSpPr>
            <a:spLocks noGrp="1"/>
          </p:cNvSpPr>
          <p:nvPr>
            <p:ph sz="quarter" idx="16"/>
          </p:nvPr>
        </p:nvSpPr>
        <p:spPr>
          <a:xfrm>
            <a:off x="4926013" y="1076325"/>
            <a:ext cx="2316162" cy="863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8106214"/>
      </p:ext>
    </p:extLst>
  </p:cSld>
  <p:clrMapOvr>
    <a:masterClrMapping/>
  </p:clrMapOvr>
  <p:transition>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4" y="941692"/>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4143230462"/>
      </p:ext>
    </p:extLst>
  </p:cSld>
  <p:clrMapOvr>
    <a:masterClrMapping/>
  </p:clrMapOvr>
  <p:transition>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4" y="941692"/>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dirty="0"/>
              <a:t>Section title</a:t>
            </a:r>
          </a:p>
        </p:txBody>
      </p:sp>
    </p:spTree>
    <p:extLst>
      <p:ext uri="{BB962C8B-B14F-4D97-AF65-F5344CB8AC3E}">
        <p14:creationId xmlns:p14="http://schemas.microsoft.com/office/powerpoint/2010/main" val="282367454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2841479"/>
      </p:ext>
    </p:extLst>
  </p:cSld>
  <p:clrMapOvr>
    <a:masterClrMapping/>
  </p:clrMapOvr>
  <p:transition>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1_Blank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90AD9-5AA3-483C-82C8-41D730D50859}"/>
              </a:ext>
            </a:extLst>
          </p:cNvPr>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5B687496-9C41-4AC2-ACD9-6C216163CC9B}"/>
              </a:ext>
            </a:extLst>
          </p:cNvPr>
          <p:cNvSpPr/>
          <p:nvPr userDrawn="1"/>
        </p:nvSpPr>
        <p:spPr bwMode="auto">
          <a:xfrm>
            <a:off x="6111901" y="0"/>
            <a:ext cx="6080099" cy="6858000"/>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353" b="0" i="0" u="none" strike="noStrike" kern="1200" cap="none" spc="0" normalizeH="0" baseline="0" noProof="0" dirty="0" err="1">
              <a:ln>
                <a:noFill/>
              </a:ln>
              <a:solidFill>
                <a:srgbClr val="000000"/>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3145446880"/>
      </p:ext>
    </p:extLst>
  </p:cSld>
  <p:clrMapOvr>
    <a:masterClrMapping/>
  </p:clrMapOvr>
  <p:transition>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29841" y="0"/>
            <a:ext cx="5973790" cy="6858000"/>
          </a:xfrm>
          <a:prstGeom prst="rect">
            <a:avLst/>
          </a:prstGeom>
        </p:spPr>
      </p:pic>
      <p:sp>
        <p:nvSpPr>
          <p:cNvPr id="2" name="Title 1"/>
          <p:cNvSpPr>
            <a:spLocks noGrp="1"/>
          </p:cNvSpPr>
          <p:nvPr>
            <p:ph type="title" hasCustomPrompt="1"/>
          </p:nvPr>
        </p:nvSpPr>
        <p:spPr>
          <a:xfrm>
            <a:off x="455995" y="620428"/>
            <a:ext cx="5541959" cy="403137"/>
          </a:xfrm>
          <a:prstGeom prst="rect">
            <a:avLst/>
          </a:prstGeom>
        </p:spPr>
        <p:txBody>
          <a:bodyPr wrap="square" lIns="0" tIns="0" rIns="0" bIns="0">
            <a:spAutoFit/>
          </a:bodyPr>
          <a:lstStyle>
            <a:lvl1pPr>
              <a:lnSpc>
                <a:spcPts val="3137"/>
              </a:lnSpc>
              <a:defRPr sz="2745" baseline="0">
                <a:solidFill>
                  <a:srgbClr val="000000"/>
                </a:solidFill>
              </a:defRPr>
            </a:lvl1pPr>
          </a:lstStyle>
          <a:p>
            <a:r>
              <a:rPr lang="en-US" dirty="0"/>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a:p>
            <a:pPr lvl="1"/>
            <a:endParaRPr lang="en-US" dirty="0"/>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5" y="1922587"/>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dirty="0"/>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2" y="3121485"/>
            <a:ext cx="5973053" cy="543185"/>
          </a:xfrm>
          <a:prstGeom prst="rect">
            <a:avLst/>
          </a:prstGeom>
        </p:spPr>
        <p:txBody>
          <a:bodyPr/>
          <a:lstStyle>
            <a:lvl1pPr algn="ctr">
              <a:defRPr>
                <a:solidFill>
                  <a:schemeClr val="bg1"/>
                </a:solidFill>
              </a:defRPr>
            </a:lvl1pPr>
          </a:lstStyle>
          <a:p>
            <a:r>
              <a:rPr lang="en-US" dirty="0"/>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5" y="2576675"/>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dirty="0">
                <a:solidFill>
                  <a:schemeClr val="tx2"/>
                </a:solidFill>
                <a:latin typeface="+mj-lt"/>
              </a:rPr>
              <a:t>Paragraph title Segoe UI </a:t>
            </a:r>
            <a:r>
              <a:rPr lang="en-US" b="0" dirty="0" err="1">
                <a:solidFill>
                  <a:schemeClr val="tx2"/>
                </a:solidFill>
                <a:latin typeface="+mj-lt"/>
              </a:rPr>
              <a:t>Semibold</a:t>
            </a:r>
            <a:r>
              <a:rPr lang="en-US" b="0" dirty="0">
                <a:solidFill>
                  <a:schemeClr val="tx2"/>
                </a:solidFill>
                <a:latin typeface="+mj-lt"/>
              </a:rPr>
              <a:t> 14/18</a:t>
            </a:r>
            <a:endParaRPr lang="en-US" dirty="0"/>
          </a:p>
          <a:p>
            <a:pPr lvl="1"/>
            <a:endParaRPr lang="en-US" dirty="0"/>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4"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1484981993"/>
      </p:ext>
    </p:extLst>
  </p:cSld>
  <p:clrMapOvr>
    <a:masterClrMapping/>
  </p:clrMapOvr>
  <p:transition>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Photo layout 2</a:t>
            </a:r>
          </a:p>
        </p:txBody>
      </p:sp>
      <p:sp>
        <p:nvSpPr>
          <p:cNvPr id="5" name="Text Placeholder 4"/>
          <p:cNvSpPr>
            <a:spLocks noGrp="1"/>
          </p:cNvSpPr>
          <p:nvPr>
            <p:ph type="body" sz="quarter" idx="11" hasCustomPrompt="1"/>
          </p:nvPr>
        </p:nvSpPr>
        <p:spPr>
          <a:xfrm>
            <a:off x="455995" y="4927922"/>
            <a:ext cx="3618381" cy="216206"/>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r>
              <a:rPr lang="en-US" dirty="0"/>
              <a:t> 14</a:t>
            </a:r>
          </a:p>
        </p:txBody>
      </p:sp>
      <p:sp>
        <p:nvSpPr>
          <p:cNvPr id="9" name="Text Placeholder 4"/>
          <p:cNvSpPr>
            <a:spLocks noGrp="1"/>
          </p:cNvSpPr>
          <p:nvPr>
            <p:ph type="body" sz="quarter" idx="12" hasCustomPrompt="1"/>
          </p:nvPr>
        </p:nvSpPr>
        <p:spPr>
          <a:xfrm>
            <a:off x="4300039" y="4927922"/>
            <a:ext cx="3618381" cy="216206"/>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r>
              <a:rPr lang="en-US" dirty="0"/>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r>
              <a:rPr lang="en-US" dirty="0"/>
              <a:t> 14</a:t>
            </a:r>
          </a:p>
        </p:txBody>
      </p:sp>
      <p:pic>
        <p:nvPicPr>
          <p:cNvPr id="15" name="Picture 14"/>
          <p:cNvPicPr>
            <a:picLocks noChangeAspect="1"/>
          </p:cNvPicPr>
          <p:nvPr userDrawn="1"/>
        </p:nvPicPr>
        <p:blipFill rotWithShape="1">
          <a:blip r:embed="rId2" cstate="email">
            <a:extLst>
              <a:ext uri="{28A0092B-C50C-407E-A947-70E740481C1C}">
                <a14:useLocalDpi xmlns:a14="http://schemas.microsoft.com/office/drawing/2010/main"/>
              </a:ext>
            </a:extLst>
          </a:blip>
          <a:srcRect r="-1"/>
          <a:stretch/>
        </p:blipFill>
        <p:spPr>
          <a:xfrm>
            <a:off x="8150360" y="2152783"/>
            <a:ext cx="3623053" cy="2589915"/>
          </a:xfrm>
          <a:prstGeom prst="rect">
            <a:avLst/>
          </a:prstGeom>
        </p:spPr>
      </p:pic>
      <p:pic>
        <p:nvPicPr>
          <p:cNvPr id="16" name="Picture 1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25647" y="2152783"/>
            <a:ext cx="3648727" cy="2589915"/>
          </a:xfrm>
          <a:prstGeom prst="rect">
            <a:avLst/>
          </a:prstGeom>
        </p:spPr>
      </p:pic>
      <p:pic>
        <p:nvPicPr>
          <p:cNvPr id="17" name="Picture 16"/>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4" y="3193694"/>
            <a:ext cx="3647951" cy="543185"/>
          </a:xfrm>
          <a:prstGeom prst="rect">
            <a:avLst/>
          </a:prstGeom>
        </p:spPr>
        <p:txBody>
          <a:bodyPr/>
          <a:lstStyle>
            <a:lvl1pPr algn="ctr">
              <a:defRPr>
                <a:solidFill>
                  <a:schemeClr val="bg1"/>
                </a:solidFill>
              </a:defRPr>
            </a:lvl1pPr>
          </a:lstStyle>
          <a:p>
            <a:r>
              <a:rPr lang="en-US" dirty="0"/>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39" y="3186832"/>
            <a:ext cx="3618381" cy="543185"/>
          </a:xfrm>
          <a:prstGeom prst="rect">
            <a:avLst/>
          </a:prstGeom>
        </p:spPr>
        <p:txBody>
          <a:bodyPr/>
          <a:lstStyle>
            <a:lvl1pPr algn="ctr">
              <a:defRPr>
                <a:solidFill>
                  <a:schemeClr val="bg1"/>
                </a:solidFill>
              </a:defRPr>
            </a:lvl1pPr>
          </a:lstStyle>
          <a:p>
            <a:r>
              <a:rPr lang="en-US" dirty="0"/>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8" y="3186832"/>
            <a:ext cx="3612156" cy="543185"/>
          </a:xfrm>
          <a:prstGeom prst="rect">
            <a:avLst/>
          </a:prstGeom>
        </p:spPr>
        <p:txBody>
          <a:bodyPr/>
          <a:lstStyle>
            <a:lvl1pPr algn="ctr">
              <a:defRPr>
                <a:solidFill>
                  <a:schemeClr val="bg1"/>
                </a:solidFill>
              </a:defRPr>
            </a:lvl1pPr>
          </a:lstStyle>
          <a:p>
            <a:r>
              <a:rPr lang="en-US" dirty="0"/>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5"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p>
        </p:txBody>
      </p:sp>
    </p:spTree>
    <p:extLst>
      <p:ext uri="{BB962C8B-B14F-4D97-AF65-F5344CB8AC3E}">
        <p14:creationId xmlns:p14="http://schemas.microsoft.com/office/powerpoint/2010/main" val="2107292111"/>
      </p:ext>
    </p:extLst>
  </p:cSld>
  <p:clrMapOvr>
    <a:masterClrMapping/>
  </p:clrMapOvr>
  <p:transition>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Device layout 1: one column</a:t>
            </a:r>
          </a:p>
        </p:txBody>
      </p:sp>
      <p:sp>
        <p:nvSpPr>
          <p:cNvPr id="4" name="Text Placeholder 3"/>
          <p:cNvSpPr>
            <a:spLocks noGrp="1"/>
          </p:cNvSpPr>
          <p:nvPr>
            <p:ph type="body" sz="quarter" idx="10" hasCustomPrompt="1"/>
          </p:nvPr>
        </p:nvSpPr>
        <p:spPr>
          <a:xfrm>
            <a:off x="455995" y="1922802"/>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pt-BR" dirty="0"/>
              <a:t>Large subhead Segoe UI Regular 20/24. Em volor resequaectur.</a:t>
            </a:r>
            <a:endParaRPr lang="en-US" dirty="0"/>
          </a:p>
        </p:txBody>
      </p:sp>
      <p:sp>
        <p:nvSpPr>
          <p:cNvPr id="5" name="Text Placeholder 4"/>
          <p:cNvSpPr>
            <a:spLocks noGrp="1"/>
          </p:cNvSpPr>
          <p:nvPr>
            <p:ph type="body" sz="quarter" idx="11" hasCustomPrompt="1"/>
          </p:nvPr>
        </p:nvSpPr>
        <p:spPr>
          <a:xfrm>
            <a:off x="455995" y="2707597"/>
            <a:ext cx="4758210" cy="2521331"/>
          </a:xfrm>
          <a:prstGeom prst="rect">
            <a:avLst/>
          </a:prstGeom>
        </p:spPr>
        <p:txBody>
          <a:bodyPr lIns="0" tIns="0" rIns="0" bIns="0"/>
          <a:lstStyle>
            <a:lvl1pPr marL="280121" indent="-280121">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a:p>
            <a:pPr lvl="0"/>
            <a:endParaRPr lang="en-US" dirty="0"/>
          </a:p>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6"/>
            <a:ext cx="5834041" cy="908839"/>
          </a:xfrm>
          <a:prstGeom prst="rect">
            <a:avLst/>
          </a:prstGeom>
        </p:spPr>
        <p:txBody>
          <a:bodyPr anchor="ctr" anchorCtr="0"/>
          <a:lstStyle>
            <a:lvl1pPr algn="ctr">
              <a:defRPr>
                <a:solidFill>
                  <a:srgbClr val="000000"/>
                </a:solidFill>
              </a:defRPr>
            </a:lvl1pPr>
          </a:lstStyle>
          <a:p>
            <a:r>
              <a:rPr lang="en-US" dirty="0"/>
              <a:t>Drag picture to placeholder or click icon to add</a:t>
            </a:r>
          </a:p>
        </p:txBody>
      </p:sp>
    </p:spTree>
    <p:extLst>
      <p:ext uri="{BB962C8B-B14F-4D97-AF65-F5344CB8AC3E}">
        <p14:creationId xmlns:p14="http://schemas.microsoft.com/office/powerpoint/2010/main" val="1386571626"/>
      </p:ext>
    </p:extLst>
  </p:cSld>
  <p:clrMapOvr>
    <a:masterClrMapping/>
  </p:clrMapOvr>
  <p:transition>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6"/>
            <a:ext cx="5834041" cy="908839"/>
          </a:xfrm>
          <a:prstGeom prst="rect">
            <a:avLst/>
          </a:prstGeom>
        </p:spPr>
        <p:txBody>
          <a:bodyPr anchor="ctr" anchorCtr="0"/>
          <a:lstStyle>
            <a:lvl1pPr algn="ctr">
              <a:defRPr>
                <a:solidFill>
                  <a:srgbClr val="000000"/>
                </a:solidFill>
              </a:defRPr>
            </a:lvl1pPr>
          </a:lstStyle>
          <a:p>
            <a:r>
              <a:rPr lang="en-US" dirty="0"/>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endParaRPr lang="en-US" dirty="0"/>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dirty="0"/>
              <a:t>Paragraph title Segoe UI </a:t>
            </a:r>
            <a:r>
              <a:rPr lang="en-US" dirty="0" err="1"/>
              <a:t>Semibold</a:t>
            </a:r>
            <a:endParaRPr lang="en-US" dirty="0"/>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Device layout 2: two columns</a:t>
            </a:r>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8"/>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0" y="2452758"/>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dirty="0"/>
              <a:t>Body copy 14 </a:t>
            </a:r>
            <a:r>
              <a:rPr lang="en-US" dirty="0" err="1"/>
              <a:t>Cavorest</a:t>
            </a:r>
            <a:r>
              <a:rPr lang="en-US" dirty="0"/>
              <a:t> a </a:t>
            </a:r>
            <a:r>
              <a:rPr lang="en-US" dirty="0" err="1"/>
              <a:t>aut</a:t>
            </a:r>
            <a:r>
              <a:rPr lang="en-US" dirty="0"/>
              <a:t> arum </a:t>
            </a:r>
            <a:r>
              <a:rPr lang="en-US" dirty="0" err="1"/>
              <a:t>quam</a:t>
            </a:r>
            <a:r>
              <a:rPr lang="en-US" dirty="0"/>
              <a:t> id eat ape </a:t>
            </a:r>
            <a:r>
              <a:rPr lang="en-US" dirty="0" err="1"/>
              <a:t>est</a:t>
            </a:r>
            <a:r>
              <a:rPr lang="en-US" dirty="0"/>
              <a:t>, qui </a:t>
            </a:r>
            <a:r>
              <a:rPr lang="en-US" dirty="0" err="1"/>
              <a:t>sincit</a:t>
            </a:r>
            <a:r>
              <a:rPr lang="en-US" dirty="0"/>
              <a:t>, </a:t>
            </a:r>
            <a:r>
              <a:rPr lang="en-US" dirty="0" err="1"/>
              <a:t>omnimusdae</a:t>
            </a:r>
            <a:r>
              <a:rPr lang="en-US" dirty="0"/>
              <a:t>. </a:t>
            </a:r>
            <a:r>
              <a:rPr lang="en-US" dirty="0" err="1"/>
              <a:t>Icaecatur</a:t>
            </a:r>
            <a:r>
              <a:rPr lang="en-US" dirty="0"/>
              <a:t>. </a:t>
            </a:r>
            <a:r>
              <a:rPr lang="en-US" dirty="0" err="1"/>
              <a:t>Boribus</a:t>
            </a:r>
            <a:r>
              <a:rPr lang="en-US" dirty="0"/>
              <a:t> </a:t>
            </a:r>
            <a:r>
              <a:rPr lang="en-US" dirty="0" err="1"/>
              <a:t>sinctius</a:t>
            </a:r>
            <a:r>
              <a:rPr lang="en-US" dirty="0"/>
              <a:t> </a:t>
            </a:r>
            <a:r>
              <a:rPr lang="en-US" dirty="0" err="1"/>
              <a:t>nimaxime</a:t>
            </a:r>
            <a:r>
              <a:rPr lang="en-US" dirty="0"/>
              <a:t> </a:t>
            </a:r>
            <a:r>
              <a:rPr lang="en-US" dirty="0" err="1"/>
              <a:t>nonsequibus</a:t>
            </a:r>
            <a:r>
              <a:rPr lang="en-US" dirty="0"/>
              <a:t> </a:t>
            </a:r>
            <a:r>
              <a:rPr lang="en-US" dirty="0" err="1"/>
              <a:t>dollendis</a:t>
            </a:r>
            <a:r>
              <a:rPr lang="en-US" dirty="0"/>
              <a:t> as </a:t>
            </a:r>
            <a:r>
              <a:rPr lang="en-US" dirty="0" err="1"/>
              <a:t>autestiatur</a:t>
            </a:r>
            <a:r>
              <a:rPr lang="en-US" dirty="0"/>
              <a:t>. </a:t>
            </a:r>
          </a:p>
        </p:txBody>
      </p:sp>
    </p:spTree>
    <p:extLst>
      <p:ext uri="{BB962C8B-B14F-4D97-AF65-F5344CB8AC3E}">
        <p14:creationId xmlns:p14="http://schemas.microsoft.com/office/powerpoint/2010/main" val="3586098864"/>
      </p:ext>
    </p:extLst>
  </p:cSld>
  <p:clrMapOvr>
    <a:masterClrMapping/>
  </p:clrMapOvr>
  <p:transition>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dirty="0"/>
              <a:t>Drag picture to placeholder or click icon to add</a:t>
            </a:r>
          </a:p>
        </p:txBody>
      </p:sp>
    </p:spTree>
    <p:extLst>
      <p:ext uri="{BB962C8B-B14F-4D97-AF65-F5344CB8AC3E}">
        <p14:creationId xmlns:p14="http://schemas.microsoft.com/office/powerpoint/2010/main" val="3998910812"/>
      </p:ext>
    </p:extLst>
  </p:cSld>
  <p:clrMapOvr>
    <a:masterClrMapping/>
  </p:clrMapOvr>
  <p:transition>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6" y="1950780"/>
            <a:ext cx="3618377" cy="3534843"/>
          </a:xfrm>
          <a:prstGeom prst="rect">
            <a:avLst/>
          </a:prstGeom>
        </p:spPr>
        <p:txBody>
          <a:bodyPr anchor="ctr">
            <a:noAutofit/>
          </a:bodyPr>
          <a:lstStyle>
            <a:lvl1pPr marL="0" indent="0" algn="ctr">
              <a:buNone/>
              <a:defRPr sz="2353">
                <a:solidFill>
                  <a:srgbClr val="000000"/>
                </a:solidFill>
              </a:defRPr>
            </a:lvl1pPr>
          </a:lstStyle>
          <a:p>
            <a:r>
              <a:rPr lang="en-US" dirty="0"/>
              <a:t>Click icon to add chart</a:t>
            </a:r>
          </a:p>
        </p:txBody>
      </p:sp>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Chart examples</a:t>
            </a:r>
          </a:p>
        </p:txBody>
      </p:sp>
      <p:sp>
        <p:nvSpPr>
          <p:cNvPr id="9" name="Text Placeholder 4"/>
          <p:cNvSpPr>
            <a:spLocks noGrp="1"/>
          </p:cNvSpPr>
          <p:nvPr>
            <p:ph type="body" sz="quarter" idx="12" hasCustomPrompt="1"/>
          </p:nvPr>
        </p:nvSpPr>
        <p:spPr>
          <a:xfrm>
            <a:off x="455992"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0" b="0" i="0" spc="0">
                <a:solidFill>
                  <a:srgbClr val="000000"/>
                </a:solidFill>
                <a:latin typeface="+mn-lt"/>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sz="980">
                <a:solidFill>
                  <a:schemeClr val="tx1"/>
                </a:solidFill>
              </a:defRPr>
            </a:lvl2pPr>
            <a:lvl3pPr marL="448193" indent="0">
              <a:buNone/>
              <a:defRPr/>
            </a:lvl3pPr>
            <a:lvl4pPr marL="672290" indent="0">
              <a:buNone/>
              <a:defRPr/>
            </a:lvl4pPr>
            <a:lvl5pPr marL="896386" indent="0">
              <a:buNone/>
              <a:defRPr/>
            </a:lvl5pPr>
          </a:lstStyle>
          <a:p>
            <a:pPr lvl="0"/>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
        <p:nvSpPr>
          <p:cNvPr id="17" name="Text Placeholder 4"/>
          <p:cNvSpPr>
            <a:spLocks noGrp="1"/>
          </p:cNvSpPr>
          <p:nvPr>
            <p:ph type="body" sz="quarter" idx="18" hasCustomPrompt="1"/>
          </p:nvPr>
        </p:nvSpPr>
        <p:spPr>
          <a:xfrm>
            <a:off x="4303152" y="5857162"/>
            <a:ext cx="3607487" cy="301770"/>
          </a:xfrm>
          <a:prstGeom prst="rect">
            <a:avLst/>
          </a:prstGeom>
        </p:spPr>
        <p:txBody>
          <a:bodyPr vert="horz" wrap="square" lIns="0" tIns="0" rIns="0" bIns="0" rtlCol="0">
            <a:spAutoFit/>
          </a:bodyPr>
          <a:lstStyle>
            <a:lvl1pPr>
              <a:tabLst/>
              <a:defRPr lang="en-US" sz="980"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
        <p:nvSpPr>
          <p:cNvPr id="20" name="Chart Placeholder 6"/>
          <p:cNvSpPr>
            <a:spLocks noGrp="1"/>
          </p:cNvSpPr>
          <p:nvPr>
            <p:ph type="chart" sz="quarter" idx="22"/>
          </p:nvPr>
        </p:nvSpPr>
        <p:spPr>
          <a:xfrm>
            <a:off x="4303152" y="1950780"/>
            <a:ext cx="3607487" cy="3534843"/>
          </a:xfrm>
          <a:prstGeom prst="rect">
            <a:avLst/>
          </a:prstGeom>
        </p:spPr>
        <p:txBody>
          <a:bodyPr anchor="ctr">
            <a:noAutofit/>
          </a:bodyPr>
          <a:lstStyle>
            <a:lvl1pPr marL="0" indent="0" algn="ctr">
              <a:buNone/>
              <a:defRPr sz="2353">
                <a:solidFill>
                  <a:srgbClr val="000000"/>
                </a:solidFill>
              </a:defRPr>
            </a:lvl1pPr>
          </a:lstStyle>
          <a:p>
            <a:r>
              <a:rPr lang="en-US" dirty="0"/>
              <a:t>Click icon to add chart</a:t>
            </a:r>
          </a:p>
        </p:txBody>
      </p:sp>
      <p:sp>
        <p:nvSpPr>
          <p:cNvPr id="21" name="Chart Placeholder 6"/>
          <p:cNvSpPr>
            <a:spLocks noGrp="1"/>
          </p:cNvSpPr>
          <p:nvPr>
            <p:ph type="chart" sz="quarter" idx="23"/>
          </p:nvPr>
        </p:nvSpPr>
        <p:spPr>
          <a:xfrm>
            <a:off x="8139412" y="1950780"/>
            <a:ext cx="3623051" cy="3534843"/>
          </a:xfrm>
          <a:prstGeom prst="rect">
            <a:avLst/>
          </a:prstGeom>
        </p:spPr>
        <p:txBody>
          <a:bodyPr anchor="ctr">
            <a:noAutofit/>
          </a:bodyPr>
          <a:lstStyle>
            <a:lvl1pPr marL="0" indent="0" algn="ctr">
              <a:buNone/>
              <a:defRPr sz="2353">
                <a:solidFill>
                  <a:srgbClr val="000000"/>
                </a:solidFill>
              </a:defRPr>
            </a:lvl1pPr>
          </a:lstStyle>
          <a:p>
            <a:r>
              <a:rPr lang="en-US" dirty="0"/>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1"/>
            <a:ext cx="3629278" cy="241415"/>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1"/>
            <a:ext cx="3629278" cy="241415"/>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1"/>
            <a:ext cx="3629278" cy="241415"/>
          </a:xfrm>
          <a:prstGeom prst="rect">
            <a:avLst/>
          </a:prstGeom>
        </p:spPr>
        <p:txBody>
          <a:bodyPr tIns="0"/>
          <a:lstStyle>
            <a:lvl1pPr>
              <a:defRPr lang="en-US" sz="980" b="1" kern="1200" spc="0" dirty="0" smtClean="0">
                <a:solidFill>
                  <a:srgbClr val="000000"/>
                </a:solidFill>
                <a:latin typeface="+mn-lt"/>
                <a:ea typeface="+mn-ea"/>
                <a:cs typeface="+mn-cs"/>
              </a:defRPr>
            </a:lvl1pPr>
          </a:lstStyle>
          <a:p>
            <a:pPr lvl="0"/>
            <a:r>
              <a:rPr lang="en-US" dirty="0"/>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3" y="5857162"/>
            <a:ext cx="3607487" cy="301770"/>
          </a:xfrm>
          <a:prstGeom prst="rect">
            <a:avLst/>
          </a:prstGeom>
        </p:spPr>
        <p:txBody>
          <a:bodyPr vert="horz" wrap="square" lIns="0" tIns="0" rIns="0" bIns="0" rtlCol="0">
            <a:spAutoFit/>
          </a:bodyPr>
          <a:lstStyle>
            <a:lvl1pPr>
              <a:tabLst/>
              <a:defRPr lang="en-US" sz="980"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dirty="0"/>
              <a:t>Caption body copy Segoe Regular 10/12. </a:t>
            </a:r>
            <a:r>
              <a:rPr lang="en-US" dirty="0" err="1"/>
              <a:t>Cavorest</a:t>
            </a:r>
            <a:r>
              <a:rPr lang="en-US" dirty="0"/>
              <a:t> a </a:t>
            </a:r>
            <a:r>
              <a:rPr lang="en-US" dirty="0" err="1"/>
              <a:t>aut</a:t>
            </a:r>
            <a:r>
              <a:rPr lang="en-US" dirty="0"/>
              <a:t> arum </a:t>
            </a:r>
            <a:r>
              <a:rPr lang="en-US" dirty="0" err="1"/>
              <a:t>quam</a:t>
            </a:r>
            <a:r>
              <a:rPr lang="en-US" dirty="0"/>
              <a:t> id eat.</a:t>
            </a:r>
          </a:p>
        </p:txBody>
      </p:sp>
    </p:spTree>
    <p:extLst>
      <p:ext uri="{BB962C8B-B14F-4D97-AF65-F5344CB8AC3E}">
        <p14:creationId xmlns:p14="http://schemas.microsoft.com/office/powerpoint/2010/main" val="4002485644"/>
      </p:ext>
    </p:extLst>
  </p:cSld>
  <p:clrMapOvr>
    <a:masterClrMapping/>
  </p:clrMapOvr>
  <p:transition>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dirty="0"/>
              <a:t>Table styling</a:t>
            </a:r>
          </a:p>
        </p:txBody>
      </p:sp>
      <p:sp>
        <p:nvSpPr>
          <p:cNvPr id="4" name="Table Placeholder 3"/>
          <p:cNvSpPr>
            <a:spLocks noGrp="1"/>
          </p:cNvSpPr>
          <p:nvPr>
            <p:ph type="tbl" sz="quarter" idx="10"/>
          </p:nvPr>
        </p:nvSpPr>
        <p:spPr>
          <a:xfrm>
            <a:off x="455995" y="3924852"/>
            <a:ext cx="11306469" cy="546753"/>
          </a:xfrm>
          <a:prstGeom prst="rect">
            <a:avLst/>
          </a:prstGeom>
        </p:spPr>
        <p:txBody>
          <a:bodyPr anchor="ctr" anchorCtr="0"/>
          <a:lstStyle>
            <a:lvl1pPr algn="ctr">
              <a:defRPr/>
            </a:lvl1pPr>
          </a:lstStyle>
          <a:p>
            <a:r>
              <a:rPr lang="en-US" dirty="0"/>
              <a:t>Click icon to add table</a:t>
            </a:r>
          </a:p>
        </p:txBody>
      </p:sp>
    </p:spTree>
    <p:extLst>
      <p:ext uri="{BB962C8B-B14F-4D97-AF65-F5344CB8AC3E}">
        <p14:creationId xmlns:p14="http://schemas.microsoft.com/office/powerpoint/2010/main" val="1684163897"/>
      </p:ext>
    </p:extLst>
  </p:cSld>
  <p:clrMapOvr>
    <a:masterClrMapping/>
  </p:clrMapOvr>
  <p:transition>
    <p:fade/>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7"/>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dirty="0"/>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0"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dirty="0">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41868876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7"/>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dirty="0"/>
              <a:t>Thank you.</a:t>
            </a:r>
          </a:p>
        </p:txBody>
      </p:sp>
      <p:sp>
        <p:nvSpPr>
          <p:cNvPr id="3" name="Content Placeholder 2">
            <a:extLst>
              <a:ext uri="{FF2B5EF4-FFF2-40B4-BE49-F238E27FC236}">
                <a16:creationId xmlns:a16="http://schemas.microsoft.com/office/drawing/2014/main" id="{A02B83A8-1893-4306-A71D-964384DD035C}"/>
              </a:ext>
            </a:extLst>
          </p:cNvPr>
          <p:cNvSpPr>
            <a:spLocks noGrp="1"/>
          </p:cNvSpPr>
          <p:nvPr>
            <p:ph sz="quarter" idx="10"/>
          </p:nvPr>
        </p:nvSpPr>
        <p:spPr>
          <a:xfrm>
            <a:off x="3094038" y="4618038"/>
            <a:ext cx="3290887" cy="147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F700C80B-7057-4445-B99C-BEB5F20411BF}"/>
              </a:ext>
            </a:extLst>
          </p:cNvPr>
          <p:cNvSpPr>
            <a:spLocks noGrp="1"/>
          </p:cNvSpPr>
          <p:nvPr>
            <p:ph sz="quarter" idx="11"/>
          </p:nvPr>
        </p:nvSpPr>
        <p:spPr>
          <a:xfrm>
            <a:off x="5502275" y="1143000"/>
            <a:ext cx="2408238" cy="70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2C08B3-626F-4D75-B429-5185BD4C46D1}"/>
              </a:ext>
            </a:extLst>
          </p:cNvPr>
          <p:cNvSpPr>
            <a:spLocks noGrp="1"/>
          </p:cNvSpPr>
          <p:nvPr>
            <p:ph sz="quarter" idx="12"/>
          </p:nvPr>
        </p:nvSpPr>
        <p:spPr>
          <a:xfrm>
            <a:off x="6096000" y="3686175"/>
            <a:ext cx="2946400" cy="147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4616A2-19D1-48BD-8A48-D8496ADDCA26}"/>
              </a:ext>
            </a:extLst>
          </p:cNvPr>
          <p:cNvSpPr>
            <a:spLocks noGrp="1"/>
          </p:cNvSpPr>
          <p:nvPr>
            <p:ph type="body" sz="quarter" idx="13"/>
          </p:nvPr>
        </p:nvSpPr>
        <p:spPr>
          <a:xfrm>
            <a:off x="9042400" y="1263650"/>
            <a:ext cx="1847850" cy="546753"/>
          </a:xfrm>
        </p:spPr>
        <p:txBody>
          <a:bodyPr/>
          <a:lstStyle/>
          <a:p>
            <a:pPr lvl="0"/>
            <a:endParaRPr lang="en-US" dirty="0"/>
          </a:p>
        </p:txBody>
      </p:sp>
    </p:spTree>
    <p:extLst>
      <p:ext uri="{BB962C8B-B14F-4D97-AF65-F5344CB8AC3E}">
        <p14:creationId xmlns:p14="http://schemas.microsoft.com/office/powerpoint/2010/main" val="20936020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296783"/>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27263287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F7E2-5129-4EFF-9185-B3D2D0F5A5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71663754"/>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Typography Title Whit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1" y="1122364"/>
            <a:ext cx="6827265" cy="2576513"/>
          </a:xfrm>
        </p:spPr>
        <p:txBody>
          <a:bodyPr rIns="0" anchor="b"/>
          <a:lstStyle>
            <a:lvl1pPr algn="r">
              <a:defRPr sz="6000">
                <a:solidFill>
                  <a:schemeClr val="tx1"/>
                </a:solidFill>
              </a:defRPr>
            </a:lvl1pPr>
          </a:lstStyle>
          <a:p>
            <a:r>
              <a:rPr lang="en-US"/>
              <a:t>Click to edit Master title style</a:t>
            </a:r>
          </a:p>
        </p:txBody>
      </p:sp>
      <p:sp>
        <p:nvSpPr>
          <p:cNvPr id="3" name="Subtitle 2"/>
          <p:cNvSpPr>
            <a:spLocks noGrp="1"/>
          </p:cNvSpPr>
          <p:nvPr>
            <p:ph type="subTitle" idx="1"/>
          </p:nvPr>
        </p:nvSpPr>
        <p:spPr>
          <a:xfrm>
            <a:off x="553821" y="3698876"/>
            <a:ext cx="6827265" cy="1558924"/>
          </a:xfrm>
        </p:spPr>
        <p:txBody>
          <a:bodyPr/>
          <a:lstStyle>
            <a:lvl1pPr marL="0" indent="0" algn="r">
              <a:lnSpc>
                <a:spcPct val="100000"/>
              </a:lnSpc>
              <a:buNone/>
              <a:defRPr sz="2394">
                <a:solidFill>
                  <a:schemeClr val="accent1"/>
                </a:solidFill>
              </a:defRPr>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1122364"/>
            <a:ext cx="4158426" cy="4135437"/>
          </a:xfrm>
        </p:spPr>
        <p:txBody>
          <a:bodyPr rIns="0" anchor="ctr"/>
          <a:lstStyle>
            <a:lvl1pPr marL="0" indent="0" algn="l">
              <a:buNone/>
              <a:defRPr>
                <a:solidFill>
                  <a:schemeClr val="accent3"/>
                </a:solidFill>
                <a:latin typeface="+mj-lt"/>
              </a:defRPr>
            </a:lvl1pPr>
            <a:lvl2pPr marL="456057" indent="0">
              <a:buNone/>
              <a:defRPr/>
            </a:lvl2pPr>
            <a:lvl3pPr marL="912114" indent="0">
              <a:buNone/>
              <a:defRPr/>
            </a:lvl3pPr>
            <a:lvl4pPr marL="1368171" indent="0">
              <a:buNone/>
              <a:defRPr/>
            </a:lvl4pPr>
            <a:lvl5pPr marL="1824228"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39"/>
            <a:ext cx="0" cy="36210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85FEDB6-AE1B-4A26-A3DA-CCF9A9D4731D}"/>
              </a:ext>
            </a:extLst>
          </p:cNvPr>
          <p:cNvGrpSpPr/>
          <p:nvPr userDrawn="1"/>
        </p:nvGrpSpPr>
        <p:grpSpPr>
          <a:xfrm>
            <a:off x="553821" y="547293"/>
            <a:ext cx="1554197" cy="330567"/>
            <a:chOff x="7353301" y="-1897063"/>
            <a:chExt cx="5749290" cy="1225867"/>
          </a:xfrm>
        </p:grpSpPr>
        <p:sp>
          <p:nvSpPr>
            <p:cNvPr id="10" name="Freeform: Shape 9">
              <a:extLst>
                <a:ext uri="{FF2B5EF4-FFF2-40B4-BE49-F238E27FC236}">
                  <a16:creationId xmlns:a16="http://schemas.microsoft.com/office/drawing/2014/main" id="{009D12FA-0F93-4FF8-AB34-E1592DCD290E}"/>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FFEAC267-163C-4DCC-8381-D0CAC8DEC502}"/>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3" name="Freeform: Shape 12">
              <a:extLst>
                <a:ext uri="{FF2B5EF4-FFF2-40B4-BE49-F238E27FC236}">
                  <a16:creationId xmlns:a16="http://schemas.microsoft.com/office/drawing/2014/main" id="{210C74F8-8AA7-4335-B883-92AC821E5BC6}"/>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10F6CD7D-FED7-4E94-B613-8858CD9EF9D5}"/>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84D0F63C-34B6-4893-AC74-41986002A339}"/>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035488612"/>
      </p:ext>
    </p:extLst>
  </p:cSld>
  <p:clrMapOvr>
    <a:masterClrMapping/>
  </p:clrMapOvr>
  <p:transition>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63369"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0" y="6492716"/>
            <a:ext cx="4114800" cy="182880"/>
          </a:xfrm>
          <a:prstGeom prst="rect">
            <a:avLst/>
          </a:prstGeom>
        </p:spPr>
        <p:txBody>
          <a:body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69" y="1222805"/>
            <a:ext cx="11081177" cy="457200"/>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3"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1840577888"/>
      </p:ext>
    </p:extLst>
  </p:cSld>
  <p:clrMapOvr>
    <a:masterClrMapping/>
  </p:clrMapOvr>
  <p:transition>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563369" y="1506067"/>
            <a:ext cx="11081177" cy="2396047"/>
          </a:xfrm>
          <a:prstGeom prst="rect">
            <a:avLst/>
          </a:prstGeom>
        </p:spPr>
        <p:txBody>
          <a:bodyPr/>
          <a:lstStyle>
            <a:lvl1pPr marL="284078" indent="-284078">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0" indent="-274764">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18" indent="-284078">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55" indent="-223537">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89992" indent="-223537">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a:xfrm>
            <a:off x="563369" y="473236"/>
            <a:ext cx="11081177" cy="1020602"/>
          </a:xfrm>
        </p:spPr>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426300365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3826260992"/>
      </p:ext>
    </p:extLst>
  </p:cSld>
  <p:clrMapOvr>
    <a:masterClrMapping/>
  </p:clrMapOvr>
  <p:transition>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1_Appendix">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69" y="2918699"/>
            <a:ext cx="11081177" cy="1020602"/>
          </a:xfrm>
        </p:spPr>
        <p:txBody>
          <a:bodyPr anchor="ctr"/>
          <a:lstStyle>
            <a:lvl1pPr>
              <a:defRPr sz="3200">
                <a:solidFill>
                  <a:schemeClr val="accent1"/>
                </a:solidFill>
              </a:defRPr>
            </a:lvl1pPr>
          </a:lstStyle>
          <a:p>
            <a:r>
              <a:rPr lang="en-US"/>
              <a:t>Click to edit Master title style</a:t>
            </a:r>
          </a:p>
        </p:txBody>
      </p:sp>
    </p:spTree>
    <p:extLst>
      <p:ext uri="{BB962C8B-B14F-4D97-AF65-F5344CB8AC3E}">
        <p14:creationId xmlns:p14="http://schemas.microsoft.com/office/powerpoint/2010/main" val="161101193"/>
      </p:ext>
    </p:extLst>
  </p:cSld>
  <p:clrMapOvr>
    <a:masterClrMapping/>
  </p:clrMapOvr>
  <p:transition>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90"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2"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7" name="Picture 6">
            <a:extLst>
              <a:ext uri="{FF2B5EF4-FFF2-40B4-BE49-F238E27FC236}">
                <a16:creationId xmlns:a16="http://schemas.microsoft.com/office/drawing/2014/main" id="{7AD15E17-5FC9-4BCE-81F6-A7906928697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584200" y="585690"/>
            <a:ext cx="1366246" cy="292706"/>
          </a:xfrm>
          <a:prstGeom prst="rect">
            <a:avLst/>
          </a:prstGeom>
        </p:spPr>
      </p:pic>
    </p:spTree>
    <p:extLst>
      <p:ext uri="{BB962C8B-B14F-4D97-AF65-F5344CB8AC3E}">
        <p14:creationId xmlns:p14="http://schemas.microsoft.com/office/powerpoint/2010/main" val="305363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3"/>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2"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2"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7" name="MS logo white - EMF" descr="Microsoft logo white text version">
            <a:extLst>
              <a:ext uri="{FF2B5EF4-FFF2-40B4-BE49-F238E27FC236}">
                <a16:creationId xmlns:a16="http://schemas.microsoft.com/office/drawing/2014/main" id="{08540C2E-9B30-4C49-A830-87F736CCBD7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7614194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5"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30946964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2"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lvl="0" algn="ctr" defTabSz="914113"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3"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Tree>
    <p:extLst>
      <p:ext uri="{BB962C8B-B14F-4D97-AF65-F5344CB8AC3E}">
        <p14:creationId xmlns:p14="http://schemas.microsoft.com/office/powerpoint/2010/main" val="221522454"/>
      </p:ext>
    </p:extLst>
  </p:cSld>
  <p:clrMapOvr>
    <a:masterClrMapping/>
  </p:clrMapOvr>
  <p:transition>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4"/>
            <a:ext cx="3837818" cy="3786998"/>
          </a:xfr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46340638"/>
      </p:ext>
    </p:extLst>
  </p:cSld>
  <p:clrMapOvr>
    <a:masterClrMapping/>
  </p:clrMapOvr>
  <p:transition>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3"/>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8" indent="0">
              <a:buNone/>
              <a:defRPr/>
            </a:lvl3pPr>
            <a:lvl4pPr marL="672298" indent="0">
              <a:buNone/>
              <a:defRPr/>
            </a:lvl4pPr>
            <a:lvl5pPr marL="896397"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6" y="3151388"/>
            <a:ext cx="11306469" cy="443776"/>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8" indent="0">
              <a:buNone/>
              <a:defRPr/>
            </a:lvl3pPr>
            <a:lvl4pPr marL="672298" indent="0">
              <a:buNone/>
              <a:defRPr/>
            </a:lvl4pPr>
            <a:lvl5pPr marL="896397"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6" y="4352947"/>
            <a:ext cx="11306469" cy="331946"/>
          </a:xfr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chemeClr val="tx1"/>
                </a:solidFill>
              </a:defRPr>
            </a:lvl2pPr>
            <a:lvl3pPr marL="448198" indent="0">
              <a:buNone/>
              <a:defRPr/>
            </a:lvl3pPr>
            <a:lvl4pPr marL="672298"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912024458"/>
      </p:ext>
    </p:extLst>
  </p:cSld>
  <p:clrMapOvr>
    <a:masterClrMapping/>
  </p:clrMapOvr>
  <p:transition>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156"/>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a:p>
            <a:pPr marL="280124" marR="0" lvl="1" indent="-280124" algn="l" defTabSz="914378"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4" marR="0" lvl="1" indent="-280124" algn="l" defTabSz="914378"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4104133891"/>
      </p:ext>
    </p:extLst>
  </p:cSld>
  <p:clrMapOvr>
    <a:masterClrMapping/>
  </p:clrMapOvr>
  <p:transition>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4"/>
            <a:ext cx="3618381" cy="2483629"/>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251404122"/>
      </p:ext>
    </p:extLst>
  </p:cSld>
  <p:clrMapOvr>
    <a:masterClrMapping/>
  </p:clrMapOvr>
  <p:transition>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5"/>
            <a:ext cx="3609417" cy="3099393"/>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5"/>
            <a:ext cx="3609417" cy="3099393"/>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4" y="1599722"/>
            <a:ext cx="3609417" cy="3099394"/>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1201226"/>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628484804"/>
      </p:ext>
    </p:extLst>
  </p:cSld>
  <p:clrMapOvr>
    <a:masterClrMapping/>
  </p:clrMapOvr>
  <p:transition>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9"/>
            <a:ext cx="1693247" cy="2817053"/>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3"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9"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39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7"/>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641306633"/>
      </p:ext>
    </p:extLst>
  </p:cSld>
  <p:clrMapOvr>
    <a:masterClrMapping/>
  </p:clrMapOvr>
  <p:transition>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786165357"/>
      </p:ext>
    </p:extLst>
  </p:cSld>
  <p:clrMapOvr>
    <a:masterClrMapping/>
  </p:clrMapOvr>
  <p:transition>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2"/>
        </a:solidFill>
        <a:effectLst/>
      </p:bgPr>
    </p:bg>
    <p:spTree>
      <p:nvGrpSpPr>
        <p:cNvPr id="1" name=""/>
        <p:cNvGrpSpPr/>
        <p:nvPr/>
      </p:nvGrpSpPr>
      <p:grpSpPr>
        <a:xfrm>
          <a:off x="0" y="0"/>
          <a:ext cx="0" cy="0"/>
          <a:chOff x="0" y="0"/>
          <a:chExt cx="0" cy="0"/>
        </a:xfrm>
      </p:grpSpPr>
      <p:sp>
        <p:nvSpPr>
          <p:cNvPr id="4" name="Title 35">
            <a:extLst>
              <a:ext uri="{FF2B5EF4-FFF2-40B4-BE49-F238E27FC236}">
                <a16:creationId xmlns:a16="http://schemas.microsoft.com/office/drawing/2014/main" id="{12C2E0BE-626E-41E0-A8FC-5C4D52517F8A}"/>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289307845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accent3"/>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881297" y="2153804"/>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19116118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nchorCtr="0"/>
          <a:lstStyle>
            <a:lvl1pPr>
              <a:defRPr sz="4000">
                <a:solidFill>
                  <a:schemeClr val="bg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hasCustomPrompt="1"/>
          </p:nvPr>
        </p:nvSpPr>
        <p:spPr>
          <a:xfrm>
            <a:off x="4938315" y="585788"/>
            <a:ext cx="6669658" cy="615553"/>
          </a:xfrm>
        </p:spPr>
        <p:txBody>
          <a:bodyPr anchor="t" anchorCtr="0"/>
          <a:lstStyle>
            <a:lvl1pPr marL="0" indent="0">
              <a:spcAft>
                <a:spcPts val="1200"/>
              </a:spcAft>
              <a:buNone/>
              <a:defRPr sz="2800"/>
            </a:lvl1pPr>
            <a:lvl2pPr marL="228600" indent="0">
              <a:buNone/>
              <a:defRPr/>
            </a:lvl2pPr>
          </a:lstStyle>
          <a:p>
            <a:pPr lvl="0"/>
            <a:r>
              <a:rPr lang="en-US"/>
              <a:t>Click to edit Master text styles</a:t>
            </a:r>
          </a:p>
        </p:txBody>
      </p:sp>
      <p:sp>
        <p:nvSpPr>
          <p:cNvPr id="6" name="Text Placeholder 3">
            <a:extLst>
              <a:ext uri="{FF2B5EF4-FFF2-40B4-BE49-F238E27FC236}">
                <a16:creationId xmlns:a16="http://schemas.microsoft.com/office/drawing/2014/main" id="{9C50D92B-4EB4-468C-A100-8C1C7F3DE9EA}"/>
              </a:ext>
            </a:extLst>
          </p:cNvPr>
          <p:cNvSpPr>
            <a:spLocks noGrp="1"/>
          </p:cNvSpPr>
          <p:nvPr>
            <p:ph type="body" sz="quarter" idx="11" hasCustomPrompt="1"/>
          </p:nvPr>
        </p:nvSpPr>
        <p:spPr>
          <a:xfrm>
            <a:off x="4938316" y="1488694"/>
            <a:ext cx="6665423" cy="287771"/>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7" name="Text Placeholder 4">
            <a:extLst>
              <a:ext uri="{FF2B5EF4-FFF2-40B4-BE49-F238E27FC236}">
                <a16:creationId xmlns:a16="http://schemas.microsoft.com/office/drawing/2014/main" id="{A2FBA51A-E78F-48F6-BA53-6E252C1FB04F}"/>
              </a:ext>
            </a:extLst>
          </p:cNvPr>
          <p:cNvSpPr>
            <a:spLocks noGrp="1"/>
          </p:cNvSpPr>
          <p:nvPr>
            <p:ph type="body" sz="quarter" idx="12" hasCustomPrompt="1"/>
          </p:nvPr>
        </p:nvSpPr>
        <p:spPr>
          <a:xfrm>
            <a:off x="4938315" y="2273488"/>
            <a:ext cx="6665422" cy="3995550"/>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Tree>
    <p:extLst>
      <p:ext uri="{BB962C8B-B14F-4D97-AF65-F5344CB8AC3E}">
        <p14:creationId xmlns:p14="http://schemas.microsoft.com/office/powerpoint/2010/main" val="419460231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4"/>
            <a:ext cx="4822952" cy="2649571"/>
          </a:xfr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4249875199"/>
      </p:ext>
    </p:extLst>
  </p:cSld>
  <p:clrMapOvr>
    <a:masterClrMapping/>
  </p:clrMapOvr>
  <p:transition>
    <p:fade/>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6" y="2158886"/>
            <a:ext cx="3618381" cy="2540231"/>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2" name="Picture Placeholder 10"/>
          <p:cNvSpPr>
            <a:spLocks noGrp="1"/>
          </p:cNvSpPr>
          <p:nvPr>
            <p:ph type="pic" sz="quarter" idx="15"/>
          </p:nvPr>
        </p:nvSpPr>
        <p:spPr>
          <a:xfrm>
            <a:off x="4303152" y="2158886"/>
            <a:ext cx="3607487" cy="2540231"/>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13" name="Picture Placeholder 10"/>
          <p:cNvSpPr>
            <a:spLocks noGrp="1"/>
          </p:cNvSpPr>
          <p:nvPr>
            <p:ph type="pic" sz="quarter" idx="16"/>
          </p:nvPr>
        </p:nvSpPr>
        <p:spPr>
          <a:xfrm>
            <a:off x="8139413" y="2158886"/>
            <a:ext cx="3623050" cy="2540231"/>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en-US"/>
              <a:t>Click icon to add picture</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40"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201226"/>
          </a:xfr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208338290"/>
      </p:ext>
    </p:extLst>
  </p:cSld>
  <p:clrMapOvr>
    <a:masterClrMapping/>
  </p:clrMapOvr>
  <p:transition>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268"/>
          </a:xfrm>
        </p:spPr>
        <p:txBody>
          <a:bodyPr lIns="0" tIns="0" rIns="0" bIns="0"/>
          <a:lstStyle>
            <a:lvl1pPr marL="280124" indent="-280124">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676127430"/>
      </p:ext>
    </p:extLst>
  </p:cSld>
  <p:clrMapOvr>
    <a:masterClrMapping/>
  </p:clrMapOvr>
  <p:transition>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10"/>
            <a:ext cx="5834041" cy="546753"/>
          </a:xfrm>
        </p:spPr>
        <p:txBody>
          <a:bodyPr anchor="ctr" anchorCtr="0"/>
          <a:lstStyle>
            <a:lvl1pPr algn="ctr">
              <a:defRPr/>
            </a:lvl1pPr>
          </a:lstStyle>
          <a:p>
            <a:r>
              <a:rPr lang="en-US"/>
              <a:t>Click icon to add picture</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561893169"/>
      </p:ext>
    </p:extLst>
  </p:cSld>
  <p:clrMapOvr>
    <a:masterClrMapping/>
  </p:clrMapOvr>
  <p:transition>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5"/>
            <a:ext cx="7678751" cy="546753"/>
          </a:xfrm>
        </p:spPr>
        <p:txBody>
          <a:bodyPr anchor="ctr" anchorCtr="0"/>
          <a:lstStyle>
            <a:lvl1pPr algn="ctr">
              <a:defRPr/>
            </a:lvl1pPr>
          </a:lstStyle>
          <a:p>
            <a:r>
              <a:rPr lang="en-US"/>
              <a:t>Click icon to add picture</a:t>
            </a:r>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677950786"/>
      </p:ext>
    </p:extLst>
  </p:cSld>
  <p:clrMapOvr>
    <a:masterClrMapping/>
  </p:clrMapOvr>
  <p:transition>
    <p:fade/>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p:spPr>
        <p:txBody>
          <a:bodyPr anchor="ctr">
            <a:noAutofit/>
          </a:bodyPr>
          <a:lstStyle>
            <a:lvl1pPr marL="0" indent="0" algn="ctr">
              <a:buNone/>
              <a:defRPr sz="2353"/>
            </a:lvl1pPr>
          </a:lstStyle>
          <a:p>
            <a:r>
              <a:rPr lang="en-US"/>
              <a:t>Click icon to add chart</a:t>
            </a:r>
          </a:p>
        </p:txBody>
      </p:sp>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p:spPr>
        <p:txBody>
          <a:bodyPr lIns="0" tIns="0" rIns="0" bIns="0"/>
          <a:lstStyle>
            <a:lvl1pPr marL="0" indent="0">
              <a:lnSpc>
                <a:spcPts val="1176"/>
              </a:lnSpc>
              <a:spcBef>
                <a:spcPts val="882"/>
              </a:spcBef>
              <a:buFont typeface="Arial" panose="020B0604020202020204" pitchFamily="34" charset="0"/>
              <a:buNone/>
              <a:defRPr sz="981" b="0" i="0" spc="0">
                <a:solidFill>
                  <a:schemeClr val="tx1"/>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p:spPr>
        <p:txBody>
          <a:bodyPr anchor="ctr">
            <a:noAutofit/>
          </a:bodyPr>
          <a:lstStyle>
            <a:lvl1pPr marL="0" indent="0" algn="ctr">
              <a:buNone/>
              <a:defRPr sz="2353"/>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p:spPr>
        <p:txBody>
          <a:bodyPr anchor="ctr">
            <a:noAutofit/>
          </a:bodyPr>
          <a:lstStyle>
            <a:lvl1pPr marL="0" indent="0" algn="ctr">
              <a:buNone/>
              <a:defRPr sz="2353"/>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3143"/>
          </a:xfrm>
        </p:spPr>
        <p:txBody>
          <a:bodyPr tIns="0"/>
          <a:lstStyle>
            <a:lvl1pPr>
              <a:defRPr lang="en-US" sz="981"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p:spPr>
        <p:txBody>
          <a:bodyPr vert="horz" wrap="square" lIns="0" tIns="0" rIns="0" bIns="0" rtlCol="0">
            <a:spAutoFit/>
          </a:bodyPr>
          <a:lstStyle>
            <a:lvl1pPr>
              <a:tabLst/>
              <a:defRPr lang="en-US" sz="981"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401436079"/>
      </p:ext>
    </p:extLst>
  </p:cSld>
  <p:clrMapOvr>
    <a:masterClrMapping/>
  </p:clrMapOvr>
  <p:transition>
    <p:fade/>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p:spPr>
        <p:txBody>
          <a:bodyPr anchor="ctr" anchorCtr="0"/>
          <a:lstStyle>
            <a:lvl1pPr algn="ctr">
              <a:defRPr/>
            </a:lvl1pPr>
          </a:lstStyle>
          <a:p>
            <a:r>
              <a:rPr lang="en-US"/>
              <a:t>Click icon to add table</a:t>
            </a:r>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714309395"/>
      </p:ext>
    </p:extLst>
  </p:cSld>
  <p:clrMapOvr>
    <a:masterClrMapping/>
  </p:clrMapOvr>
  <p:transition>
    <p:fade/>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6" name="MS logo white - EMF" descr="Microsoft logo white text version">
            <a:extLst>
              <a:ext uri="{FF2B5EF4-FFF2-40B4-BE49-F238E27FC236}">
                <a16:creationId xmlns:a16="http://schemas.microsoft.com/office/drawing/2014/main" id="{0E2DB0A1-8783-4E58-91BB-C82D982EC5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72604798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Closing dark gray">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7" name="MS logo white - EMF" descr="Microsoft logo white text version">
            <a:extLst>
              <a:ext uri="{FF2B5EF4-FFF2-40B4-BE49-F238E27FC236}">
                <a16:creationId xmlns:a16="http://schemas.microsoft.com/office/drawing/2014/main" id="{34CBFE1C-DB0A-4645-8A95-92089B8EA67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Tree>
    <p:extLst>
      <p:ext uri="{BB962C8B-B14F-4D97-AF65-F5344CB8AC3E}">
        <p14:creationId xmlns:p14="http://schemas.microsoft.com/office/powerpoint/2010/main" val="41747379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11177995"/>
      </p:ext>
    </p:extLst>
  </p:cSld>
  <p:clrMapOvr>
    <a:masterClrMapping/>
  </p:clrMapOvr>
  <p:transition>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8"/>
            <a:ext cx="11653523" cy="2296783"/>
          </a:xfrm>
          <a:prstGeom prst="rect">
            <a:avLst/>
          </a:prstGeom>
        </p:spPr>
        <p:txBody>
          <a:bodyPr/>
          <a:lstStyle>
            <a:lvl1pPr marL="284793" indent="-284793">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8" indent="-275457">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41" indent="-284793">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41" indent="-224100">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40" indent="-224100">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2"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41317458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Title slide blue">
    <p:bg>
      <p:bgPr>
        <a:solidFill>
          <a:srgbClr val="0278D4"/>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E73B716-5AC1-4E6F-99C0-F195B0C5870F}"/>
              </a:ext>
            </a:extLst>
          </p:cNvPr>
          <p:cNvSpPr>
            <a:spLocks noGrp="1"/>
          </p:cNvSpPr>
          <p:nvPr>
            <p:ph type="title" hasCustomPrompt="1"/>
          </p:nvPr>
        </p:nvSpPr>
        <p:spPr>
          <a:xfrm>
            <a:off x="429544" y="2956282"/>
            <a:ext cx="9401560" cy="945435"/>
          </a:xfrm>
          <a:noFill/>
        </p:spPr>
        <p:txBody>
          <a:bodyPr lIns="0" tIns="0" rIns="0" bIns="182880" anchor="b" anchorCtr="0"/>
          <a:lstStyle>
            <a:lvl1pPr>
              <a:defRPr sz="4902" strike="noStrike" spc="-147" baseline="0">
                <a:solidFill>
                  <a:schemeClr val="bg2"/>
                </a:solidFill>
              </a:defRPr>
            </a:lvl1pPr>
          </a:lstStyle>
          <a:p>
            <a:r>
              <a:rPr lang="en-US"/>
              <a:t>Presentation title</a:t>
            </a:r>
          </a:p>
        </p:txBody>
      </p:sp>
      <p:sp>
        <p:nvSpPr>
          <p:cNvPr id="6" name="Text Placeholder 4">
            <a:extLst>
              <a:ext uri="{FF2B5EF4-FFF2-40B4-BE49-F238E27FC236}">
                <a16:creationId xmlns:a16="http://schemas.microsoft.com/office/drawing/2014/main" id="{E78FD896-9F6B-4251-9F12-35FEF1AF740F}"/>
              </a:ext>
            </a:extLst>
          </p:cNvPr>
          <p:cNvSpPr>
            <a:spLocks noGrp="1"/>
          </p:cNvSpPr>
          <p:nvPr>
            <p:ph type="body" sz="quarter" idx="12" hasCustomPrompt="1"/>
          </p:nvPr>
        </p:nvSpPr>
        <p:spPr>
          <a:xfrm>
            <a:off x="426426" y="5890660"/>
            <a:ext cx="9401560" cy="945435"/>
          </a:xfrm>
          <a:noFill/>
        </p:spPr>
        <p:txBody>
          <a:bodyPr lIns="0" tIns="0" rIns="0" bIns="0">
            <a:noAutofit/>
          </a:bodyPr>
          <a:lstStyle>
            <a:lvl1pPr marL="0" indent="0">
              <a:lnSpc>
                <a:spcPct val="100000"/>
              </a:lnSpc>
              <a:spcBef>
                <a:spcPts val="0"/>
              </a:spcBef>
              <a:buNone/>
              <a:defRPr sz="1568" spc="0" baseline="0">
                <a:solidFill>
                  <a:schemeClr val="bg2"/>
                </a:solidFill>
                <a:latin typeface="+mn-lt"/>
              </a:defRPr>
            </a:lvl1pPr>
          </a:lstStyle>
          <a:p>
            <a:pPr lvl="0"/>
            <a:r>
              <a:rPr lang="en-US"/>
              <a:t>Speaker name</a:t>
            </a:r>
          </a:p>
          <a:p>
            <a:pPr lvl="0"/>
            <a:r>
              <a:rPr lang="en-US"/>
              <a:t>Date</a:t>
            </a:r>
          </a:p>
        </p:txBody>
      </p:sp>
      <p:pic>
        <p:nvPicPr>
          <p:cNvPr id="10" name="MS logo white - EMF" descr="Microsoft logo white text version">
            <a:extLst>
              <a:ext uri="{FF2B5EF4-FFF2-40B4-BE49-F238E27FC236}">
                <a16:creationId xmlns:a16="http://schemas.microsoft.com/office/drawing/2014/main" id="{923145A3-A9AB-4B3E-A898-5EC4C93284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8384994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26425" y="1202871"/>
            <a:ext cx="3632388" cy="1172553"/>
          </a:xfrm>
        </p:spPr>
        <p:txBody>
          <a:bodyPr lIns="0" tIns="0" rIns="0" bIns="0"/>
          <a:lstStyle>
            <a:lvl1pPr>
              <a:defRPr sz="1961"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12722" y="1202872"/>
            <a:ext cx="3618382" cy="3289228"/>
          </a:xfrm>
        </p:spPr>
        <p:txBody>
          <a:bodyPr wrap="square" lIns="0" tIns="0" rIns="0" bIns="0">
            <a:noAutofit/>
          </a:bodyPr>
          <a:lstStyle>
            <a:lvl1pPr marL="0" marR="0" indent="0" algn="l" defTabSz="507330" rtl="0" eaLnBrk="1" fontAlgn="auto" latinLnBrk="0" hangingPunct="1">
              <a:lnSpc>
                <a:spcPct val="100000"/>
              </a:lnSpc>
              <a:spcBef>
                <a:spcPts val="0"/>
              </a:spcBef>
              <a:spcAft>
                <a:spcPts val="490"/>
              </a:spcAft>
              <a:buClrTx/>
              <a:buSzPct val="90000"/>
              <a:buFont typeface="Wingdings" panose="05000000000000000000" pitchFamily="2" charset="2"/>
              <a:buNone/>
              <a:tabLst/>
              <a:defRPr sz="1961" spc="0" baseline="0">
                <a:solidFill>
                  <a:schemeClr val="accent1"/>
                </a:solidFill>
                <a:latin typeface="+mj-lt"/>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a:t>##	Section title</a:t>
            </a:r>
          </a:p>
          <a:p>
            <a:pPr lvl="0"/>
            <a:r>
              <a:rPr lang="en-US"/>
              <a:t>##	Section title</a:t>
            </a:r>
          </a:p>
          <a:p>
            <a:pPr lvl="0"/>
            <a:r>
              <a:rPr lang="en-US"/>
              <a:t>##	Section title</a:t>
            </a:r>
          </a:p>
          <a:p>
            <a:pPr lvl="0"/>
            <a:r>
              <a:rPr lang="en-US"/>
              <a:t>##	Section title</a:t>
            </a:r>
          </a:p>
          <a:p>
            <a:pPr lvl="0"/>
            <a:r>
              <a:rPr lang="en-US"/>
              <a:t>##	Section title</a:t>
            </a:r>
          </a:p>
          <a:p>
            <a:pPr lvl="0"/>
            <a:r>
              <a:rPr lang="en-US"/>
              <a:t>##	Section title</a:t>
            </a:r>
          </a:p>
          <a:p>
            <a:pPr lvl="0"/>
            <a:r>
              <a:rPr lang="en-US"/>
              <a:t>##	Section title</a:t>
            </a:r>
          </a:p>
        </p:txBody>
      </p:sp>
    </p:spTree>
    <p:extLst>
      <p:ext uri="{BB962C8B-B14F-4D97-AF65-F5344CB8AC3E}">
        <p14:creationId xmlns:p14="http://schemas.microsoft.com/office/powerpoint/2010/main" val="3731049734"/>
      </p:ext>
    </p:extLst>
  </p:cSld>
  <p:clrMapOvr>
    <a:masterClrMapping/>
  </p:clrMapOvr>
  <p:transition>
    <p:fade/>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Title &amp; body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8" y="2139702"/>
            <a:ext cx="11339774" cy="1223171"/>
          </a:xfrm>
        </p:spPr>
        <p:txBody>
          <a:bodyPr wrap="square" lIns="0" tIns="0" rIns="0" bIns="0">
            <a:spAutoFit/>
          </a:bodyPr>
          <a:lstStyle>
            <a:lvl1pPr marL="0" indent="0">
              <a:lnSpc>
                <a:spcPct val="90000"/>
              </a:lnSpc>
              <a:spcBef>
                <a:spcPts val="0"/>
              </a:spcBef>
              <a:spcAft>
                <a:spcPts val="1274"/>
              </a:spcAft>
              <a:buNone/>
              <a:defRPr sz="2549" b="0" i="0">
                <a:solidFill>
                  <a:srgbClr val="000000"/>
                </a:solidFill>
                <a:latin typeface="+mn-lt"/>
              </a:defRPr>
            </a:lvl1pPr>
            <a:lvl2pPr marL="224097" indent="0">
              <a:lnSpc>
                <a:spcPct val="90000"/>
              </a:lnSpc>
              <a:spcBef>
                <a:spcPts val="0"/>
              </a:spcBef>
              <a:spcAft>
                <a:spcPts val="1274"/>
              </a:spcAft>
              <a:buNone/>
              <a:defRPr sz="1961">
                <a:solidFill>
                  <a:srgbClr val="000000"/>
                </a:solidFill>
              </a:defRPr>
            </a:lvl2pPr>
            <a:lvl3pPr marL="448193" indent="0">
              <a:spcBef>
                <a:spcPts val="0"/>
              </a:spcBef>
              <a:spcAft>
                <a:spcPts val="1274"/>
              </a:spcAft>
              <a:buNone/>
              <a:defRPr sz="1961">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26pt</a:t>
            </a:r>
          </a:p>
          <a:p>
            <a:pPr lvl="1"/>
            <a:r>
              <a:rPr lang="en-US"/>
              <a:t>Second level Segoe UI 20pt</a:t>
            </a:r>
          </a:p>
          <a:p>
            <a:pPr lvl="2"/>
            <a:r>
              <a:rPr lang="en-US"/>
              <a:t>Third level Segoe UI 20pt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440495"/>
            <a:ext cx="11336039" cy="739343"/>
          </a:xfrm>
          <a:prstGeom prst="rect">
            <a:avLst/>
          </a:prstGeom>
        </p:spPr>
        <p:txBody>
          <a:bodyPr vert="horz" wrap="square" lIns="0" tIns="164592" rIns="0" bIns="0" rtlCol="0" anchor="t">
            <a:noAutofit/>
          </a:bodyPr>
          <a:lstStyle>
            <a:lvl1pPr>
              <a:defRPr>
                <a:solidFill>
                  <a:srgbClr val="000000"/>
                </a:solidFill>
              </a:defRPr>
            </a:lvl1pPr>
          </a:lstStyle>
          <a:p>
            <a:r>
              <a:rPr lang="en-US"/>
              <a:t>Heading Segoe UI </a:t>
            </a:r>
            <a:r>
              <a:rPr lang="en-US" err="1"/>
              <a:t>Semibold</a:t>
            </a:r>
            <a:r>
              <a:rPr lang="en-US"/>
              <a:t> 32pt</a:t>
            </a:r>
          </a:p>
        </p:txBody>
      </p:sp>
    </p:spTree>
    <p:extLst>
      <p:ext uri="{BB962C8B-B14F-4D97-AF65-F5344CB8AC3E}">
        <p14:creationId xmlns:p14="http://schemas.microsoft.com/office/powerpoint/2010/main" val="1381562676"/>
      </p:ext>
    </p:extLst>
  </p:cSld>
  <p:clrMapOvr>
    <a:masterClrMapping/>
  </p:clrMapOvr>
  <p:transition>
    <p:fade/>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Title &amp; body slide (with bullets)">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37319" y="2141394"/>
            <a:ext cx="11339774" cy="1223171"/>
          </a:xfrm>
        </p:spPr>
        <p:txBody>
          <a:bodyPr wrap="square" lIns="0" tIns="0" rIns="0" bIns="0">
            <a:spAutoFit/>
          </a:bodyPr>
          <a:lstStyle>
            <a:lvl1pPr marL="268916" indent="-268916">
              <a:lnSpc>
                <a:spcPct val="90000"/>
              </a:lnSpc>
              <a:spcBef>
                <a:spcPts val="0"/>
              </a:spcBef>
              <a:spcAft>
                <a:spcPts val="1274"/>
              </a:spcAft>
              <a:buClr>
                <a:srgbClr val="000000"/>
              </a:buClr>
              <a:buSzPct val="77000"/>
              <a:buFont typeface="Arial" panose="020B0604020202020204" pitchFamily="34" charset="0"/>
              <a:buChar char="•"/>
              <a:defRPr sz="2549" b="0" i="0">
                <a:solidFill>
                  <a:srgbClr val="000000"/>
                </a:solidFill>
                <a:latin typeface="+mn-lt"/>
              </a:defRPr>
            </a:lvl1pPr>
            <a:lvl2pPr marL="537832" indent="-224097">
              <a:lnSpc>
                <a:spcPct val="90000"/>
              </a:lnSpc>
              <a:spcBef>
                <a:spcPts val="0"/>
              </a:spcBef>
              <a:spcAft>
                <a:spcPts val="1274"/>
              </a:spcAft>
              <a:buClr>
                <a:srgbClr val="000000"/>
              </a:buClr>
              <a:buSzPct val="77000"/>
              <a:buFont typeface="Arial" panose="020B0604020202020204" pitchFamily="34" charset="0"/>
              <a:buChar char="•"/>
              <a:defRPr sz="1961">
                <a:solidFill>
                  <a:srgbClr val="000000"/>
                </a:solidFill>
              </a:defRPr>
            </a:lvl2pPr>
            <a:lvl3pPr marL="806748" indent="-224097">
              <a:spcBef>
                <a:spcPts val="0"/>
              </a:spcBef>
              <a:spcAft>
                <a:spcPts val="1274"/>
              </a:spcAft>
              <a:buClr>
                <a:srgbClr val="000000"/>
              </a:buClr>
              <a:buSzPct val="77000"/>
              <a:buFont typeface="Arial" panose="020B0604020202020204" pitchFamily="34" charset="0"/>
              <a:buChar char="•"/>
              <a:defRPr sz="1961">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26pt</a:t>
            </a:r>
          </a:p>
          <a:p>
            <a:pPr lvl="1"/>
            <a:r>
              <a:rPr lang="en-US"/>
              <a:t>Second level Segoe UI 20pt</a:t>
            </a:r>
          </a:p>
          <a:p>
            <a:pPr lvl="2"/>
            <a:r>
              <a:rPr lang="en-US"/>
              <a:t>Third level Segoe UI 20pt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Heading Segoe UI </a:t>
            </a:r>
            <a:r>
              <a:rPr lang="en-US" err="1"/>
              <a:t>Semibold</a:t>
            </a:r>
            <a:r>
              <a:rPr lang="en-US"/>
              <a:t> 32pt</a:t>
            </a:r>
          </a:p>
        </p:txBody>
      </p:sp>
      <p:sp>
        <p:nvSpPr>
          <p:cNvPr id="5" name="Text Placeholder 3">
            <a:extLst>
              <a:ext uri="{FF2B5EF4-FFF2-40B4-BE49-F238E27FC236}">
                <a16:creationId xmlns:a16="http://schemas.microsoft.com/office/drawing/2014/main" id="{BF94EA65-2CBF-4A04-9D22-169D8572F347}"/>
              </a:ext>
            </a:extLst>
          </p:cNvPr>
          <p:cNvSpPr>
            <a:spLocks noGrp="1"/>
          </p:cNvSpPr>
          <p:nvPr>
            <p:ph type="body" sz="quarter" idx="12" hasCustomPrompt="1"/>
          </p:nvPr>
        </p:nvSpPr>
        <p:spPr>
          <a:xfrm>
            <a:off x="426423" y="1083831"/>
            <a:ext cx="11339774" cy="353070"/>
          </a:xfrm>
        </p:spPr>
        <p:txBody>
          <a:bodyPr wrap="square" lIns="0" tIns="0" rIns="0" bIns="0">
            <a:spAutoFit/>
          </a:bodyPr>
          <a:lstStyle>
            <a:lvl1pPr marL="0" indent="0">
              <a:lnSpc>
                <a:spcPct val="90000"/>
              </a:lnSpc>
              <a:spcBef>
                <a:spcPts val="0"/>
              </a:spcBef>
              <a:spcAft>
                <a:spcPts val="1274"/>
              </a:spcAft>
              <a:buNone/>
              <a:defRPr sz="2549" b="0" i="0">
                <a:solidFill>
                  <a:srgbClr val="000000"/>
                </a:solidFill>
                <a:latin typeface="+mn-lt"/>
              </a:defRPr>
            </a:lvl1pPr>
            <a:lvl2pPr marL="224097" indent="0">
              <a:lnSpc>
                <a:spcPct val="90000"/>
              </a:lnSpc>
              <a:spcBef>
                <a:spcPts val="0"/>
              </a:spcBef>
              <a:spcAft>
                <a:spcPts val="1274"/>
              </a:spcAft>
              <a:buNone/>
              <a:defRPr sz="1961">
                <a:solidFill>
                  <a:schemeClr val="tx2"/>
                </a:solidFill>
              </a:defRPr>
            </a:lvl2pPr>
            <a:lvl3pPr marL="448193" indent="0">
              <a:spcBef>
                <a:spcPts val="0"/>
              </a:spcBef>
              <a:spcAft>
                <a:spcPts val="1274"/>
              </a:spcAft>
              <a:buNone/>
              <a:defRPr sz="1961"/>
            </a:lvl3pPr>
            <a:lvl4pPr marL="672290" indent="0">
              <a:spcBef>
                <a:spcPts val="0"/>
              </a:spcBef>
              <a:spcAft>
                <a:spcPts val="1274"/>
              </a:spcAft>
              <a:buNone/>
              <a:defRPr sz="1961"/>
            </a:lvl4pPr>
            <a:lvl5pPr marL="896386" indent="0">
              <a:buNone/>
              <a:defRPr/>
            </a:lvl5pPr>
          </a:lstStyle>
          <a:p>
            <a:pPr lvl="0"/>
            <a:r>
              <a:rPr lang="en-US"/>
              <a:t>Subtitle Segoe UI 26pt</a:t>
            </a:r>
          </a:p>
        </p:txBody>
      </p:sp>
    </p:spTree>
    <p:extLst>
      <p:ext uri="{BB962C8B-B14F-4D97-AF65-F5344CB8AC3E}">
        <p14:creationId xmlns:p14="http://schemas.microsoft.com/office/powerpoint/2010/main" val="63187952"/>
      </p:ext>
    </p:extLst>
  </p:cSld>
  <p:clrMapOvr>
    <a:masterClrMapping/>
  </p:clrMapOvr>
  <p:transition>
    <p:fade/>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220976619"/>
      </p:ext>
    </p:extLst>
  </p:cSld>
  <p:clrMapOvr>
    <a:masterClrMapping/>
  </p:clrMapOvr>
  <p:transition>
    <p:fade/>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Device layout">
    <p:spTree>
      <p:nvGrpSpPr>
        <p:cNvPr id="1" name=""/>
        <p:cNvGrpSpPr/>
        <p:nvPr/>
      </p:nvGrpSpPr>
      <p:grpSpPr>
        <a:xfrm>
          <a:off x="0" y="0"/>
          <a:ext cx="0" cy="0"/>
          <a:chOff x="0" y="0"/>
          <a:chExt cx="0" cy="0"/>
        </a:xfrm>
      </p:grpSpPr>
      <p:sp>
        <p:nvSpPr>
          <p:cNvPr id="3" name="Online Image Placeholder 2">
            <a:extLst>
              <a:ext uri="{FF2B5EF4-FFF2-40B4-BE49-F238E27FC236}">
                <a16:creationId xmlns:a16="http://schemas.microsoft.com/office/drawing/2014/main" id="{562D5679-B66F-A244-9E94-0FFE5F1B6168}"/>
              </a:ext>
            </a:extLst>
          </p:cNvPr>
          <p:cNvSpPr>
            <a:spLocks noGrp="1"/>
          </p:cNvSpPr>
          <p:nvPr>
            <p:ph type="clipArt" sz="quarter" idx="11" hasCustomPrompt="1"/>
          </p:nvPr>
        </p:nvSpPr>
        <p:spPr>
          <a:xfrm>
            <a:off x="5982391" y="2145841"/>
            <a:ext cx="5780073" cy="3756460"/>
          </a:xfrm>
        </p:spPr>
        <p:txBody>
          <a:bodyPr anchor="ctr">
            <a:noAutofit/>
          </a:bodyPr>
          <a:lstStyle>
            <a:lvl1pPr algn="ctr">
              <a:defRPr sz="1961">
                <a:latin typeface="+mj-lt"/>
              </a:defRPr>
            </a:lvl1pPr>
          </a:lstStyle>
          <a:p>
            <a:r>
              <a:rPr lang="en-US"/>
              <a:t>Drop photo here</a:t>
            </a:r>
          </a:p>
        </p:txBody>
      </p:sp>
      <p:sp>
        <p:nvSpPr>
          <p:cNvPr id="4" name="Text Placeholder 3"/>
          <p:cNvSpPr>
            <a:spLocks noGrp="1"/>
          </p:cNvSpPr>
          <p:nvPr>
            <p:ph type="body" sz="quarter" idx="10" hasCustomPrompt="1"/>
          </p:nvPr>
        </p:nvSpPr>
        <p:spPr>
          <a:xfrm>
            <a:off x="426424" y="2145841"/>
            <a:ext cx="5138175" cy="2573509"/>
          </a:xfrm>
        </p:spPr>
        <p:txBody>
          <a:bodyPr wrap="square" lIns="0" tIns="0" rIns="0" bIns="0">
            <a:noAutofit/>
          </a:bodyPr>
          <a:lstStyle>
            <a:lvl1pPr marL="0" marR="0" indent="0" algn="l" defTabSz="914367" rtl="0" eaLnBrk="1" fontAlgn="auto" latinLnBrk="0" hangingPunct="1">
              <a:lnSpc>
                <a:spcPct val="90000"/>
              </a:lnSpc>
              <a:spcBef>
                <a:spcPts val="0"/>
              </a:spcBef>
              <a:spcAft>
                <a:spcPts val="2549"/>
              </a:spcAft>
              <a:buClrTx/>
              <a:buSzPct val="90000"/>
              <a:buFont typeface="Wingdings" panose="05000000000000000000" pitchFamily="2" charset="2"/>
              <a:buNone/>
              <a:tabLst/>
              <a:defRPr sz="2549" b="0" i="0">
                <a:solidFill>
                  <a:srgbClr val="000000"/>
                </a:solidFill>
                <a:latin typeface="+mn-lt"/>
              </a:defRPr>
            </a:lvl1pPr>
            <a:lvl2pPr marL="224097" marR="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lvl2pPr>
            <a:lvl3pPr marL="448193" indent="0">
              <a:buNone/>
              <a:defRPr/>
            </a:lvl3pPr>
            <a:lvl4pPr marL="672290" indent="0">
              <a:buNone/>
              <a:defRPr/>
            </a:lvl4pPr>
            <a:lvl5pPr marL="896386" indent="0">
              <a:buNone/>
              <a:defRPr/>
            </a:lvl5pPr>
          </a:lstStyle>
          <a:p>
            <a:pPr lvl="0"/>
            <a:r>
              <a:rPr lang="pt-BR"/>
              <a:t>Subhead Segoe UI 26pt</a:t>
            </a:r>
          </a:p>
          <a:p>
            <a:pPr lvl="0"/>
            <a:r>
              <a:rPr lang="pt-BR"/>
              <a:t>Subhead Segoe UI 26pt</a:t>
            </a:r>
          </a:p>
          <a:p>
            <a:pPr lvl="0"/>
            <a:r>
              <a:rPr lang="pt-BR"/>
              <a:t>Subhead Segoe UI 26pt</a:t>
            </a:r>
          </a:p>
        </p:txBody>
      </p:sp>
      <p:sp>
        <p:nvSpPr>
          <p:cNvPr id="6" name="Title Placeholder 1">
            <a:extLst>
              <a:ext uri="{FF2B5EF4-FFF2-40B4-BE49-F238E27FC236}">
                <a16:creationId xmlns:a16="http://schemas.microsoft.com/office/drawing/2014/main" id="{E60CBD1C-0AFE-4EB9-94D7-943981FE05EE}"/>
              </a:ext>
            </a:extLst>
          </p:cNvPr>
          <p:cNvSpPr>
            <a:spLocks noGrp="1"/>
          </p:cNvSpPr>
          <p:nvPr>
            <p:ph type="title" hasCustomPrompt="1"/>
          </p:nvPr>
        </p:nvSpPr>
        <p:spPr>
          <a:xfrm>
            <a:off x="426424" y="440495"/>
            <a:ext cx="11336039" cy="739343"/>
          </a:xfrm>
          <a:prstGeom prst="rect">
            <a:avLst/>
          </a:prstGeom>
        </p:spPr>
        <p:txBody>
          <a:bodyPr vert="horz" wrap="square" lIns="0" tIns="164592" rIns="0" bIns="0" rtlCol="0" anchor="t">
            <a:noAutofit/>
          </a:bodyPr>
          <a:lstStyle>
            <a:lvl1pPr>
              <a:defRPr>
                <a:solidFill>
                  <a:srgbClr val="000000"/>
                </a:solidFill>
              </a:defRPr>
            </a:lvl1pPr>
          </a:lstStyle>
          <a:p>
            <a:r>
              <a:rPr lang="en-US"/>
              <a:t>Device layout</a:t>
            </a:r>
          </a:p>
        </p:txBody>
      </p:sp>
    </p:spTree>
    <p:extLst>
      <p:ext uri="{BB962C8B-B14F-4D97-AF65-F5344CB8AC3E}">
        <p14:creationId xmlns:p14="http://schemas.microsoft.com/office/powerpoint/2010/main" val="2358581419"/>
      </p:ext>
    </p:extLst>
  </p:cSld>
  <p:clrMapOvr>
    <a:masterClrMapping/>
  </p:clrMapOvr>
  <p:transition>
    <p:fade/>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Graphic layout: three columns graphic and text">
    <p:spTree>
      <p:nvGrpSpPr>
        <p:cNvPr id="1" name=""/>
        <p:cNvGrpSpPr/>
        <p:nvPr/>
      </p:nvGrpSpPr>
      <p:grpSpPr>
        <a:xfrm>
          <a:off x="0" y="0"/>
          <a:ext cx="0" cy="0"/>
          <a:chOff x="0" y="0"/>
          <a:chExt cx="0" cy="0"/>
        </a:xfrm>
      </p:grpSpPr>
      <p:sp>
        <p:nvSpPr>
          <p:cNvPr id="3" name="Rectangle 2"/>
          <p:cNvSpPr/>
          <p:nvPr userDrawn="1"/>
        </p:nvSpPr>
        <p:spPr bwMode="auto">
          <a:xfrm>
            <a:off x="426425" y="1599723"/>
            <a:ext cx="3632388" cy="3128966"/>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6" name="Content Placeholder 15"/>
          <p:cNvSpPr>
            <a:spLocks noGrp="1"/>
          </p:cNvSpPr>
          <p:nvPr>
            <p:ph sz="quarter" idx="17" hasCustomPrompt="1"/>
          </p:nvPr>
        </p:nvSpPr>
        <p:spPr>
          <a:xfrm>
            <a:off x="897219" y="1958468"/>
            <a:ext cx="2698612" cy="2411476"/>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6" name="Rectangle 5"/>
          <p:cNvSpPr/>
          <p:nvPr userDrawn="1"/>
        </p:nvSpPr>
        <p:spPr bwMode="auto">
          <a:xfrm>
            <a:off x="4281363" y="1599723"/>
            <a:ext cx="3623052" cy="3128966"/>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userDrawn="1"/>
        </p:nvSpPr>
        <p:spPr bwMode="auto">
          <a:xfrm>
            <a:off x="8126965" y="1599723"/>
            <a:ext cx="3635499" cy="3128966"/>
          </a:xfrm>
          <a:prstGeom prst="rect">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7" name="Content Placeholder 15"/>
          <p:cNvSpPr>
            <a:spLocks noGrp="1"/>
          </p:cNvSpPr>
          <p:nvPr userDrawn="1">
            <p:ph sz="quarter" idx="18" hasCustomPrompt="1"/>
          </p:nvPr>
        </p:nvSpPr>
        <p:spPr>
          <a:xfrm>
            <a:off x="4746694" y="1958468"/>
            <a:ext cx="2698612" cy="2411476"/>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18" name="Content Placeholder 15"/>
          <p:cNvSpPr>
            <a:spLocks noGrp="1"/>
          </p:cNvSpPr>
          <p:nvPr userDrawn="1">
            <p:ph sz="quarter" idx="19" hasCustomPrompt="1"/>
          </p:nvPr>
        </p:nvSpPr>
        <p:spPr>
          <a:xfrm>
            <a:off x="8598490" y="1958468"/>
            <a:ext cx="2698612" cy="2411476"/>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12" name="Title Placeholder 1">
            <a:extLst>
              <a:ext uri="{FF2B5EF4-FFF2-40B4-BE49-F238E27FC236}">
                <a16:creationId xmlns:a16="http://schemas.microsoft.com/office/drawing/2014/main" id="{FC74E6E5-9DAD-4A14-9C20-D9F9150874FE}"/>
              </a:ext>
            </a:extLst>
          </p:cNvPr>
          <p:cNvSpPr>
            <a:spLocks noGrp="1"/>
          </p:cNvSpPr>
          <p:nvPr userDrawn="1">
            <p:ph type="title" hasCustomPrompt="1"/>
          </p:nvPr>
        </p:nvSpPr>
        <p:spPr>
          <a:xfrm>
            <a:off x="426424" y="440495"/>
            <a:ext cx="11336039" cy="739343"/>
          </a:xfrm>
          <a:prstGeom prst="rect">
            <a:avLst/>
          </a:prstGeom>
        </p:spPr>
        <p:txBody>
          <a:bodyPr vert="horz" wrap="square" lIns="0" tIns="164592" rIns="0" bIns="0" rtlCol="0" anchor="t">
            <a:noAutofit/>
          </a:bodyPr>
          <a:lstStyle>
            <a:lvl1pPr>
              <a:defRPr>
                <a:solidFill>
                  <a:srgbClr val="000000"/>
                </a:solidFill>
              </a:defRPr>
            </a:lvl1pPr>
          </a:lstStyle>
          <a:p>
            <a:r>
              <a:rPr lang="en-US"/>
              <a:t>Graphic layout: three columns graphic and text</a:t>
            </a:r>
          </a:p>
        </p:txBody>
      </p:sp>
      <p:sp>
        <p:nvSpPr>
          <p:cNvPr id="13" name="Text Placeholder 4">
            <a:extLst>
              <a:ext uri="{FF2B5EF4-FFF2-40B4-BE49-F238E27FC236}">
                <a16:creationId xmlns:a16="http://schemas.microsoft.com/office/drawing/2014/main" id="{FB052D15-67DF-4845-863F-FEC853640A9E}"/>
              </a:ext>
            </a:extLst>
          </p:cNvPr>
          <p:cNvSpPr>
            <a:spLocks noGrp="1"/>
          </p:cNvSpPr>
          <p:nvPr userDrawn="1">
            <p:ph type="body" sz="quarter" idx="11" hasCustomPrompt="1"/>
          </p:nvPr>
        </p:nvSpPr>
        <p:spPr>
          <a:xfrm>
            <a:off x="426425" y="4927922"/>
            <a:ext cx="3627659" cy="1307666"/>
          </a:xfrm>
        </p:spPr>
        <p:txBody>
          <a:bodyPr lIns="0" tIns="0" rIns="0" bIns="0"/>
          <a:lstStyle>
            <a:lvl1pPr marL="0" indent="0">
              <a:lnSpc>
                <a:spcPct val="100000"/>
              </a:lnSpc>
              <a:spcBef>
                <a:spcPts val="0"/>
              </a:spcBef>
              <a:spcAft>
                <a:spcPts val="784"/>
              </a:spcAft>
              <a:buNone/>
              <a:defRPr sz="1568" b="1">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16</a:t>
            </a:r>
          </a:p>
          <a:p>
            <a:pPr lvl="1"/>
            <a:r>
              <a:rPr lang="en-US"/>
              <a:t>Body copy Segoe Regular 16.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a:t>
            </a:r>
            <a:r>
              <a:rPr lang="en-US"/>
              <a:t>.</a:t>
            </a:r>
          </a:p>
        </p:txBody>
      </p:sp>
      <p:sp>
        <p:nvSpPr>
          <p:cNvPr id="14" name="Text Placeholder 4">
            <a:extLst>
              <a:ext uri="{FF2B5EF4-FFF2-40B4-BE49-F238E27FC236}">
                <a16:creationId xmlns:a16="http://schemas.microsoft.com/office/drawing/2014/main" id="{A5ECD4C7-D870-4003-9FA8-85EBBED87940}"/>
              </a:ext>
            </a:extLst>
          </p:cNvPr>
          <p:cNvSpPr>
            <a:spLocks noGrp="1"/>
          </p:cNvSpPr>
          <p:nvPr userDrawn="1">
            <p:ph type="body" sz="quarter" idx="12" hasCustomPrompt="1"/>
          </p:nvPr>
        </p:nvSpPr>
        <p:spPr>
          <a:xfrm>
            <a:off x="4281362" y="4927922"/>
            <a:ext cx="3623051" cy="1307666"/>
          </a:xfrm>
        </p:spPr>
        <p:txBody>
          <a:bodyPr lIns="0" tIns="0" rIns="0" bIns="0"/>
          <a:lstStyle>
            <a:lvl1pPr marL="0" indent="0">
              <a:lnSpc>
                <a:spcPct val="100000"/>
              </a:lnSpc>
              <a:spcBef>
                <a:spcPts val="0"/>
              </a:spcBef>
              <a:spcAft>
                <a:spcPts val="784"/>
              </a:spcAft>
              <a:buNone/>
              <a:defRPr sz="1568">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16</a:t>
            </a:r>
          </a:p>
          <a:p>
            <a:pPr lvl="1"/>
            <a:r>
              <a:rPr lang="en-US"/>
              <a:t>Body copy Segoe Regular 16.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a:t>
            </a:r>
            <a:r>
              <a:rPr lang="en-US"/>
              <a:t>.</a:t>
            </a:r>
          </a:p>
        </p:txBody>
      </p:sp>
      <p:sp>
        <p:nvSpPr>
          <p:cNvPr id="15" name="Text Placeholder 4">
            <a:extLst>
              <a:ext uri="{FF2B5EF4-FFF2-40B4-BE49-F238E27FC236}">
                <a16:creationId xmlns:a16="http://schemas.microsoft.com/office/drawing/2014/main" id="{AA9BECBA-B2CC-4EE6-B54E-9ADB03EB2595}"/>
              </a:ext>
            </a:extLst>
          </p:cNvPr>
          <p:cNvSpPr>
            <a:spLocks noGrp="1"/>
          </p:cNvSpPr>
          <p:nvPr userDrawn="1">
            <p:ph type="body" sz="quarter" idx="13" hasCustomPrompt="1"/>
          </p:nvPr>
        </p:nvSpPr>
        <p:spPr>
          <a:xfrm>
            <a:off x="8126963" y="4927922"/>
            <a:ext cx="3635502" cy="1307666"/>
          </a:xfrm>
        </p:spPr>
        <p:txBody>
          <a:bodyPr lIns="0" tIns="0" rIns="0" bIns="0"/>
          <a:lstStyle>
            <a:lvl1pPr marL="0" indent="0">
              <a:lnSpc>
                <a:spcPct val="100000"/>
              </a:lnSpc>
              <a:spcBef>
                <a:spcPts val="0"/>
              </a:spcBef>
              <a:spcAft>
                <a:spcPts val="784"/>
              </a:spcAft>
              <a:buNone/>
              <a:defRPr sz="1568">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bold 16</a:t>
            </a:r>
          </a:p>
          <a:p>
            <a:pPr lvl="1"/>
            <a:r>
              <a:rPr lang="en-US"/>
              <a:t>Body copy Segoe Regular 16.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a:t>
            </a:r>
            <a:r>
              <a:rPr lang="en-US"/>
              <a:t>.</a:t>
            </a:r>
          </a:p>
        </p:txBody>
      </p:sp>
    </p:spTree>
    <p:extLst>
      <p:ext uri="{BB962C8B-B14F-4D97-AF65-F5344CB8AC3E}">
        <p14:creationId xmlns:p14="http://schemas.microsoft.com/office/powerpoint/2010/main" val="2679318765"/>
      </p:ext>
    </p:extLst>
  </p:cSld>
  <p:clrMapOvr>
    <a:masterClrMapping/>
  </p:clrMapOvr>
  <p:transition>
    <p:fade/>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Graphic layout: four columns graphic and tex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594C393-E06E-3A4C-A658-2526A14DA5A1}"/>
              </a:ext>
            </a:extLst>
          </p:cNvPr>
          <p:cNvSpPr/>
          <p:nvPr userDrawn="1"/>
        </p:nvSpPr>
        <p:spPr bwMode="auto">
          <a:xfrm>
            <a:off x="9109046" y="1590385"/>
            <a:ext cx="2653417"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9" name="Rectangle 18">
            <a:extLst>
              <a:ext uri="{FF2B5EF4-FFF2-40B4-BE49-F238E27FC236}">
                <a16:creationId xmlns:a16="http://schemas.microsoft.com/office/drawing/2014/main" id="{A011C51E-94BA-C44D-ABF4-E87C4124DAF0}"/>
              </a:ext>
            </a:extLst>
          </p:cNvPr>
          <p:cNvSpPr/>
          <p:nvPr userDrawn="1"/>
        </p:nvSpPr>
        <p:spPr bwMode="auto">
          <a:xfrm>
            <a:off x="6214840" y="1590385"/>
            <a:ext cx="2653417"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20" name="Rectangle 19">
            <a:extLst>
              <a:ext uri="{FF2B5EF4-FFF2-40B4-BE49-F238E27FC236}">
                <a16:creationId xmlns:a16="http://schemas.microsoft.com/office/drawing/2014/main" id="{E6DDB665-2DD7-AE40-9862-C6E8E22E9215}"/>
              </a:ext>
            </a:extLst>
          </p:cNvPr>
          <p:cNvSpPr/>
          <p:nvPr userDrawn="1"/>
        </p:nvSpPr>
        <p:spPr bwMode="auto">
          <a:xfrm>
            <a:off x="3320633" y="1590385"/>
            <a:ext cx="2653417"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21" name="Rectangle 20">
            <a:extLst>
              <a:ext uri="{FF2B5EF4-FFF2-40B4-BE49-F238E27FC236}">
                <a16:creationId xmlns:a16="http://schemas.microsoft.com/office/drawing/2014/main" id="{4CD677DE-AA2C-984C-BAE1-54D5F0B518CE}"/>
              </a:ext>
            </a:extLst>
          </p:cNvPr>
          <p:cNvSpPr/>
          <p:nvPr userDrawn="1"/>
        </p:nvSpPr>
        <p:spPr bwMode="auto">
          <a:xfrm>
            <a:off x="426426" y="1590385"/>
            <a:ext cx="2653417" cy="3128965"/>
          </a:xfrm>
          <a:prstGeom prst="rect">
            <a:avLst/>
          </a:prstGeom>
          <a:solidFill>
            <a:schemeClr val="bg2"/>
          </a:solidFill>
          <a:ln>
            <a:noFill/>
            <a:headEnd type="none" w="med" len="med"/>
            <a:tailEnd type="none" w="med" len="med"/>
          </a:ln>
          <a:effectLst>
            <a:outerShdw blurRad="76200" algn="ctr" rotWithShape="0">
              <a:schemeClr val="bg2">
                <a:lumMod val="50000"/>
                <a:alpha val="8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0347712A-15EB-884C-BF95-7C690BA77817}"/>
              </a:ext>
            </a:extLst>
          </p:cNvPr>
          <p:cNvSpPr>
            <a:spLocks noGrp="1"/>
          </p:cNvSpPr>
          <p:nvPr>
            <p:ph type="title" hasCustomPrompt="1"/>
          </p:nvPr>
        </p:nvSpPr>
        <p:spPr>
          <a:xfrm>
            <a:off x="426424" y="435824"/>
            <a:ext cx="11336039" cy="744014"/>
          </a:xfrm>
        </p:spPr>
        <p:txBody>
          <a:bodyPr/>
          <a:lstStyle>
            <a:lvl1pPr>
              <a:defRPr/>
            </a:lvl1pPr>
          </a:lstStyle>
          <a:p>
            <a:r>
              <a:rPr lang="en-US"/>
              <a:t>Graphic layout: four columns graphic and text</a:t>
            </a:r>
          </a:p>
        </p:txBody>
      </p:sp>
      <p:sp>
        <p:nvSpPr>
          <p:cNvPr id="4" name="Content Placeholder 15">
            <a:extLst>
              <a:ext uri="{FF2B5EF4-FFF2-40B4-BE49-F238E27FC236}">
                <a16:creationId xmlns:a16="http://schemas.microsoft.com/office/drawing/2014/main" id="{F580A529-D3A8-5643-80BA-3E2BE1AA8D57}"/>
              </a:ext>
            </a:extLst>
          </p:cNvPr>
          <p:cNvSpPr>
            <a:spLocks noGrp="1"/>
          </p:cNvSpPr>
          <p:nvPr>
            <p:ph sz="quarter" idx="17" hasCustomPrompt="1"/>
          </p:nvPr>
        </p:nvSpPr>
        <p:spPr>
          <a:xfrm>
            <a:off x="966751" y="2135537"/>
            <a:ext cx="1572767" cy="2038660"/>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7" name="Content Placeholder 15">
            <a:extLst>
              <a:ext uri="{FF2B5EF4-FFF2-40B4-BE49-F238E27FC236}">
                <a16:creationId xmlns:a16="http://schemas.microsoft.com/office/drawing/2014/main" id="{1F6D7A4B-5FFE-2741-8477-E0CAA019B079}"/>
              </a:ext>
            </a:extLst>
          </p:cNvPr>
          <p:cNvSpPr>
            <a:spLocks noGrp="1"/>
          </p:cNvSpPr>
          <p:nvPr>
            <p:ph sz="quarter" idx="18" hasCustomPrompt="1"/>
          </p:nvPr>
        </p:nvSpPr>
        <p:spPr>
          <a:xfrm>
            <a:off x="3849259" y="2135537"/>
            <a:ext cx="1596164" cy="2038660"/>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9" name="Text Placeholder 4">
            <a:extLst>
              <a:ext uri="{FF2B5EF4-FFF2-40B4-BE49-F238E27FC236}">
                <a16:creationId xmlns:a16="http://schemas.microsoft.com/office/drawing/2014/main" id="{07CF99F6-2487-AC48-8A09-B34B72BD5FE9}"/>
              </a:ext>
            </a:extLst>
          </p:cNvPr>
          <p:cNvSpPr>
            <a:spLocks noGrp="1"/>
          </p:cNvSpPr>
          <p:nvPr>
            <p:ph type="body" sz="quarter" idx="11" hasCustomPrompt="1"/>
          </p:nvPr>
        </p:nvSpPr>
        <p:spPr>
          <a:xfrm>
            <a:off x="426426" y="4927922"/>
            <a:ext cx="2653417" cy="1307666"/>
          </a:xfrm>
        </p:spPr>
        <p:txBody>
          <a:bodyPr lIns="0" tIns="0" rIns="0" bIns="0"/>
          <a:lstStyle>
            <a:lvl1pPr marL="0" indent="0">
              <a:lnSpc>
                <a:spcPct val="100000"/>
              </a:lnSpc>
              <a:spcBef>
                <a:spcPts val="0"/>
              </a:spcBef>
              <a:spcAft>
                <a:spcPts val="784"/>
              </a:spcAft>
              <a:buNone/>
              <a:defRPr sz="1568" b="1">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16</a:t>
            </a:r>
          </a:p>
          <a:p>
            <a:pPr lvl="1"/>
            <a:r>
              <a:rPr lang="en-US"/>
              <a:t>Body copy Segoe Regular 16. </a:t>
            </a:r>
            <a:r>
              <a:rPr lang="en-US" err="1"/>
              <a:t>Cavorest</a:t>
            </a:r>
            <a:r>
              <a:rPr lang="en-US"/>
              <a:t> a </a:t>
            </a:r>
            <a:r>
              <a:rPr lang="en-US" err="1"/>
              <a:t>aut</a:t>
            </a:r>
            <a:r>
              <a:rPr lang="en-US"/>
              <a:t> arum quam id eat ape </a:t>
            </a:r>
            <a:r>
              <a:rPr lang="en-US" err="1"/>
              <a:t>est</a:t>
            </a:r>
            <a:r>
              <a:rPr lang="en-US"/>
              <a:t>, qui </a:t>
            </a:r>
            <a:r>
              <a:rPr lang="en-US" err="1"/>
              <a:t>sinc</a:t>
            </a:r>
            <a:r>
              <a:rPr lang="en-US"/>
              <a:t>.</a:t>
            </a:r>
          </a:p>
        </p:txBody>
      </p:sp>
      <p:sp>
        <p:nvSpPr>
          <p:cNvPr id="10" name="Text Placeholder 4">
            <a:extLst>
              <a:ext uri="{FF2B5EF4-FFF2-40B4-BE49-F238E27FC236}">
                <a16:creationId xmlns:a16="http://schemas.microsoft.com/office/drawing/2014/main" id="{7F7B5F75-90C0-F44E-9322-8FF1108BD340}"/>
              </a:ext>
            </a:extLst>
          </p:cNvPr>
          <p:cNvSpPr>
            <a:spLocks noGrp="1"/>
          </p:cNvSpPr>
          <p:nvPr>
            <p:ph type="body" sz="quarter" idx="12" hasCustomPrompt="1"/>
          </p:nvPr>
        </p:nvSpPr>
        <p:spPr>
          <a:xfrm>
            <a:off x="3320633" y="4927922"/>
            <a:ext cx="2653417" cy="1307666"/>
          </a:xfrm>
        </p:spPr>
        <p:txBody>
          <a:bodyPr lIns="0" tIns="0" rIns="0" bIns="0"/>
          <a:lstStyle>
            <a:lvl1pPr marL="0" indent="0">
              <a:lnSpc>
                <a:spcPct val="100000"/>
              </a:lnSpc>
              <a:spcBef>
                <a:spcPts val="0"/>
              </a:spcBef>
              <a:spcAft>
                <a:spcPts val="784"/>
              </a:spcAft>
              <a:buNone/>
              <a:defRPr sz="1568">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16</a:t>
            </a:r>
          </a:p>
          <a:p>
            <a:pPr lvl="1"/>
            <a:r>
              <a:rPr lang="en-US"/>
              <a:t>Body copy Segoe Regular 16. </a:t>
            </a:r>
            <a:r>
              <a:rPr lang="en-US" err="1"/>
              <a:t>Cavorest</a:t>
            </a:r>
            <a:r>
              <a:rPr lang="en-US"/>
              <a:t> a </a:t>
            </a:r>
            <a:r>
              <a:rPr lang="en-US" err="1"/>
              <a:t>aut</a:t>
            </a:r>
            <a:r>
              <a:rPr lang="en-US"/>
              <a:t> arum quam id eat ape </a:t>
            </a:r>
            <a:r>
              <a:rPr lang="en-US" err="1"/>
              <a:t>est</a:t>
            </a:r>
            <a:r>
              <a:rPr lang="en-US"/>
              <a:t>, qui </a:t>
            </a:r>
            <a:r>
              <a:rPr lang="en-US" err="1"/>
              <a:t>sinc</a:t>
            </a:r>
            <a:r>
              <a:rPr lang="en-US"/>
              <a:t>.</a:t>
            </a:r>
          </a:p>
        </p:txBody>
      </p:sp>
      <p:sp>
        <p:nvSpPr>
          <p:cNvPr id="11" name="Text Placeholder 4">
            <a:extLst>
              <a:ext uri="{FF2B5EF4-FFF2-40B4-BE49-F238E27FC236}">
                <a16:creationId xmlns:a16="http://schemas.microsoft.com/office/drawing/2014/main" id="{6E444E9C-8096-FE42-BE2A-094180C61109}"/>
              </a:ext>
            </a:extLst>
          </p:cNvPr>
          <p:cNvSpPr>
            <a:spLocks noGrp="1"/>
          </p:cNvSpPr>
          <p:nvPr>
            <p:ph type="body" sz="quarter" idx="13" hasCustomPrompt="1"/>
          </p:nvPr>
        </p:nvSpPr>
        <p:spPr>
          <a:xfrm>
            <a:off x="6214840" y="4927922"/>
            <a:ext cx="2653417" cy="1307666"/>
          </a:xfrm>
        </p:spPr>
        <p:txBody>
          <a:bodyPr lIns="0" tIns="0" rIns="0" bIns="0"/>
          <a:lstStyle>
            <a:lvl1pPr marL="0" indent="0">
              <a:lnSpc>
                <a:spcPct val="100000"/>
              </a:lnSpc>
              <a:spcBef>
                <a:spcPts val="0"/>
              </a:spcBef>
              <a:spcAft>
                <a:spcPts val="784"/>
              </a:spcAft>
              <a:buNone/>
              <a:defRPr sz="1568">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bold 16</a:t>
            </a:r>
          </a:p>
          <a:p>
            <a:pPr lvl="1"/>
            <a:r>
              <a:rPr lang="en-US"/>
              <a:t>Body copy Segoe Regular 16. </a:t>
            </a:r>
            <a:r>
              <a:rPr lang="en-US" err="1"/>
              <a:t>Cavorest</a:t>
            </a:r>
            <a:r>
              <a:rPr lang="en-US"/>
              <a:t> a </a:t>
            </a:r>
            <a:r>
              <a:rPr lang="en-US" err="1"/>
              <a:t>aut</a:t>
            </a:r>
            <a:r>
              <a:rPr lang="en-US"/>
              <a:t> arum quam id eat ape </a:t>
            </a:r>
            <a:r>
              <a:rPr lang="en-US" err="1"/>
              <a:t>est</a:t>
            </a:r>
            <a:r>
              <a:rPr lang="en-US"/>
              <a:t>, qui </a:t>
            </a:r>
            <a:r>
              <a:rPr lang="en-US" err="1"/>
              <a:t>sinc</a:t>
            </a:r>
            <a:r>
              <a:rPr lang="en-US"/>
              <a:t>.</a:t>
            </a:r>
          </a:p>
        </p:txBody>
      </p:sp>
      <p:sp>
        <p:nvSpPr>
          <p:cNvPr id="13" name="Content Placeholder 15">
            <a:extLst>
              <a:ext uri="{FF2B5EF4-FFF2-40B4-BE49-F238E27FC236}">
                <a16:creationId xmlns:a16="http://schemas.microsoft.com/office/drawing/2014/main" id="{30602BFF-4B8C-D046-AD65-47970BC89DF5}"/>
              </a:ext>
            </a:extLst>
          </p:cNvPr>
          <p:cNvSpPr>
            <a:spLocks noGrp="1"/>
          </p:cNvSpPr>
          <p:nvPr>
            <p:ph sz="quarter" idx="19" hasCustomPrompt="1"/>
          </p:nvPr>
        </p:nvSpPr>
        <p:spPr>
          <a:xfrm>
            <a:off x="6743466" y="2135537"/>
            <a:ext cx="1596164" cy="2038660"/>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14" name="Content Placeholder 15">
            <a:extLst>
              <a:ext uri="{FF2B5EF4-FFF2-40B4-BE49-F238E27FC236}">
                <a16:creationId xmlns:a16="http://schemas.microsoft.com/office/drawing/2014/main" id="{88A8CB35-A244-544E-8BAE-53CB85074FBB}"/>
              </a:ext>
            </a:extLst>
          </p:cNvPr>
          <p:cNvSpPr>
            <a:spLocks noGrp="1"/>
          </p:cNvSpPr>
          <p:nvPr>
            <p:ph sz="quarter" idx="20" hasCustomPrompt="1"/>
          </p:nvPr>
        </p:nvSpPr>
        <p:spPr>
          <a:xfrm>
            <a:off x="9637672" y="2135537"/>
            <a:ext cx="1596164" cy="2038660"/>
          </a:xfrm>
        </p:spPr>
        <p:txBody>
          <a:bodyPr anchor="ctr">
            <a:noAutofit/>
          </a:bodyPr>
          <a:lstStyle>
            <a:lvl1pPr marL="0" indent="0" algn="ctr">
              <a:buNone/>
              <a:defRPr sz="1961">
                <a:solidFill>
                  <a:schemeClr val="tx2"/>
                </a:solidFill>
                <a:latin typeface="+mj-lt"/>
              </a:defRPr>
            </a:lvl1pPr>
          </a:lstStyle>
          <a:p>
            <a:pPr lvl="0"/>
            <a:r>
              <a:rPr lang="en-US"/>
              <a:t> </a:t>
            </a:r>
          </a:p>
        </p:txBody>
      </p:sp>
      <p:sp>
        <p:nvSpPr>
          <p:cNvPr id="15" name="Text Placeholder 4">
            <a:extLst>
              <a:ext uri="{FF2B5EF4-FFF2-40B4-BE49-F238E27FC236}">
                <a16:creationId xmlns:a16="http://schemas.microsoft.com/office/drawing/2014/main" id="{D8D35D15-66F4-4840-BA72-4B7AB5A24EFD}"/>
              </a:ext>
            </a:extLst>
          </p:cNvPr>
          <p:cNvSpPr>
            <a:spLocks noGrp="1"/>
          </p:cNvSpPr>
          <p:nvPr>
            <p:ph type="body" sz="quarter" idx="21" hasCustomPrompt="1"/>
          </p:nvPr>
        </p:nvSpPr>
        <p:spPr>
          <a:xfrm>
            <a:off x="9109046" y="4927922"/>
            <a:ext cx="2653417" cy="1307666"/>
          </a:xfrm>
        </p:spPr>
        <p:txBody>
          <a:bodyPr lIns="0" tIns="0" rIns="0" bIns="0"/>
          <a:lstStyle>
            <a:lvl1pPr marL="0" indent="0">
              <a:lnSpc>
                <a:spcPct val="100000"/>
              </a:lnSpc>
              <a:spcBef>
                <a:spcPts val="0"/>
              </a:spcBef>
              <a:spcAft>
                <a:spcPts val="784"/>
              </a:spcAft>
              <a:buNone/>
              <a:defRPr sz="1568">
                <a:solidFill>
                  <a:schemeClr val="accent1"/>
                </a:solidFill>
                <a:latin typeface="+mj-lt"/>
              </a:defRPr>
            </a:lvl1pPr>
            <a:lvl2pPr marL="0" marR="0" indent="0" algn="l" defTabSz="914367" rtl="0" eaLnBrk="1" fontAlgn="auto" latinLnBrk="0" hangingPunct="1">
              <a:lnSpc>
                <a:spcPct val="100000"/>
              </a:lnSpc>
              <a:spcBef>
                <a:spcPts val="0"/>
              </a:spcBef>
              <a:spcAft>
                <a:spcPts val="784"/>
              </a:spcAft>
              <a:buClrTx/>
              <a:buSzPct val="90000"/>
              <a:buFont typeface="Arial" panose="020B0604020202020204" pitchFamily="34" charset="0"/>
              <a:buNone/>
              <a:tabLst/>
              <a:defRPr sz="1568">
                <a:solidFill>
                  <a:srgbClr val="000000"/>
                </a:solidFill>
              </a:defRPr>
            </a:lvl2pPr>
            <a:lvl3pPr marL="448193" indent="0">
              <a:buNone/>
              <a:defRPr/>
            </a:lvl3pPr>
            <a:lvl4pPr marL="672290" indent="0">
              <a:buNone/>
              <a:defRPr/>
            </a:lvl4pPr>
            <a:lvl5pPr marL="896386" indent="0">
              <a:buNone/>
              <a:defRPr/>
            </a:lvl5pPr>
          </a:lstStyle>
          <a:p>
            <a:pPr lvl="0"/>
            <a:r>
              <a:rPr lang="en-US"/>
              <a:t>Paragraph title Segoe UI bold 16</a:t>
            </a:r>
          </a:p>
          <a:p>
            <a:pPr lvl="1"/>
            <a:r>
              <a:rPr lang="en-US"/>
              <a:t>Body copy Segoe Regular 16. </a:t>
            </a:r>
            <a:r>
              <a:rPr lang="en-US" err="1"/>
              <a:t>Cavorest</a:t>
            </a:r>
            <a:r>
              <a:rPr lang="en-US"/>
              <a:t> a </a:t>
            </a:r>
            <a:r>
              <a:rPr lang="en-US" err="1"/>
              <a:t>aut</a:t>
            </a:r>
            <a:r>
              <a:rPr lang="en-US"/>
              <a:t> arum quam id eat ape </a:t>
            </a:r>
            <a:r>
              <a:rPr lang="en-US" err="1"/>
              <a:t>est</a:t>
            </a:r>
            <a:r>
              <a:rPr lang="en-US"/>
              <a:t>, qui </a:t>
            </a:r>
            <a:r>
              <a:rPr lang="en-US" err="1"/>
              <a:t>sinc</a:t>
            </a:r>
            <a:r>
              <a:rPr lang="en-US"/>
              <a:t>.</a:t>
            </a:r>
          </a:p>
        </p:txBody>
      </p:sp>
    </p:spTree>
    <p:extLst>
      <p:ext uri="{BB962C8B-B14F-4D97-AF65-F5344CB8AC3E}">
        <p14:creationId xmlns:p14="http://schemas.microsoft.com/office/powerpoint/2010/main" val="1569900535"/>
      </p:ext>
    </p:extLst>
  </p:cSld>
  <p:clrMapOvr>
    <a:masterClrMapping/>
  </p:clrMapOvr>
  <p:transition>
    <p:fade/>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4" name="Table Placeholder 3"/>
          <p:cNvSpPr>
            <a:spLocks noGrp="1"/>
          </p:cNvSpPr>
          <p:nvPr>
            <p:ph type="tbl" sz="quarter" idx="10"/>
          </p:nvPr>
        </p:nvSpPr>
        <p:spPr>
          <a:xfrm>
            <a:off x="426424" y="2135536"/>
            <a:ext cx="11336039" cy="4288197"/>
          </a:xfrm>
        </p:spPr>
        <p:txBody>
          <a:bodyPr bIns="1737360" anchor="ctr">
            <a:noAutofit/>
          </a:bodyPr>
          <a:lstStyle>
            <a:lvl1pPr algn="ctr">
              <a:defRPr sz="1961">
                <a:solidFill>
                  <a:srgbClr val="000000"/>
                </a:solidFill>
                <a:latin typeface="+mj-lt"/>
              </a:defRPr>
            </a:lvl1pPr>
          </a:lstStyle>
          <a:p>
            <a:r>
              <a:rPr lang="en-US"/>
              <a:t>Click icon to add table</a:t>
            </a:r>
          </a:p>
        </p:txBody>
      </p:sp>
      <p:sp>
        <p:nvSpPr>
          <p:cNvPr id="5" name="Title Placeholder 1">
            <a:extLst>
              <a:ext uri="{FF2B5EF4-FFF2-40B4-BE49-F238E27FC236}">
                <a16:creationId xmlns:a16="http://schemas.microsoft.com/office/drawing/2014/main" id="{4F997AC3-87B6-4E0B-88C2-A05069E413C4}"/>
              </a:ext>
            </a:extLst>
          </p:cNvPr>
          <p:cNvSpPr>
            <a:spLocks noGrp="1"/>
          </p:cNvSpPr>
          <p:nvPr>
            <p:ph type="title" hasCustomPrompt="1"/>
          </p:nvPr>
        </p:nvSpPr>
        <p:spPr>
          <a:xfrm>
            <a:off x="426424" y="440495"/>
            <a:ext cx="11336039" cy="739343"/>
          </a:xfrm>
          <a:prstGeom prst="rect">
            <a:avLst/>
          </a:prstGeom>
        </p:spPr>
        <p:txBody>
          <a:bodyPr vert="horz" wrap="square" lIns="0" tIns="164592" rIns="0" bIns="0" rtlCol="0" anchor="t">
            <a:noAutofit/>
          </a:bodyPr>
          <a:lstStyle>
            <a:lvl1pPr>
              <a:defRPr>
                <a:solidFill>
                  <a:srgbClr val="000000"/>
                </a:solidFill>
              </a:defRPr>
            </a:lvl1pPr>
          </a:lstStyle>
          <a:p>
            <a:r>
              <a:rPr lang="en-US"/>
              <a:t>Table layout</a:t>
            </a:r>
          </a:p>
        </p:txBody>
      </p:sp>
    </p:spTree>
    <p:extLst>
      <p:ext uri="{BB962C8B-B14F-4D97-AF65-F5344CB8AC3E}">
        <p14:creationId xmlns:p14="http://schemas.microsoft.com/office/powerpoint/2010/main" val="3288183608"/>
      </p:ext>
    </p:extLst>
  </p:cSld>
  <p:clrMapOvr>
    <a:masterClrMapping/>
  </p:clrMapOvr>
  <p:transition>
    <p:fade/>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Section title white">
    <p:spTree>
      <p:nvGrpSpPr>
        <p:cNvPr id="1" name=""/>
        <p:cNvGrpSpPr/>
        <p:nvPr/>
      </p:nvGrpSpPr>
      <p:grpSpPr>
        <a:xfrm>
          <a:off x="0" y="0"/>
          <a:ext cx="0" cy="0"/>
          <a:chOff x="0" y="0"/>
          <a:chExt cx="0" cy="0"/>
        </a:xfrm>
      </p:grpSpPr>
      <p:sp>
        <p:nvSpPr>
          <p:cNvPr id="36" name="Title 35"/>
          <p:cNvSpPr>
            <a:spLocks noGrp="1"/>
          </p:cNvSpPr>
          <p:nvPr>
            <p:ph type="title" hasCustomPrompt="1"/>
          </p:nvPr>
        </p:nvSpPr>
        <p:spPr>
          <a:xfrm>
            <a:off x="426425" y="1184319"/>
            <a:ext cx="7477989" cy="3535032"/>
          </a:xfrm>
          <a:noFill/>
        </p:spPr>
        <p:txBody>
          <a:bodyPr vert="horz" wrap="square" lIns="0" tIns="0" rIns="0" bIns="0" rtlCol="0" anchor="t" anchorCtr="0">
            <a:noAutofit/>
          </a:bodyPr>
          <a:lstStyle>
            <a:lvl1pPr>
              <a:lnSpc>
                <a:spcPct val="90000"/>
              </a:lnSpc>
              <a:defRPr lang="en-US" sz="5294" spc="-147"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183034774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Section title blue">
    <p:bg>
      <p:bgPr>
        <a:solidFill>
          <a:srgbClr val="0278D4"/>
        </a:solidFill>
        <a:effectLst/>
      </p:bgPr>
    </p:bg>
    <p:spTree>
      <p:nvGrpSpPr>
        <p:cNvPr id="1" name=""/>
        <p:cNvGrpSpPr/>
        <p:nvPr/>
      </p:nvGrpSpPr>
      <p:grpSpPr>
        <a:xfrm>
          <a:off x="0" y="0"/>
          <a:ext cx="0" cy="0"/>
          <a:chOff x="0" y="0"/>
          <a:chExt cx="0" cy="0"/>
        </a:xfrm>
      </p:grpSpPr>
      <p:sp>
        <p:nvSpPr>
          <p:cNvPr id="3" name="Title 35">
            <a:extLst>
              <a:ext uri="{FF2B5EF4-FFF2-40B4-BE49-F238E27FC236}">
                <a16:creationId xmlns:a16="http://schemas.microsoft.com/office/drawing/2014/main" id="{51E9DCD3-357B-4AF7-BDD2-18E09F714F4A}"/>
              </a:ext>
            </a:extLst>
          </p:cNvPr>
          <p:cNvSpPr>
            <a:spLocks noGrp="1"/>
          </p:cNvSpPr>
          <p:nvPr>
            <p:ph type="title" hasCustomPrompt="1"/>
          </p:nvPr>
        </p:nvSpPr>
        <p:spPr>
          <a:xfrm>
            <a:off x="426425" y="1184319"/>
            <a:ext cx="7477989" cy="3535032"/>
          </a:xfrm>
          <a:noFill/>
        </p:spPr>
        <p:txBody>
          <a:bodyPr vert="horz" wrap="square" lIns="0" tIns="0" rIns="0" bIns="0" rtlCol="0" anchor="t" anchorCtr="0">
            <a:noAutofit/>
          </a:bodyPr>
          <a:lstStyle>
            <a:lvl1pPr>
              <a:lnSpc>
                <a:spcPct val="90000"/>
              </a:lnSpc>
              <a:defRPr lang="en-US" sz="5294" spc="-147" dirty="0">
                <a:solidFill>
                  <a:schemeClr val="tx2"/>
                </a:solidFill>
              </a:defRPr>
            </a:lvl1pPr>
          </a:lstStyle>
          <a:p>
            <a:pPr marL="0" lvl="0">
              <a:lnSpc>
                <a:spcPts val="5490"/>
              </a:lnSpc>
            </a:pPr>
            <a:r>
              <a:rPr lang="en-US"/>
              <a:t>Section title</a:t>
            </a:r>
          </a:p>
        </p:txBody>
      </p:sp>
    </p:spTree>
    <p:extLst>
      <p:ext uri="{BB962C8B-B14F-4D97-AF65-F5344CB8AC3E}">
        <p14:creationId xmlns:p14="http://schemas.microsoft.com/office/powerpoint/2010/main" val="174637195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5877234"/>
      </p:ext>
    </p:extLst>
  </p:cSld>
  <p:clrMapOvr>
    <a:masterClrMapping/>
  </p:clrMapOvr>
  <p:transition>
    <p:fade/>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Thank you whi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F07DE85-B70F-4309-8506-6C011BC20860}"/>
              </a:ext>
            </a:extLst>
          </p:cNvPr>
          <p:cNvSpPr>
            <a:spLocks noGrp="1"/>
          </p:cNvSpPr>
          <p:nvPr>
            <p:ph type="title" hasCustomPrompt="1"/>
          </p:nvPr>
        </p:nvSpPr>
        <p:spPr>
          <a:xfrm>
            <a:off x="426424" y="1829711"/>
            <a:ext cx="7477989" cy="1473396"/>
          </a:xfrm>
          <a:noFill/>
        </p:spPr>
        <p:txBody>
          <a:bodyPr lIns="0" tIns="0" rIns="0" bIns="0" anchor="t" anchorCtr="0"/>
          <a:lstStyle>
            <a:lvl1pPr>
              <a:lnSpc>
                <a:spcPct val="100000"/>
              </a:lnSpc>
              <a:spcAft>
                <a:spcPts val="1274"/>
              </a:spcAft>
              <a:defRPr sz="2549" spc="-147" baseline="0">
                <a:solidFill>
                  <a:schemeClr val="accent1"/>
                </a:solidFill>
              </a:defRPr>
            </a:lvl1pPr>
          </a:lstStyle>
          <a:p>
            <a:r>
              <a:rPr lang="en-US"/>
              <a:t>Thank you.</a:t>
            </a:r>
          </a:p>
        </p:txBody>
      </p:sp>
      <p:sp>
        <p:nvSpPr>
          <p:cNvPr id="7" name="Text Box 3">
            <a:extLst>
              <a:ext uri="{FF2B5EF4-FFF2-40B4-BE49-F238E27FC236}">
                <a16:creationId xmlns:a16="http://schemas.microsoft.com/office/drawing/2014/main" id="{F3523A4C-09FD-49AC-AA6D-1A6E7B7893EE}"/>
              </a:ext>
            </a:extLst>
          </p:cNvPr>
          <p:cNvSpPr txBox="1">
            <a:spLocks noChangeArrowheads="1"/>
          </p:cNvSpPr>
          <p:nvPr userDrawn="1"/>
        </p:nvSpPr>
        <p:spPr bwMode="blackWhite">
          <a:xfrm>
            <a:off x="428494" y="6318462"/>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a:solidFill>
                  <a:srgbClr val="000000"/>
                </a:solidFill>
                <a:cs typeface="Segoe UI" pitchFamily="34" charset="0"/>
              </a:rPr>
              <a:t>© Copyright Microsoft Corporation. All rights reserved. </a:t>
            </a:r>
          </a:p>
        </p:txBody>
      </p:sp>
      <p:pic>
        <p:nvPicPr>
          <p:cNvPr id="8" name="Picture 7">
            <a:extLst>
              <a:ext uri="{FF2B5EF4-FFF2-40B4-BE49-F238E27FC236}">
                <a16:creationId xmlns:a16="http://schemas.microsoft.com/office/drawing/2014/main" id="{944C8B45-9D01-4389-94BD-CBAF3D8B350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29544" y="437137"/>
            <a:ext cx="896425" cy="190218"/>
          </a:xfrm>
          <a:prstGeom prst="rect">
            <a:avLst/>
          </a:prstGeom>
        </p:spPr>
      </p:pic>
    </p:spTree>
    <p:extLst>
      <p:ext uri="{BB962C8B-B14F-4D97-AF65-F5344CB8AC3E}">
        <p14:creationId xmlns:p14="http://schemas.microsoft.com/office/powerpoint/2010/main" val="40815952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Thank you blue">
    <p:bg>
      <p:bgPr>
        <a:solidFill>
          <a:srgbClr val="0278D4"/>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26425" y="1829711"/>
            <a:ext cx="7477989" cy="1473396"/>
          </a:xfrm>
          <a:noFill/>
        </p:spPr>
        <p:txBody>
          <a:bodyPr lIns="0" tIns="0" rIns="0" bIns="0" anchor="t" anchorCtr="0"/>
          <a:lstStyle>
            <a:lvl1pPr>
              <a:lnSpc>
                <a:spcPct val="100000"/>
              </a:lnSpc>
              <a:spcAft>
                <a:spcPts val="1274"/>
              </a:spcAft>
              <a:defRPr sz="2549" spc="-147" baseline="0">
                <a:solidFill>
                  <a:schemeClr val="bg2"/>
                </a:solidFill>
              </a:defRPr>
            </a:lvl1pPr>
          </a:lstStyle>
          <a:p>
            <a:r>
              <a:rPr lang="en-US"/>
              <a:t>Thank you.</a:t>
            </a:r>
          </a:p>
        </p:txBody>
      </p:sp>
      <p:sp>
        <p:nvSpPr>
          <p:cNvPr id="4" name="Text Box 3">
            <a:extLst>
              <a:ext uri="{FF2B5EF4-FFF2-40B4-BE49-F238E27FC236}">
                <a16:creationId xmlns:a16="http://schemas.microsoft.com/office/drawing/2014/main" id="{1688BD8D-D2E4-4DFC-B39C-D55D84362354}"/>
              </a:ext>
            </a:extLst>
          </p:cNvPr>
          <p:cNvSpPr txBox="1">
            <a:spLocks noChangeArrowheads="1"/>
          </p:cNvSpPr>
          <p:nvPr userDrawn="1"/>
        </p:nvSpPr>
        <p:spPr bwMode="blackWhite">
          <a:xfrm>
            <a:off x="428494" y="6318462"/>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a:solidFill>
                  <a:schemeClr val="bg2"/>
                </a:solidFill>
                <a:cs typeface="Segoe UI" pitchFamily="34" charset="0"/>
              </a:rPr>
              <a:t>© Copyright Microsoft Corporation. All rights reserved. </a:t>
            </a:r>
          </a:p>
        </p:txBody>
      </p:sp>
      <p:pic>
        <p:nvPicPr>
          <p:cNvPr id="5" name="Picture 4">
            <a:extLst>
              <a:ext uri="{FF2B5EF4-FFF2-40B4-BE49-F238E27FC236}">
                <a16:creationId xmlns:a16="http://schemas.microsoft.com/office/drawing/2014/main" id="{C36BDE7C-8AED-4A87-A171-2EB14E4B983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28681" y="437140"/>
            <a:ext cx="896425" cy="191140"/>
          </a:xfrm>
          <a:prstGeom prst="rect">
            <a:avLst/>
          </a:prstGeom>
        </p:spPr>
      </p:pic>
    </p:spTree>
    <p:extLst>
      <p:ext uri="{BB962C8B-B14F-4D97-AF65-F5344CB8AC3E}">
        <p14:creationId xmlns:p14="http://schemas.microsoft.com/office/powerpoint/2010/main" val="20694229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89"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1"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41396450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1"/>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1"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1"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3" y="473796"/>
            <a:ext cx="1335673" cy="190278"/>
          </a:xfrm>
          <a:prstGeom prst="rect">
            <a:avLst/>
          </a:prstGeom>
        </p:spPr>
      </p:pic>
    </p:spTree>
    <p:extLst>
      <p:ext uri="{BB962C8B-B14F-4D97-AF65-F5344CB8AC3E}">
        <p14:creationId xmlns:p14="http://schemas.microsoft.com/office/powerpoint/2010/main" val="30667789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4"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2"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36643998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1"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2"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508539444"/>
      </p:ext>
    </p:extLst>
  </p:cSld>
  <p:clrMapOvr>
    <a:masterClrMapping/>
  </p:clrMapOvr>
  <p:transition>
    <p:fade/>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1168943"/>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3"/>
            <a:ext cx="3837818" cy="3786998"/>
          </a:xfrm>
        </p:spPr>
        <p:txBody>
          <a:bodyPr wrap="square" lIns="0" tIns="0" rIns="0" bIns="0">
            <a:noAutofit/>
          </a:bodyPr>
          <a:lstStyle>
            <a:lvl1pPr marL="0" indent="0" defTabSz="507330">
              <a:spcAft>
                <a:spcPts val="490"/>
              </a:spcAft>
              <a:buNone/>
              <a:defRPr sz="1765" spc="0" baseline="0">
                <a:solidFill>
                  <a:schemeClr val="tx2"/>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512528452"/>
      </p:ext>
    </p:extLst>
  </p:cSld>
  <p:clrMapOvr>
    <a:masterClrMapping/>
  </p:clrMapOvr>
  <p:transition>
    <p:fade/>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5" y="1922802"/>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3" indent="0">
              <a:buNone/>
              <a:defRPr/>
            </a:lvl3pPr>
            <a:lvl4pPr marL="672290" indent="0">
              <a:buNone/>
              <a:defRPr/>
            </a:lvl4pPr>
            <a:lvl5pPr marL="896386"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5" y="3151388"/>
            <a:ext cx="11306469" cy="443839"/>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3" indent="0">
              <a:buNone/>
              <a:defRPr/>
            </a:lvl3pPr>
            <a:lvl4pPr marL="672290" indent="0">
              <a:buNone/>
              <a:defRPr/>
            </a:lvl4pPr>
            <a:lvl5pPr marL="896386"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5" y="4352947"/>
            <a:ext cx="11306469" cy="331946"/>
          </a:xfrm>
        </p:spPr>
        <p:txBody>
          <a:bodyPr lIns="0" tIns="0" rIns="0" bIns="0"/>
          <a:lstStyle>
            <a:lvl1pPr marL="0" indent="0">
              <a:lnSpc>
                <a:spcPts val="1176"/>
              </a:lnSpc>
              <a:spcBef>
                <a:spcPts val="0"/>
              </a:spcBef>
              <a:buNone/>
              <a:defRPr sz="980" spc="0">
                <a:solidFill>
                  <a:schemeClr val="tx1"/>
                </a:solidFill>
              </a:defRPr>
            </a:lvl1pPr>
            <a:lvl2pPr marL="0" indent="0">
              <a:lnSpc>
                <a:spcPct val="100000"/>
              </a:lnSpc>
              <a:spcBef>
                <a:spcPts val="0"/>
              </a:spcBef>
              <a:buNone/>
              <a:defRPr sz="980" spc="0">
                <a:solidFill>
                  <a:schemeClr val="tx1"/>
                </a:solidFill>
              </a:defRPr>
            </a:lvl2pPr>
            <a:lvl3pPr marL="448193" indent="0">
              <a:buNone/>
              <a:defRPr/>
            </a:lvl3pPr>
            <a:lvl4pPr marL="672290"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270567028"/>
      </p:ext>
    </p:extLst>
  </p:cSld>
  <p:clrMapOvr>
    <a:masterClrMapping/>
  </p:clrMapOvr>
  <p:transition>
    <p:fade/>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5" y="1922587"/>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5"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74792100"/>
      </p:ext>
    </p:extLst>
  </p:cSld>
  <p:clrMapOvr>
    <a:masterClrMapping/>
  </p:clrMapOvr>
  <p:transition>
    <p:fade/>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5" y="2363623"/>
            <a:ext cx="3618381" cy="2435151"/>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1" y="2363623"/>
            <a:ext cx="3618381" cy="2435151"/>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660510879"/>
      </p:ext>
    </p:extLst>
  </p:cSld>
  <p:clrMapOvr>
    <a:masterClrMapping/>
  </p:clrMapOvr>
  <p:transition>
    <p:fade/>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4"/>
            <a:ext cx="3609417" cy="3099393"/>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5"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4"/>
            <a:ext cx="3609417" cy="3099393"/>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3" y="1599722"/>
            <a:ext cx="3609417" cy="3099394"/>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33761637"/>
      </p:ext>
    </p:extLst>
  </p:cSld>
  <p:clrMapOvr>
    <a:masterClrMapping/>
  </p:clrMapOvr>
  <p:transition>
    <p:fade/>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5" y="2158886"/>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5" y="3167818"/>
            <a:ext cx="1693247" cy="2778790"/>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2"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8"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6"/>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2" y="2158886"/>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6"/>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8" y="2158886"/>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6"/>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5"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3"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1"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2"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3"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0"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103261214"/>
      </p:ext>
    </p:extLst>
  </p:cSld>
  <p:clrMapOvr>
    <a:masterClrMapping/>
  </p:clrMapOvr>
  <p:transition>
    <p:fade/>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492631152"/>
      </p:ext>
    </p:extLst>
  </p:cSld>
  <p:clrMapOvr>
    <a:masterClrMapping/>
  </p:clrMapOvr>
  <p:transition>
    <p:fade/>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4" y="941692"/>
            <a:ext cx="7454643" cy="3558191"/>
          </a:xfrm>
          <a:noFill/>
        </p:spPr>
        <p:txBody>
          <a:bodyPr vert="horz" wrap="square" lIns="0" tIns="0" rIns="0" bIns="0" rtlCol="0" anchor="t" anchorCtr="0">
            <a:noAutofit/>
          </a:bodyPr>
          <a:lstStyle>
            <a:lvl1pPr>
              <a:defRPr lang="en-US" sz="4705" spc="-49" baseline="0" dirty="0">
                <a:solidFill>
                  <a:schemeClr val="tx2"/>
                </a:solidFill>
              </a:defRPr>
            </a:lvl1pPr>
          </a:lstStyle>
          <a:p>
            <a:pPr marL="0" lvl="0">
              <a:lnSpc>
                <a:spcPts val="5490"/>
              </a:lnSpc>
            </a:pPr>
            <a:r>
              <a:rPr lang="en-US"/>
              <a:t>Section title</a:t>
            </a:r>
          </a:p>
        </p:txBody>
      </p:sp>
    </p:spTree>
    <p:extLst>
      <p:ext uri="{BB962C8B-B14F-4D97-AF65-F5344CB8AC3E}">
        <p14:creationId xmlns:p14="http://schemas.microsoft.com/office/powerpoint/2010/main" val="219444792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bg1"/>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455994" y="941692"/>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428093408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de-DE"/>
              <a:t>Bild durch Klicken auf Symbol hinzufügen</a:t>
            </a:r>
            <a:endParaRPr lang="en-US"/>
          </a:p>
        </p:txBody>
      </p:sp>
      <p:sp>
        <p:nvSpPr>
          <p:cNvPr id="2" name="Title 1"/>
          <p:cNvSpPr>
            <a:spLocks noGrp="1"/>
          </p:cNvSpPr>
          <p:nvPr>
            <p:ph type="title" hasCustomPrompt="1"/>
          </p:nvPr>
        </p:nvSpPr>
        <p:spPr>
          <a:xfrm>
            <a:off x="455995" y="620428"/>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3"/>
            <a:ext cx="4822952" cy="264890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5" y="1922587"/>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2408543634"/>
      </p:ext>
    </p:extLst>
  </p:cSld>
  <p:clrMapOvr>
    <a:masterClrMapping/>
  </p:clrMapOvr>
  <p:transition>
    <p:fade/>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5" y="2158885"/>
            <a:ext cx="3618381" cy="2540231"/>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12" name="Picture Placeholder 10"/>
          <p:cNvSpPr>
            <a:spLocks noGrp="1"/>
          </p:cNvSpPr>
          <p:nvPr>
            <p:ph type="pic" sz="quarter" idx="15"/>
          </p:nvPr>
        </p:nvSpPr>
        <p:spPr>
          <a:xfrm>
            <a:off x="4303151" y="2158885"/>
            <a:ext cx="3607487" cy="2540231"/>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13" name="Picture Placeholder 10"/>
          <p:cNvSpPr>
            <a:spLocks noGrp="1"/>
          </p:cNvSpPr>
          <p:nvPr>
            <p:ph type="pic" sz="quarter" idx="16"/>
          </p:nvPr>
        </p:nvSpPr>
        <p:spPr>
          <a:xfrm>
            <a:off x="8139413" y="2158885"/>
            <a:ext cx="3623050" cy="2540231"/>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5"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39"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746279208"/>
      </p:ext>
    </p:extLst>
  </p:cSld>
  <p:clrMapOvr>
    <a:masterClrMapping/>
  </p:clrMapOvr>
  <p:transition>
    <p:fade/>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5" y="1922802"/>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331"/>
          </a:xfrm>
        </p:spPr>
        <p:txBody>
          <a:bodyPr lIns="0" tIns="0" rIns="0" bIns="0"/>
          <a:lstStyle>
            <a:lvl1pPr marL="280121" indent="-280121">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09"/>
            <a:ext cx="5834041" cy="546753"/>
          </a:xfrm>
        </p:spPr>
        <p:txBody>
          <a:bodyPr anchor="ctr" anchorCtr="0"/>
          <a:lstStyle>
            <a:lvl1pPr algn="ctr">
              <a:defRPr/>
            </a:lvl1pPr>
          </a:lstStyle>
          <a:p>
            <a:r>
              <a:rPr lang="de-DE"/>
              <a:t>Bild durch Klicken auf Symbol hinzufügen</a:t>
            </a:r>
            <a:endParaRPr lang="en-US"/>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508047849"/>
      </p:ext>
    </p:extLst>
  </p:cSld>
  <p:clrMapOvr>
    <a:masterClrMapping/>
  </p:clrMapOvr>
  <p:transition>
    <p:fade/>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09"/>
            <a:ext cx="5834041" cy="546753"/>
          </a:xfrm>
        </p:spPr>
        <p:txBody>
          <a:bodyPr anchor="ctr" anchorCtr="0"/>
          <a:lstStyle>
            <a:lvl1pPr algn="ctr">
              <a:defRPr/>
            </a:lvl1pPr>
          </a:lstStyle>
          <a:p>
            <a:r>
              <a:rPr lang="de-DE"/>
              <a:t>Bild durch Klicken auf Symbol hinzufügen</a:t>
            </a:r>
            <a:endParaRPr lang="en-US"/>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870549321"/>
      </p:ext>
    </p:extLst>
  </p:cSld>
  <p:clrMapOvr>
    <a:masterClrMapping/>
  </p:clrMapOvr>
  <p:transition>
    <p:fade/>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4"/>
            <a:ext cx="7678751" cy="546753"/>
          </a:xfrm>
        </p:spPr>
        <p:txBody>
          <a:bodyPr anchor="ctr" anchorCtr="0"/>
          <a:lstStyle>
            <a:lvl1pPr algn="ctr">
              <a:defRPr/>
            </a:lvl1pPr>
          </a:lstStyle>
          <a:p>
            <a:r>
              <a:rPr lang="de-DE"/>
              <a:t>Bild durch Klicken auf Symbol hinzufügen</a:t>
            </a:r>
            <a:endParaRPr lang="en-US"/>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665618362"/>
      </p:ext>
    </p:extLst>
  </p:cSld>
  <p:clrMapOvr>
    <a:masterClrMapping/>
  </p:clrMapOvr>
  <p:transition>
    <p:fade/>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6" y="1950780"/>
            <a:ext cx="3618377"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2" y="5857162"/>
            <a:ext cx="3618381" cy="301770"/>
          </a:xfrm>
        </p:spPr>
        <p:txBody>
          <a:bodyPr lIns="0" tIns="0" rIns="0" bIns="0"/>
          <a:lstStyle>
            <a:lvl1pPr marL="0" indent="0">
              <a:lnSpc>
                <a:spcPts val="1176"/>
              </a:lnSpc>
              <a:spcBef>
                <a:spcPts val="882"/>
              </a:spcBef>
              <a:buFont typeface="Arial" panose="020B0604020202020204" pitchFamily="34" charset="0"/>
              <a:buNone/>
              <a:defRPr sz="980" b="0" i="0" spc="0">
                <a:solidFill>
                  <a:schemeClr val="tx1"/>
                </a:solidFill>
                <a:latin typeface="+mn-lt"/>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sz="980">
                <a:solidFill>
                  <a:schemeClr val="tx1"/>
                </a:solidFill>
              </a:defRPr>
            </a:lvl2pPr>
            <a:lvl3pPr marL="448193" indent="0">
              <a:buNone/>
              <a:defRPr/>
            </a:lvl3pPr>
            <a:lvl4pPr marL="672290" indent="0">
              <a:buNone/>
              <a:defRPr/>
            </a:lvl4pPr>
            <a:lvl5pPr marL="896386"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2" y="5857162"/>
            <a:ext cx="3607487" cy="301770"/>
          </a:xfrm>
        </p:spPr>
        <p:txBody>
          <a:bodyPr vert="horz" wrap="square" lIns="0" tIns="0" rIns="0" bIns="0" rtlCol="0">
            <a:spAutoFit/>
          </a:bodyPr>
          <a:lstStyle>
            <a:lvl1pPr>
              <a:tabLst/>
              <a:defRPr lang="en-US" sz="980"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2" y="1950780"/>
            <a:ext cx="3607487"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21" name="Chart Placeholder 6"/>
          <p:cNvSpPr>
            <a:spLocks noGrp="1"/>
          </p:cNvSpPr>
          <p:nvPr>
            <p:ph type="chart" sz="quarter" idx="23"/>
          </p:nvPr>
        </p:nvSpPr>
        <p:spPr>
          <a:xfrm>
            <a:off x="8139412" y="1950780"/>
            <a:ext cx="3623051"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3" y="5857162"/>
            <a:ext cx="3607487" cy="301770"/>
          </a:xfrm>
        </p:spPr>
        <p:txBody>
          <a:bodyPr vert="horz" wrap="square" lIns="0" tIns="0" rIns="0" bIns="0" rtlCol="0">
            <a:spAutoFit/>
          </a:bodyPr>
          <a:lstStyle>
            <a:lvl1pPr>
              <a:tabLst/>
              <a:defRPr lang="en-US" sz="980"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990442788"/>
      </p:ext>
    </p:extLst>
  </p:cSld>
  <p:clrMapOvr>
    <a:masterClrMapping/>
  </p:clrMapOvr>
  <p:transition>
    <p:fade/>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5" y="3924852"/>
            <a:ext cx="11306469" cy="546753"/>
          </a:xfrm>
        </p:spPr>
        <p:txBody>
          <a:bodyPr anchor="ctr" anchorCtr="0"/>
          <a:lstStyle>
            <a:lvl1pPr algn="ctr">
              <a:defRPr/>
            </a:lvl1pPr>
          </a:lstStyle>
          <a:p>
            <a:r>
              <a:rPr lang="de-DE"/>
              <a:t>Tabelle durch Klicken auf Symbol hinzufügen</a:t>
            </a:r>
            <a:endParaRPr lang="en-US"/>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848756195"/>
      </p:ext>
    </p:extLst>
  </p:cSld>
  <p:clrMapOvr>
    <a:masterClrMapping/>
  </p:clrMapOvr>
  <p:transition>
    <p:fade/>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7"/>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0" y="439310"/>
            <a:ext cx="1335673" cy="190278"/>
          </a:xfrm>
          <a:prstGeom prst="rect">
            <a:avLst/>
          </a:prstGeom>
        </p:spPr>
      </p:pic>
    </p:spTree>
    <p:extLst>
      <p:ext uri="{BB962C8B-B14F-4D97-AF65-F5344CB8AC3E}">
        <p14:creationId xmlns:p14="http://schemas.microsoft.com/office/powerpoint/2010/main" val="10019676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5.xml><?xml version="1.0" encoding="utf-8"?>
<p:sldLayout xmlns:a="http://schemas.openxmlformats.org/drawingml/2006/main" xmlns:r="http://schemas.openxmlformats.org/officeDocument/2006/relationships" xmlns:p="http://schemas.openxmlformats.org/presentationml/2006/main"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384"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3392380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7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106293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7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7374997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78.xml><?xml version="1.0" encoding="utf-8"?>
<p:sldLayout xmlns:a="http://schemas.openxmlformats.org/drawingml/2006/main" xmlns:r="http://schemas.openxmlformats.org/officeDocument/2006/relationships" xmlns:p="http://schemas.openxmlformats.org/presentationml/2006/main" userDrawn="1">
  <p:cSld name="Three column text with bullets">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26424" y="1120576"/>
            <a:ext cx="11339774" cy="814777"/>
          </a:xfrm>
        </p:spPr>
        <p:txBody>
          <a:bodyPr wrap="square" lIns="0" tIns="0" rIns="0" bIns="0">
            <a:spAutoFit/>
          </a:bodyPr>
          <a:lstStyle>
            <a:lvl1pPr marL="0" indent="0">
              <a:lnSpc>
                <a:spcPct val="100000"/>
              </a:lnSpc>
              <a:spcBef>
                <a:spcPts val="0"/>
              </a:spcBef>
              <a:spcAft>
                <a:spcPts val="882"/>
              </a:spcAft>
              <a:buNone/>
              <a:defRPr sz="1765" b="0" i="0">
                <a:solidFill>
                  <a:srgbClr val="000000"/>
                </a:solidFill>
                <a:latin typeface="+mn-lt"/>
              </a:defRPr>
            </a:lvl1pPr>
            <a:lvl2pPr marL="224011" indent="0">
              <a:lnSpc>
                <a:spcPct val="100000"/>
              </a:lnSpc>
              <a:spcBef>
                <a:spcPts val="0"/>
              </a:spcBef>
              <a:spcAft>
                <a:spcPts val="1370"/>
              </a:spcAft>
              <a:buNone/>
              <a:defRPr sz="1765">
                <a:solidFill>
                  <a:srgbClr val="000000"/>
                </a:solidFill>
              </a:defRPr>
            </a:lvl2pPr>
            <a:lvl3pPr marL="448021" indent="0">
              <a:lnSpc>
                <a:spcPct val="100000"/>
              </a:lnSpc>
              <a:spcBef>
                <a:spcPts val="0"/>
              </a:spcBef>
              <a:spcAft>
                <a:spcPts val="1370"/>
              </a:spcAft>
              <a:buNone/>
              <a:defRPr sz="1370">
                <a:solidFill>
                  <a:srgbClr val="000000"/>
                </a:solidFill>
              </a:defRPr>
            </a:lvl3pPr>
            <a:lvl4pPr marL="672032" indent="0">
              <a:spcBef>
                <a:spcPts val="0"/>
              </a:spcBef>
              <a:spcAft>
                <a:spcPts val="1272"/>
              </a:spcAft>
              <a:buNone/>
              <a:defRPr sz="1961"/>
            </a:lvl4pPr>
            <a:lvl5pPr marL="896042"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5"/>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Three column text layout (with bullets)</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26426" y="2310842"/>
            <a:ext cx="3630521" cy="2602491"/>
          </a:xfrm>
        </p:spPr>
        <p:txBody>
          <a:bodyPr lIns="0" tIns="0" rIns="0" bIns="0">
            <a:noAutofit/>
          </a:bodyPr>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a:p>
            <a:pPr marL="280013" lvl="1" indent="-280013">
              <a:buFont typeface="Arial" panose="020B0604020202020204" pitchFamily="34" charset="0"/>
              <a:buChar char="•"/>
            </a:pPr>
            <a:endParaRPr lang="en-US"/>
          </a:p>
        </p:txBody>
      </p:sp>
      <p:sp>
        <p:nvSpPr>
          <p:cNvPr id="5" name="Text Placeholder 4">
            <a:extLst>
              <a:ext uri="{FF2B5EF4-FFF2-40B4-BE49-F238E27FC236}">
                <a16:creationId xmlns:a16="http://schemas.microsoft.com/office/drawing/2014/main" id="{EA2FCB46-ABD2-4E30-8117-D04A48472535}"/>
              </a:ext>
            </a:extLst>
          </p:cNvPr>
          <p:cNvSpPr>
            <a:spLocks noGrp="1"/>
          </p:cNvSpPr>
          <p:nvPr>
            <p:ph type="body" sz="quarter" idx="12" hasCustomPrompt="1"/>
          </p:nvPr>
        </p:nvSpPr>
        <p:spPr>
          <a:xfrm>
            <a:off x="4281361" y="2310842"/>
            <a:ext cx="3623050" cy="2602491"/>
          </a:xfrm>
        </p:spPr>
        <p:txBody>
          <a:bodyPr lIns="0" tIns="0" rIns="0" bIns="0">
            <a:noAutofit/>
          </a:bodyPr>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8126965" y="2310843"/>
            <a:ext cx="3630521" cy="2655983"/>
          </a:xfrm>
        </p:spPr>
        <p:txBody>
          <a:bodyPr lIns="0" tIns="0" rIns="0" bIns="0"/>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Tree>
    <p:extLst>
      <p:ext uri="{BB962C8B-B14F-4D97-AF65-F5344CB8AC3E}">
        <p14:creationId xmlns:p14="http://schemas.microsoft.com/office/powerpoint/2010/main" val="3190859339"/>
      </p:ext>
    </p:extLst>
  </p:cSld>
  <p:clrMapOvr>
    <a:masterClrMapping/>
  </p:clrMapOvr>
  <p:transition>
    <p:fade/>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userDrawn="1">
  <p:cSld name="1_Working with colors and accessibilit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97AA4C5-D79D-F84E-B683-2D45BD5B29BB}"/>
              </a:ext>
            </a:extLst>
          </p:cNvPr>
          <p:cNvSpPr>
            <a:spLocks noGrp="1"/>
          </p:cNvSpPr>
          <p:nvPr>
            <p:ph type="title"/>
          </p:nvPr>
        </p:nvSpPr>
        <p:spPr>
          <a:xfrm>
            <a:off x="588263" y="406400"/>
            <a:ext cx="11018520" cy="55399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906393998"/>
      </p:ext>
    </p:extLst>
  </p:cSld>
  <p:clrMapOvr>
    <a:masterClrMapping/>
  </p:clrMapOvr>
  <p:transition>
    <p:fade/>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15691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315136"/>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381.xml><?xml version="1.0" encoding="utf-8"?>
<p:sldLayout xmlns:a="http://schemas.openxmlformats.org/drawingml/2006/main" xmlns:r="http://schemas.openxmlformats.org/officeDocument/2006/relationships" xmlns:p="http://schemas.openxmlformats.org/presentationml/2006/main">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1569199"/>
          </a:xfrm>
        </p:spPr>
        <p:txBody>
          <a:bodyPr wrap="square">
            <a:spAutoFit/>
          </a:bodyPr>
          <a:lstStyle>
            <a:lvl1pPr marL="0" indent="0">
              <a:buNone/>
              <a:defRPr/>
            </a:lvl1pPr>
            <a:lvl2pPr marL="228556" indent="0">
              <a:buNone/>
              <a:defRPr/>
            </a:lvl2pPr>
            <a:lvl3pPr marL="457112" indent="0">
              <a:buNone/>
              <a:defRPr/>
            </a:lvl3pPr>
            <a:lvl4pPr marL="685668" indent="0">
              <a:buNone/>
              <a:defRPr/>
            </a:lvl4pPr>
            <a:lvl5pPr marL="914225"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8032466"/>
      </p:ext>
    </p:extLst>
  </p:cSld>
  <p:clrMapOvr>
    <a:masterClrMapping/>
  </p:clrMapOvr>
  <p:transition>
    <p:fade/>
  </p:transition>
  <p:extLst>
    <p:ext uri="{DCECCB84-F9BA-43D5-87BE-67443E8EF086}">
      <p15:sldGuideLst xmlns:p15="http://schemas.microsoft.com/office/powerpoint/2012/main">
        <p15:guide id="5" orient="horz" pos="288">
          <p15:clr>
            <a:srgbClr val="5ACBF0"/>
          </p15:clr>
        </p15:guide>
        <p15:guide id="6" orient="horz" pos="905">
          <p15:clr>
            <a:srgbClr val="5ACBF0"/>
          </p15:clr>
        </p15:guide>
        <p15:guide id="7" orient="horz" pos="1272">
          <p15:clr>
            <a:srgbClr val="5ACBF0"/>
          </p15:clr>
        </p15:guide>
      </p15:sldGuideLst>
    </p:ext>
  </p:extLst>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113C26-A8A0-4F58-A696-C6742A57B2AB}"/>
              </a:ext>
            </a:extLst>
          </p:cNvPr>
          <p:cNvSpPr>
            <a:spLocks noGrp="1"/>
          </p:cNvSpPr>
          <p:nvPr>
            <p:ph type="title" hasCustomPrompt="1"/>
          </p:nvPr>
        </p:nvSpPr>
        <p:spPr>
          <a:xfrm>
            <a:off x="406789" y="3029995"/>
            <a:ext cx="9630389" cy="1793104"/>
          </a:xfrm>
          <a:noFill/>
        </p:spPr>
        <p:txBody>
          <a:bodyPr lIns="0" tIns="0" rIns="0" bIns="182880" anchor="b" anchorCtr="0"/>
          <a:lstStyle>
            <a:lvl1pPr>
              <a:defRPr sz="4705" strike="noStrike" spc="-49" baseline="0">
                <a:solidFill>
                  <a:schemeClr val="tx2"/>
                </a:solidFill>
              </a:defRPr>
            </a:lvl1pPr>
          </a:lstStyle>
          <a:p>
            <a:r>
              <a:rPr lang="en-US"/>
              <a:t>Microsoft Azure </a:t>
            </a:r>
            <a:br>
              <a:rPr lang="en-US"/>
            </a:br>
            <a:r>
              <a:rPr lang="en-US"/>
              <a:t>title or event name</a:t>
            </a:r>
          </a:p>
        </p:txBody>
      </p:sp>
      <p:sp>
        <p:nvSpPr>
          <p:cNvPr id="11" name="Text Placeholder 10">
            <a:extLst>
              <a:ext uri="{FF2B5EF4-FFF2-40B4-BE49-F238E27FC236}">
                <a16:creationId xmlns:a16="http://schemas.microsoft.com/office/drawing/2014/main" id="{A85F1894-96E2-48F0-A169-FCB4C6B3E9F6}"/>
              </a:ext>
            </a:extLst>
          </p:cNvPr>
          <p:cNvSpPr>
            <a:spLocks noGrp="1"/>
          </p:cNvSpPr>
          <p:nvPr>
            <p:ph type="body" sz="quarter" idx="15" hasCustomPrompt="1"/>
          </p:nvPr>
        </p:nvSpPr>
        <p:spPr>
          <a:xfrm>
            <a:off x="464841" y="4847660"/>
            <a:ext cx="9602819" cy="745370"/>
          </a:xfrm>
        </p:spPr>
        <p:txBody>
          <a:bodyPr/>
          <a:lstStyle>
            <a:lvl1pPr>
              <a:defRPr sz="1765"/>
            </a:lvl1pPr>
            <a:lvl2pPr>
              <a:defRPr sz="1765"/>
            </a:lvl2pPr>
            <a:lvl3pPr>
              <a:defRPr sz="1372"/>
            </a:lvl3pPr>
            <a:lvl4pPr>
              <a:defRPr sz="1372"/>
            </a:lvl4pPr>
            <a:lvl5pPr>
              <a:defRPr sz="1029"/>
            </a:lvl5pPr>
          </a:lstStyle>
          <a:p>
            <a:pPr lvl="0"/>
            <a:r>
              <a:rPr lang="en-US"/>
              <a:t>Author name</a:t>
            </a:r>
          </a:p>
          <a:p>
            <a:pPr lvl="1"/>
            <a:r>
              <a:rPr lang="en-US"/>
              <a:t>Date</a:t>
            </a:r>
          </a:p>
        </p:txBody>
      </p:sp>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15810418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1"/>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1D2F9142-6251-4BB1-B90A-DAFD69D51338}"/>
              </a:ext>
            </a:extLst>
          </p:cNvPr>
          <p:cNvSpPr>
            <a:spLocks noGrp="1"/>
          </p:cNvSpPr>
          <p:nvPr>
            <p:ph type="body" sz="quarter" idx="16" hasCustomPrompt="1"/>
          </p:nvPr>
        </p:nvSpPr>
        <p:spPr>
          <a:xfrm>
            <a:off x="464841" y="4847661"/>
            <a:ext cx="9609045"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5AABBF63-5EE7-4625-A83E-A11472950806}"/>
              </a:ext>
            </a:extLst>
          </p:cNvPr>
          <p:cNvSpPr>
            <a:spLocks noGrp="1"/>
          </p:cNvSpPr>
          <p:nvPr>
            <p:ph type="title" hasCustomPrompt="1"/>
          </p:nvPr>
        </p:nvSpPr>
        <p:spPr>
          <a:xfrm>
            <a:off x="407391" y="3029995"/>
            <a:ext cx="9630389" cy="1793104"/>
          </a:xfrm>
          <a:noFill/>
        </p:spPr>
        <p:txBody>
          <a:bodyPr lIns="0" tIns="0" rIns="0" bIns="182880" anchor="b" anchorCtr="0"/>
          <a:lstStyle>
            <a:lvl1pPr>
              <a:defRPr sz="4705" strike="noStrike" spc="-49" baseline="0">
                <a:solidFill>
                  <a:schemeClr val="bg1"/>
                </a:solidFill>
              </a:defRPr>
            </a:lvl1pPr>
          </a:lstStyle>
          <a:p>
            <a:r>
              <a:rPr lang="en-US"/>
              <a:t>Microsoft 365</a:t>
            </a:r>
            <a:br>
              <a:rPr lang="en-US"/>
            </a:br>
            <a:r>
              <a:rPr lang="en-US"/>
              <a:t>title or event name</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1183" y="473796"/>
            <a:ext cx="1335673" cy="190278"/>
          </a:xfrm>
          <a:prstGeom prst="rect">
            <a:avLst/>
          </a:prstGeom>
        </p:spPr>
      </p:pic>
    </p:spTree>
    <p:extLst>
      <p:ext uri="{BB962C8B-B14F-4D97-AF65-F5344CB8AC3E}">
        <p14:creationId xmlns:p14="http://schemas.microsoft.com/office/powerpoint/2010/main" val="33882302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Title Slide 3 ">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8" name="Picture 7">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9" name="Rectangle 8">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11" name="Rectangle 10">
            <a:extLst>
              <a:ext uri="{FF2B5EF4-FFF2-40B4-BE49-F238E27FC236}">
                <a16:creationId xmlns:a16="http://schemas.microsoft.com/office/drawing/2014/main" id="{13532A61-7338-495C-8787-A222781205FF}"/>
              </a:ext>
            </a:extLst>
          </p:cNvPr>
          <p:cNvSpPr/>
          <p:nvPr userDrawn="1"/>
        </p:nvSpPr>
        <p:spPr bwMode="auto">
          <a:xfrm>
            <a:off x="426424" y="2128263"/>
            <a:ext cx="7477989" cy="3586208"/>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15"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2" y="4495237"/>
            <a:ext cx="6507352" cy="727892"/>
          </a:xfrm>
        </p:spPr>
        <p:txBody>
          <a:bodyPr/>
          <a:lstStyle>
            <a:lvl1pPr>
              <a:defRPr sz="1765">
                <a:solidFill>
                  <a:schemeClr val="bg1"/>
                </a:solidFill>
              </a:defRPr>
            </a:lvl1pPr>
            <a:lvl2pPr>
              <a:defRPr sz="1765">
                <a:solidFill>
                  <a:schemeClr val="bg1"/>
                </a:solidFill>
              </a:defRPr>
            </a:lvl2pPr>
            <a:lvl3pPr>
              <a:defRPr sz="1372"/>
            </a:lvl3pPr>
            <a:lvl4pPr>
              <a:defRPr sz="1372"/>
            </a:lvl4pPr>
            <a:lvl5pPr>
              <a:defRPr sz="1029"/>
            </a:lvl5pPr>
          </a:lstStyle>
          <a:p>
            <a:pPr lvl="0"/>
            <a:r>
              <a:rPr lang="en-US"/>
              <a:t>Author name</a:t>
            </a:r>
          </a:p>
          <a:p>
            <a:pPr lvl="1"/>
            <a:r>
              <a:rPr lang="en-US"/>
              <a:t>Date</a:t>
            </a:r>
          </a:p>
        </p:txBody>
      </p:sp>
      <p:sp>
        <p:nvSpPr>
          <p:cNvPr id="16"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bg1"/>
                </a:solidFill>
              </a:defRPr>
            </a:lvl1pPr>
          </a:lstStyle>
          <a:p>
            <a:r>
              <a:rPr lang="en-US"/>
              <a:t>Microsoft 365 title or event name</a:t>
            </a:r>
          </a:p>
        </p:txBody>
      </p:sp>
      <p:pic>
        <p:nvPicPr>
          <p:cNvPr id="12" name="Picture 11">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23687746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978148-DDB8-4B1B-91B8-28130218C585}"/>
              </a:ext>
            </a:extLst>
          </p:cNvPr>
          <p:cNvGrpSpPr/>
          <p:nvPr userDrawn="1"/>
        </p:nvGrpSpPr>
        <p:grpSpPr>
          <a:xfrm>
            <a:off x="0" y="-1"/>
            <a:ext cx="12192000" cy="6858001"/>
            <a:chOff x="0" y="-1"/>
            <a:chExt cx="12436475" cy="6994526"/>
          </a:xfrm>
        </p:grpSpPr>
        <p:pic>
          <p:nvPicPr>
            <p:cNvPr id="5" name="Picture 4">
              <a:extLst>
                <a:ext uri="{FF2B5EF4-FFF2-40B4-BE49-F238E27FC236}">
                  <a16:creationId xmlns:a16="http://schemas.microsoft.com/office/drawing/2014/main" id="{18D04DB2-79EC-4907-BD28-E17FB4AFB5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249423" y="0"/>
              <a:ext cx="10187052" cy="6994525"/>
            </a:xfrm>
            <a:prstGeom prst="rect">
              <a:avLst/>
            </a:prstGeom>
          </p:spPr>
        </p:pic>
        <p:sp>
          <p:nvSpPr>
            <p:cNvPr id="6" name="Rectangle 5">
              <a:extLst>
                <a:ext uri="{FF2B5EF4-FFF2-40B4-BE49-F238E27FC236}">
                  <a16:creationId xmlns:a16="http://schemas.microsoft.com/office/drawing/2014/main" id="{E9454DF9-A0C8-42EE-B1B3-2A57EC8ACE0B}"/>
                </a:ext>
              </a:extLst>
            </p:cNvPr>
            <p:cNvSpPr/>
            <p:nvPr userDrawn="1"/>
          </p:nvSpPr>
          <p:spPr bwMode="auto">
            <a:xfrm>
              <a:off x="0" y="-1"/>
              <a:ext cx="2408238" cy="6994525"/>
            </a:xfrm>
            <a:prstGeom prst="rect">
              <a:avLst/>
            </a:prstGeom>
            <a:solidFill>
              <a:srgbClr val="E2E3E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grpSp>
      <p:sp>
        <p:nvSpPr>
          <p:cNvPr id="7" name="Rectangle 6">
            <a:extLst>
              <a:ext uri="{FF2B5EF4-FFF2-40B4-BE49-F238E27FC236}">
                <a16:creationId xmlns:a16="http://schemas.microsoft.com/office/drawing/2014/main" id="{13532A61-7338-495C-8787-A222781205FF}"/>
              </a:ext>
            </a:extLst>
          </p:cNvPr>
          <p:cNvSpPr/>
          <p:nvPr userDrawn="1"/>
        </p:nvSpPr>
        <p:spPr bwMode="auto">
          <a:xfrm>
            <a:off x="428681" y="2161468"/>
            <a:ext cx="7477989" cy="358620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10">
            <a:extLst>
              <a:ext uri="{FF2B5EF4-FFF2-40B4-BE49-F238E27FC236}">
                <a16:creationId xmlns:a16="http://schemas.microsoft.com/office/drawing/2014/main" id="{718C12CA-FF1E-41F6-84F9-03ED0B84EF2E}"/>
              </a:ext>
            </a:extLst>
          </p:cNvPr>
          <p:cNvSpPr>
            <a:spLocks noGrp="1"/>
          </p:cNvSpPr>
          <p:nvPr>
            <p:ph type="body" sz="quarter" idx="15" hasCustomPrompt="1"/>
          </p:nvPr>
        </p:nvSpPr>
        <p:spPr>
          <a:xfrm>
            <a:off x="863252" y="4495237"/>
            <a:ext cx="6507352" cy="724246"/>
          </a:xfrm>
        </p:spPr>
        <p:txBody>
          <a:bodyPr/>
          <a:lstStyle>
            <a:lvl1pPr>
              <a:defRPr sz="1765">
                <a:solidFill>
                  <a:schemeClr val="tx1"/>
                </a:solidFill>
              </a:defRPr>
            </a:lvl1pPr>
            <a:lvl2pPr>
              <a:defRPr sz="1765">
                <a:solidFill>
                  <a:schemeClr val="tx1"/>
                </a:solidFill>
              </a:defRPr>
            </a:lvl2pPr>
            <a:lvl3pPr>
              <a:defRPr sz="1372"/>
            </a:lvl3pPr>
            <a:lvl4pPr>
              <a:defRPr sz="1372"/>
            </a:lvl4pPr>
            <a:lvl5pPr>
              <a:defRPr sz="1029"/>
            </a:lvl5pPr>
          </a:lstStyle>
          <a:p>
            <a:pPr lvl="0"/>
            <a:r>
              <a:rPr lang="en-US"/>
              <a:t>Author name</a:t>
            </a:r>
          </a:p>
          <a:p>
            <a:pPr lvl="1"/>
            <a:r>
              <a:rPr lang="en-US"/>
              <a:t>Date</a:t>
            </a:r>
          </a:p>
        </p:txBody>
      </p:sp>
      <p:sp>
        <p:nvSpPr>
          <p:cNvPr id="9" name="Title 1">
            <a:extLst>
              <a:ext uri="{FF2B5EF4-FFF2-40B4-BE49-F238E27FC236}">
                <a16:creationId xmlns:a16="http://schemas.microsoft.com/office/drawing/2014/main" id="{06A627AC-F0E8-4823-99FD-AD035C641C37}"/>
              </a:ext>
            </a:extLst>
          </p:cNvPr>
          <p:cNvSpPr>
            <a:spLocks noGrp="1"/>
          </p:cNvSpPr>
          <p:nvPr>
            <p:ph type="title" hasCustomPrompt="1"/>
          </p:nvPr>
        </p:nvSpPr>
        <p:spPr>
          <a:xfrm>
            <a:off x="805802" y="2677570"/>
            <a:ext cx="6564802" cy="1793104"/>
          </a:xfrm>
          <a:noFill/>
        </p:spPr>
        <p:txBody>
          <a:bodyPr lIns="0" tIns="0" rIns="0" bIns="182880" anchor="b" anchorCtr="0"/>
          <a:lstStyle>
            <a:lvl1pPr>
              <a:defRPr sz="4705" strike="noStrike" spc="-49" baseline="0">
                <a:solidFill>
                  <a:schemeClr val="tx2"/>
                </a:solidFill>
              </a:defRPr>
            </a:lvl1pPr>
          </a:lstStyle>
          <a:p>
            <a:r>
              <a:rPr lang="en-US"/>
              <a:t>Microsoft 365 title or event name</a:t>
            </a:r>
          </a:p>
        </p:txBody>
      </p:sp>
      <p:pic>
        <p:nvPicPr>
          <p:cNvPr id="10" name="Picture 9">
            <a:extLst>
              <a:ext uri="{FF2B5EF4-FFF2-40B4-BE49-F238E27FC236}">
                <a16:creationId xmlns:a16="http://schemas.microsoft.com/office/drawing/2014/main" id="{6147B7F7-3EAA-3540-BC65-00BDB110E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8681" y="472516"/>
            <a:ext cx="1335673" cy="190278"/>
          </a:xfrm>
          <a:prstGeom prst="rect">
            <a:avLst/>
          </a:prstGeom>
        </p:spPr>
      </p:pic>
    </p:spTree>
    <p:extLst>
      <p:ext uri="{BB962C8B-B14F-4D97-AF65-F5344CB8AC3E}">
        <p14:creationId xmlns:p14="http://schemas.microsoft.com/office/powerpoint/2010/main" val="1476269049"/>
      </p:ext>
    </p:extLst>
  </p:cSld>
  <p:clrMapOvr>
    <a:masterClrMapping/>
  </p:clrMapOvr>
  <p:transition>
    <p:fade/>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1168943"/>
            <a:ext cx="3618381" cy="899665"/>
          </a:xfrm>
        </p:spPr>
        <p:txBody>
          <a:bodyPr lIns="0" tIns="0" rIns="0" bIns="0"/>
          <a:lstStyle>
            <a:lvl1pPr>
              <a:defRPr sz="1765" spc="0" baseline="0">
                <a:solidFill>
                  <a:schemeClr val="tx1"/>
                </a:solidFill>
              </a:defRPr>
            </a:lvl1pPr>
          </a:lstStyle>
          <a:p>
            <a:r>
              <a:rPr lang="en-US"/>
              <a:t>Contents</a:t>
            </a:r>
          </a:p>
        </p:txBody>
      </p:sp>
      <p:sp>
        <p:nvSpPr>
          <p:cNvPr id="4" name="Text Placeholder 3"/>
          <p:cNvSpPr>
            <a:spLocks noGrp="1"/>
          </p:cNvSpPr>
          <p:nvPr>
            <p:ph type="body" sz="quarter" idx="10" hasCustomPrompt="1"/>
          </p:nvPr>
        </p:nvSpPr>
        <p:spPr>
          <a:xfrm>
            <a:off x="6229843" y="1168943"/>
            <a:ext cx="3837818" cy="3786998"/>
          </a:xfrm>
        </p:spPr>
        <p:txBody>
          <a:bodyPr wrap="square" lIns="0" tIns="0" rIns="0" bIns="0">
            <a:noAutofit/>
          </a:bodyPr>
          <a:lstStyle>
            <a:lvl1pPr marL="0" indent="0" defTabSz="507330">
              <a:spcAft>
                <a:spcPts val="490"/>
              </a:spcAft>
              <a:buNone/>
              <a:defRPr sz="1765" spc="0" baseline="0">
                <a:solidFill>
                  <a:schemeClr val="tx2"/>
                </a:solidFill>
              </a:defRPr>
            </a:lvl1pPr>
            <a:lvl2pPr marL="224097" indent="0">
              <a:buNone/>
              <a:defRPr sz="1765"/>
            </a:lvl2pPr>
            <a:lvl3pPr marL="448193" indent="0">
              <a:buNone/>
              <a:defRPr sz="1765"/>
            </a:lvl3pPr>
            <a:lvl4pPr marL="672290" indent="0">
              <a:buNone/>
              <a:defRPr sz="1765"/>
            </a:lvl4pPr>
            <a:lvl5pPr marL="896386" indent="0">
              <a:buNone/>
              <a:defRPr sz="1765"/>
            </a:lvl5pPr>
          </a:lstStyle>
          <a:p>
            <a:pPr lvl="0"/>
            <a:r>
              <a:rPr lang="en-US"/>
              <a:t>##	Section Title</a:t>
            </a:r>
          </a:p>
        </p:txBody>
      </p:sp>
      <p:sp>
        <p:nvSpPr>
          <p:cNvPr id="6" name="Footer Placeholder 14">
            <a:extLst>
              <a:ext uri="{FF2B5EF4-FFF2-40B4-BE49-F238E27FC236}">
                <a16:creationId xmlns:a16="http://schemas.microsoft.com/office/drawing/2014/main" id="{5D44EBAA-1080-2641-A084-EB6038C6BC5D}"/>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535970542"/>
      </p:ext>
    </p:extLst>
  </p:cSld>
  <p:clrMapOvr>
    <a:masterClrMapping/>
  </p:clrMapOvr>
  <p:transition>
    <p:fade/>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5" y="1922802"/>
            <a:ext cx="11306469" cy="603538"/>
          </a:xfrm>
        </p:spPr>
        <p:txBody>
          <a:bodyPr wrap="square" lIns="0" tIns="0" rIns="0" bIns="0">
            <a:spAutoFit/>
          </a:bodyPr>
          <a:lstStyle>
            <a:lvl1pPr marL="0" indent="0">
              <a:lnSpc>
                <a:spcPts val="2353"/>
              </a:lnSpc>
              <a:buNone/>
              <a:defRPr sz="1961" b="0" i="0" spc="0">
                <a:solidFill>
                  <a:schemeClr val="tx1"/>
                </a:solidFill>
                <a:latin typeface="+mj-lt"/>
              </a:defRPr>
            </a:lvl1pPr>
            <a:lvl2pPr marL="0" indent="0">
              <a:lnSpc>
                <a:spcPts val="2353"/>
              </a:lnSpc>
              <a:buNone/>
              <a:defRPr spc="0"/>
            </a:lvl2pPr>
            <a:lvl3pPr marL="448193" indent="0">
              <a:buNone/>
              <a:defRPr/>
            </a:lvl3pPr>
            <a:lvl4pPr marL="672290" indent="0">
              <a:buNone/>
              <a:defRPr/>
            </a:lvl4pPr>
            <a:lvl5pPr marL="896386" indent="0">
              <a:buNone/>
              <a:defRPr/>
            </a:lvl5pPr>
          </a:lstStyle>
          <a:p>
            <a:pPr lvl="0"/>
            <a:r>
              <a:rPr lang="en-US"/>
              <a:t>Large: subhead Segoe UI </a:t>
            </a:r>
            <a:r>
              <a:rPr lang="en-US" err="1"/>
              <a:t>Semibold</a:t>
            </a:r>
            <a:r>
              <a:rPr lang="en-US"/>
              <a:t> 20/24</a:t>
            </a:r>
          </a:p>
          <a:p>
            <a:pPr lvl="1"/>
            <a:r>
              <a:rPr lang="en-US"/>
              <a:t>Large: subhead Segoe UI Regular 20/24</a:t>
            </a:r>
          </a:p>
        </p:txBody>
      </p:sp>
      <p:sp>
        <p:nvSpPr>
          <p:cNvPr id="5" name="Text Placeholder 4"/>
          <p:cNvSpPr>
            <a:spLocks noGrp="1"/>
          </p:cNvSpPr>
          <p:nvPr>
            <p:ph type="body" sz="quarter" idx="11" hasCustomPrompt="1"/>
          </p:nvPr>
        </p:nvSpPr>
        <p:spPr>
          <a:xfrm>
            <a:off x="455995" y="3151388"/>
            <a:ext cx="11306469" cy="443839"/>
          </a:xfr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chemeClr val="tx1"/>
                </a:solidFill>
              </a:defRPr>
            </a:lvl2pPr>
            <a:lvl3pPr marL="448193" indent="0">
              <a:buNone/>
              <a:defRPr/>
            </a:lvl3pPr>
            <a:lvl4pPr marL="672290" indent="0">
              <a:buNone/>
              <a:defRPr/>
            </a:lvl4pPr>
            <a:lvl5pPr marL="896386" indent="0">
              <a:buNone/>
              <a:defRPr/>
            </a:lvl5pPr>
          </a:lstStyle>
          <a:p>
            <a:pPr lvl="0"/>
            <a:r>
              <a:rPr lang="en-US"/>
              <a:t>Medium: paragraph title Segoe UI </a:t>
            </a:r>
            <a:r>
              <a:rPr lang="en-US" err="1"/>
              <a:t>Semibold</a:t>
            </a:r>
            <a:r>
              <a:rPr lang="en-US"/>
              <a:t> 14/18</a:t>
            </a:r>
          </a:p>
          <a:p>
            <a:pPr lvl="1"/>
            <a:r>
              <a:rPr lang="en-US"/>
              <a:t>Body copy Segoe UI Regular 14/18</a:t>
            </a:r>
          </a:p>
        </p:txBody>
      </p:sp>
      <p:sp>
        <p:nvSpPr>
          <p:cNvPr id="7" name="Text Placeholder 6"/>
          <p:cNvSpPr>
            <a:spLocks noGrp="1"/>
          </p:cNvSpPr>
          <p:nvPr>
            <p:ph type="body" sz="quarter" idx="12" hasCustomPrompt="1"/>
          </p:nvPr>
        </p:nvSpPr>
        <p:spPr>
          <a:xfrm>
            <a:off x="455995" y="4352947"/>
            <a:ext cx="11306469" cy="331946"/>
          </a:xfrm>
        </p:spPr>
        <p:txBody>
          <a:bodyPr lIns="0" tIns="0" rIns="0" bIns="0"/>
          <a:lstStyle>
            <a:lvl1pPr marL="0" indent="0">
              <a:lnSpc>
                <a:spcPts val="1176"/>
              </a:lnSpc>
              <a:spcBef>
                <a:spcPts val="0"/>
              </a:spcBef>
              <a:buNone/>
              <a:defRPr sz="980" spc="0">
                <a:solidFill>
                  <a:schemeClr val="tx1"/>
                </a:solidFill>
              </a:defRPr>
            </a:lvl1pPr>
            <a:lvl2pPr marL="0" indent="0">
              <a:lnSpc>
                <a:spcPct val="100000"/>
              </a:lnSpc>
              <a:spcBef>
                <a:spcPts val="0"/>
              </a:spcBef>
              <a:buNone/>
              <a:defRPr sz="980" spc="0">
                <a:solidFill>
                  <a:schemeClr val="tx1"/>
                </a:solidFill>
              </a:defRPr>
            </a:lvl2pPr>
            <a:lvl3pPr marL="448193" indent="0">
              <a:buNone/>
              <a:defRPr/>
            </a:lvl3pPr>
            <a:lvl4pPr marL="672290" indent="0">
              <a:buNone/>
              <a:defRPr/>
            </a:lvl4pPr>
            <a:lvl5pPr marL="0" indent="0">
              <a:lnSpc>
                <a:spcPct val="100000"/>
              </a:lnSpc>
              <a:buNone/>
              <a:defRPr/>
            </a:lvl5pPr>
          </a:lstStyle>
          <a:p>
            <a:pPr lvl="4"/>
            <a:r>
              <a:rPr lang="en-US"/>
              <a:t>Small caption: Segoe UI Bold 10/12</a:t>
            </a:r>
          </a:p>
          <a:p>
            <a:pPr lvl="1"/>
            <a:r>
              <a:rPr lang="en-US"/>
              <a:t>Small caption Segoe Regular 10/12</a:t>
            </a:r>
          </a:p>
        </p:txBody>
      </p:sp>
      <p:sp>
        <p:nvSpPr>
          <p:cNvPr id="9" name="Footer Placeholder 14">
            <a:extLst>
              <a:ext uri="{FF2B5EF4-FFF2-40B4-BE49-F238E27FC236}">
                <a16:creationId xmlns:a16="http://schemas.microsoft.com/office/drawing/2014/main" id="{792CEBAD-C5CC-0544-9FE5-B0B00445BA49}"/>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004140509"/>
      </p:ext>
    </p:extLst>
  </p:cSld>
  <p:clrMapOvr>
    <a:masterClrMapping/>
  </p:clrMapOvr>
  <p:transition>
    <p:fade/>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5" y="1922587"/>
            <a:ext cx="9384447" cy="603538"/>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5"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675220"/>
          </a:xfr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1" marR="0" indent="-280121" algn="l" defTabSz="914367"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chemeClr val="tx1"/>
                </a:solidFill>
                <a:latin typeface="+mn-lt"/>
                <a:ea typeface="+mn-ea"/>
                <a:cs typeface="+mn-cs"/>
              </a:defRPr>
            </a:lvl2pPr>
            <a:lvl3pPr marL="448193" indent="0">
              <a:buNone/>
              <a:defRPr/>
            </a:lvl3pPr>
            <a:lvl4pPr marL="672290" indent="0">
              <a:buNone/>
              <a:defRPr/>
            </a:lvl4pPr>
            <a:lvl5pPr marL="896386" indent="0">
              <a:buNone/>
              <a:defRPr/>
            </a:lvl5pPr>
          </a:lstStyle>
          <a:p>
            <a:pPr lvl="0"/>
            <a:r>
              <a:rPr lang="en-US"/>
              <a:t>Paragraph title Segoe UI </a:t>
            </a:r>
            <a:r>
              <a:rPr lang="en-US" err="1"/>
              <a:t>Semibold</a:t>
            </a:r>
            <a:r>
              <a:rPr lang="en-US"/>
              <a:t> 14/18</a:t>
            </a:r>
          </a:p>
          <a:p>
            <a:pPr marL="280121" marR="0" lvl="1" indent="-280121" algn="l" defTabSz="914367" rtl="0" eaLnBrk="1" fontAlgn="auto" latinLnBrk="0" hangingPunct="1">
              <a:lnSpc>
                <a:spcPts val="1765"/>
              </a:lnSpc>
              <a:spcBef>
                <a:spcPts val="1176"/>
              </a:spcBef>
              <a:spcAft>
                <a:spcPts val="0"/>
              </a:spcAft>
              <a:buClrTx/>
              <a:buSzPct val="90000"/>
              <a:tabLst/>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marL="280121" marR="0" lvl="1" indent="-280121" algn="l" defTabSz="914367" rtl="0" eaLnBrk="1" fontAlgn="auto" latinLnBrk="0" hangingPunct="1">
              <a:lnSpc>
                <a:spcPts val="1765"/>
              </a:lnSpc>
              <a:spcBef>
                <a:spcPts val="1176"/>
              </a:spcBef>
              <a:spcAft>
                <a:spcPts val="0"/>
              </a:spcAft>
              <a:buClrTx/>
              <a:buSzPct val="90000"/>
              <a:tabLst/>
              <a:defRPr/>
            </a:pPr>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a:t>
            </a:r>
            <a:r>
              <a:rPr lang="en-US" err="1"/>
              <a:t>ra</a:t>
            </a:r>
            <a:r>
              <a:rPr lang="en-US"/>
              <a:t>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a:t>
            </a:r>
            <a:r>
              <a:rPr lang="en-US" err="1"/>
              <a:t>sunt</a:t>
            </a:r>
            <a:r>
              <a:rPr lang="en-US"/>
              <a:t> </a:t>
            </a:r>
            <a:r>
              <a:rPr lang="en-US" err="1"/>
              <a:t>fuga</a:t>
            </a:r>
            <a:r>
              <a:rPr lang="en-US"/>
              <a:t>.</a:t>
            </a:r>
          </a:p>
          <a:p>
            <a:pPr lvl="1"/>
            <a:endParaRPr lang="en-US"/>
          </a:p>
        </p:txBody>
      </p:sp>
      <p:sp>
        <p:nvSpPr>
          <p:cNvPr id="9" name="Footer Placeholder 14">
            <a:extLst>
              <a:ext uri="{FF2B5EF4-FFF2-40B4-BE49-F238E27FC236}">
                <a16:creationId xmlns:a16="http://schemas.microsoft.com/office/drawing/2014/main" id="{5E8D43B7-8257-D84A-AC54-1B6FD2631574}"/>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575570364"/>
      </p:ext>
    </p:extLst>
  </p:cSld>
  <p:clrMapOvr>
    <a:masterClrMapping/>
  </p:clrMapOvr>
  <p:transition>
    <p:fade/>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5" y="2363623"/>
            <a:ext cx="3618381" cy="2435151"/>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1" y="2363623"/>
            <a:ext cx="3618381" cy="2435151"/>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r>
              <a:rPr lang="en-US"/>
              <a:t>Body copy Segoe Regular 14/18.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r>
              <a:rPr lang="en-US" err="1"/>
              <a:t>Urestempor</a:t>
            </a:r>
            <a:r>
              <a:rPr lang="en-US"/>
              <a:t> ra </a:t>
            </a:r>
            <a:r>
              <a:rPr lang="en-US" err="1"/>
              <a:t>aut</a:t>
            </a:r>
            <a:r>
              <a:rPr lang="en-US"/>
              <a:t> </a:t>
            </a:r>
            <a:r>
              <a:rPr lang="en-US" err="1"/>
              <a:t>velique</a:t>
            </a:r>
            <a:r>
              <a:rPr lang="en-US"/>
              <a:t> </a:t>
            </a:r>
            <a:r>
              <a:rPr lang="en-US" err="1"/>
              <a:t>perum</a:t>
            </a:r>
            <a:r>
              <a:rPr lang="en-US"/>
              <a:t> </a:t>
            </a:r>
            <a:r>
              <a:rPr lang="en-US" err="1"/>
              <a:t>enim</a:t>
            </a:r>
            <a:r>
              <a:rPr lang="en-US"/>
              <a:t> qui </a:t>
            </a:r>
            <a:r>
              <a:rPr lang="en-US" err="1"/>
              <a:t>omnimus</a:t>
            </a:r>
            <a:r>
              <a:rPr lang="en-US"/>
              <a:t>, sunt </a:t>
            </a:r>
            <a:r>
              <a:rPr lang="en-US" err="1"/>
              <a:t>fuga</a:t>
            </a:r>
            <a:r>
              <a:rPr lang="en-US"/>
              <a:t>.</a:t>
            </a:r>
          </a:p>
          <a:p>
            <a:pPr lvl="1"/>
            <a:endParaRPr lang="en-US"/>
          </a:p>
        </p:txBody>
      </p:sp>
      <p:sp>
        <p:nvSpPr>
          <p:cNvPr id="6" name="Footer Placeholder 14">
            <a:extLst>
              <a:ext uri="{FF2B5EF4-FFF2-40B4-BE49-F238E27FC236}">
                <a16:creationId xmlns:a16="http://schemas.microsoft.com/office/drawing/2014/main" id="{138E79E6-9873-FD4B-AE77-547F8559AE9B}"/>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671877249"/>
      </p:ext>
    </p:extLst>
  </p:cSld>
  <p:clrMapOvr>
    <a:masterClrMapping/>
  </p:clrMapOvr>
  <p:transition>
    <p:fade/>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464958" y="1599724"/>
            <a:ext cx="3609417" cy="3099393"/>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5"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0039" y="1599724"/>
            <a:ext cx="3609417" cy="3099393"/>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3" y="1599722"/>
            <a:ext cx="3609417" cy="3099394"/>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1"/>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118606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2" name="Footer Placeholder 14">
            <a:extLst>
              <a:ext uri="{FF2B5EF4-FFF2-40B4-BE49-F238E27FC236}">
                <a16:creationId xmlns:a16="http://schemas.microsoft.com/office/drawing/2014/main" id="{CA59C6B7-B917-1840-9DE3-C346678711AC}"/>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170029732"/>
      </p:ext>
    </p:extLst>
  </p:cSld>
  <p:clrMapOvr>
    <a:masterClrMapping/>
  </p:clrMapOvr>
  <p:transition>
    <p:fade/>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5" y="2158886"/>
            <a:ext cx="1693247" cy="895855"/>
          </a:xfrm>
        </p:spPr>
        <p:txBody>
          <a:bodyPr>
            <a:noAutofit/>
          </a:bodyPr>
          <a:lstStyle>
            <a:lvl1pPr marL="0" indent="0">
              <a:buNone/>
              <a:defRPr sz="1961"/>
            </a:lvl1pPr>
          </a:lstStyle>
          <a:p>
            <a:pPr lvl="0"/>
            <a:r>
              <a:rPr lang="en-US"/>
              <a:t>Picture</a:t>
            </a:r>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5" y="3167818"/>
            <a:ext cx="1693247" cy="2778790"/>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p:cNvSpPr>
            <a:spLocks noGrp="1"/>
          </p:cNvSpPr>
          <p:nvPr>
            <p:ph type="body" sz="quarter" idx="15" hasCustomPrompt="1"/>
          </p:nvPr>
        </p:nvSpPr>
        <p:spPr>
          <a:xfrm>
            <a:off x="2378328"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6" name="Text Placeholder 4"/>
          <p:cNvSpPr>
            <a:spLocks noGrp="1"/>
          </p:cNvSpPr>
          <p:nvPr>
            <p:ph type="body" sz="quarter" idx="17" hasCustomPrompt="1"/>
          </p:nvPr>
        </p:nvSpPr>
        <p:spPr>
          <a:xfrm>
            <a:off x="4300662"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8" name="Text Placeholder 4"/>
          <p:cNvSpPr>
            <a:spLocks noGrp="1"/>
          </p:cNvSpPr>
          <p:nvPr>
            <p:ph type="body" sz="quarter" idx="19" hasCustomPrompt="1"/>
          </p:nvPr>
        </p:nvSpPr>
        <p:spPr>
          <a:xfrm>
            <a:off x="6222995"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0" name="Text Placeholder 4"/>
          <p:cNvSpPr>
            <a:spLocks noGrp="1"/>
          </p:cNvSpPr>
          <p:nvPr>
            <p:ph type="body" sz="quarter" idx="21" hasCustomPrompt="1"/>
          </p:nvPr>
        </p:nvSpPr>
        <p:spPr>
          <a:xfrm>
            <a:off x="8145328"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2" name="Text Placeholder 4"/>
          <p:cNvSpPr>
            <a:spLocks noGrp="1"/>
          </p:cNvSpPr>
          <p:nvPr>
            <p:ph type="body" sz="quarter" idx="23" hasCustomPrompt="1"/>
          </p:nvPr>
        </p:nvSpPr>
        <p:spPr>
          <a:xfrm>
            <a:off x="10067660" y="3167818"/>
            <a:ext cx="1693247" cy="2803460"/>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25" name="Content Placeholder 15"/>
          <p:cNvSpPr>
            <a:spLocks noGrp="1"/>
          </p:cNvSpPr>
          <p:nvPr>
            <p:ph sz="quarter" idx="26" hasCustomPrompt="1"/>
          </p:nvPr>
        </p:nvSpPr>
        <p:spPr>
          <a:xfrm>
            <a:off x="2378328" y="2158886"/>
            <a:ext cx="1693247" cy="895855"/>
          </a:xfrm>
        </p:spPr>
        <p:txBody>
          <a:bodyPr>
            <a:noAutofit/>
          </a:bodyPr>
          <a:lstStyle>
            <a:lvl1pPr marL="0" indent="0">
              <a:buNone/>
              <a:defRPr sz="1961"/>
            </a:lvl1pPr>
          </a:lstStyle>
          <a:p>
            <a:pPr lvl="0"/>
            <a:r>
              <a:rPr lang="en-US"/>
              <a:t>Picture</a:t>
            </a:r>
          </a:p>
        </p:txBody>
      </p:sp>
      <p:sp>
        <p:nvSpPr>
          <p:cNvPr id="26" name="Content Placeholder 15"/>
          <p:cNvSpPr>
            <a:spLocks noGrp="1"/>
          </p:cNvSpPr>
          <p:nvPr>
            <p:ph sz="quarter" idx="27" hasCustomPrompt="1"/>
          </p:nvPr>
        </p:nvSpPr>
        <p:spPr>
          <a:xfrm>
            <a:off x="4300662" y="2158886"/>
            <a:ext cx="1693247" cy="895855"/>
          </a:xfrm>
        </p:spPr>
        <p:txBody>
          <a:bodyPr>
            <a:noAutofit/>
          </a:bodyPr>
          <a:lstStyle>
            <a:lvl1pPr marL="0" indent="0">
              <a:buNone/>
              <a:defRPr sz="1961"/>
            </a:lvl1pPr>
          </a:lstStyle>
          <a:p>
            <a:pPr lvl="0"/>
            <a:r>
              <a:rPr lang="en-US"/>
              <a:t>Picture</a:t>
            </a:r>
          </a:p>
        </p:txBody>
      </p:sp>
      <p:sp>
        <p:nvSpPr>
          <p:cNvPr id="27" name="Content Placeholder 15"/>
          <p:cNvSpPr>
            <a:spLocks noGrp="1"/>
          </p:cNvSpPr>
          <p:nvPr>
            <p:ph sz="quarter" idx="28" hasCustomPrompt="1"/>
          </p:nvPr>
        </p:nvSpPr>
        <p:spPr>
          <a:xfrm>
            <a:off x="6222995" y="2158886"/>
            <a:ext cx="1693247" cy="895855"/>
          </a:xfrm>
        </p:spPr>
        <p:txBody>
          <a:bodyPr>
            <a:noAutofit/>
          </a:bodyPr>
          <a:lstStyle>
            <a:lvl1pPr marL="0" indent="0">
              <a:buNone/>
              <a:defRPr sz="1961"/>
            </a:lvl1pPr>
          </a:lstStyle>
          <a:p>
            <a:pPr lvl="0"/>
            <a:r>
              <a:rPr lang="en-US"/>
              <a:t>Picture</a:t>
            </a:r>
          </a:p>
        </p:txBody>
      </p:sp>
      <p:sp>
        <p:nvSpPr>
          <p:cNvPr id="28" name="Content Placeholder 15"/>
          <p:cNvSpPr>
            <a:spLocks noGrp="1"/>
          </p:cNvSpPr>
          <p:nvPr>
            <p:ph sz="quarter" idx="29" hasCustomPrompt="1"/>
          </p:nvPr>
        </p:nvSpPr>
        <p:spPr>
          <a:xfrm>
            <a:off x="8145328" y="2158886"/>
            <a:ext cx="1693247" cy="895855"/>
          </a:xfrm>
        </p:spPr>
        <p:txBody>
          <a:bodyPr>
            <a:noAutofit/>
          </a:bodyPr>
          <a:lstStyle>
            <a:lvl1pPr marL="0" indent="0">
              <a:buNone/>
              <a:defRPr sz="1961"/>
            </a:lvl1pPr>
          </a:lstStyle>
          <a:p>
            <a:pPr lvl="0"/>
            <a:r>
              <a:rPr lang="en-US"/>
              <a:t>Picture</a:t>
            </a:r>
          </a:p>
        </p:txBody>
      </p:sp>
      <p:sp>
        <p:nvSpPr>
          <p:cNvPr id="29" name="Content Placeholder 15"/>
          <p:cNvSpPr>
            <a:spLocks noGrp="1"/>
          </p:cNvSpPr>
          <p:nvPr>
            <p:ph sz="quarter" idx="30" hasCustomPrompt="1"/>
          </p:nvPr>
        </p:nvSpPr>
        <p:spPr>
          <a:xfrm>
            <a:off x="10067660" y="2158886"/>
            <a:ext cx="1693247" cy="895855"/>
          </a:xfrm>
        </p:spPr>
        <p:txBody>
          <a:bodyPr>
            <a:noAutofit/>
          </a:bodyPr>
          <a:lstStyle>
            <a:lvl1pPr marL="0" indent="0">
              <a:buNone/>
              <a:defRPr sz="1961"/>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5"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3"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1"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2"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3"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0" y="2025026"/>
            <a:ext cx="256787" cy="258381"/>
          </a:xfrm>
        </p:spPr>
        <p:txBody>
          <a:bodyPr tIns="0" bIns="0"/>
          <a:lstStyle>
            <a:lvl1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1pPr>
            <a:lvl2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2pPr>
            <a:lvl3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3pPr>
            <a:lvl4pPr marL="0" algn="l" defTabSz="914102" rtl="0" eaLnBrk="1" fontAlgn="base" latinLnBrk="0" hangingPunct="1">
              <a:lnSpc>
                <a:spcPts val="2353"/>
              </a:lnSpc>
              <a:spcBef>
                <a:spcPct val="0"/>
              </a:spcBef>
              <a:spcAft>
                <a:spcPct val="0"/>
              </a:spcAft>
              <a:defRPr lang="en-US" sz="980" kern="1200" dirty="0" smtClean="0">
                <a:solidFill>
                  <a:schemeClr val="tx1"/>
                </a:solidFill>
                <a:latin typeface="+mj-lt"/>
                <a:ea typeface="Segoe UI" pitchFamily="34" charset="0"/>
                <a:cs typeface="Segoe UI" pitchFamily="34" charset="0"/>
              </a:defRPr>
            </a:lvl4pPr>
            <a:lvl5pPr marL="0" algn="l" defTabSz="914102" rtl="0" eaLnBrk="1" fontAlgn="base" latinLnBrk="0" hangingPunct="1">
              <a:lnSpc>
                <a:spcPts val="2353"/>
              </a:lnSpc>
              <a:spcBef>
                <a:spcPct val="0"/>
              </a:spcBef>
              <a:spcAft>
                <a:spcPct val="0"/>
              </a:spcAft>
              <a:defRPr lang="en-US" sz="980" kern="1200" dirty="0">
                <a:solidFill>
                  <a:schemeClr val="tx1"/>
                </a:solidFill>
                <a:latin typeface="+mj-lt"/>
                <a:ea typeface="Segoe UI" pitchFamily="34" charset="0"/>
                <a:cs typeface="Segoe UI" pitchFamily="34" charset="0"/>
              </a:defRPr>
            </a:lvl5pPr>
          </a:lstStyle>
          <a:p>
            <a:pPr lvl="0"/>
            <a:r>
              <a:rPr lang="en-US"/>
              <a:t>6.</a:t>
            </a:r>
          </a:p>
        </p:txBody>
      </p:sp>
      <p:sp>
        <p:nvSpPr>
          <p:cNvPr id="23" name="Footer Placeholder 14">
            <a:extLst>
              <a:ext uri="{FF2B5EF4-FFF2-40B4-BE49-F238E27FC236}">
                <a16:creationId xmlns:a16="http://schemas.microsoft.com/office/drawing/2014/main" id="{CDC19876-13E5-1847-AE6E-14EA37A9CEDD}"/>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961620033"/>
      </p:ext>
    </p:extLst>
  </p:cSld>
  <p:clrMapOvr>
    <a:masterClrMapping/>
  </p:clrMapOvr>
  <p:transition>
    <p:fade/>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strike="noStrike">
                <a:solidFill>
                  <a:schemeClr val="tx1"/>
                </a:solidFill>
              </a:defRPr>
            </a:lvl1pPr>
          </a:lstStyle>
          <a:p>
            <a:r>
              <a:rPr lang="en-US"/>
              <a:t>Title</a:t>
            </a:r>
          </a:p>
        </p:txBody>
      </p:sp>
      <p:sp>
        <p:nvSpPr>
          <p:cNvPr id="5" name="Footer Placeholder 14">
            <a:extLst>
              <a:ext uri="{FF2B5EF4-FFF2-40B4-BE49-F238E27FC236}">
                <a16:creationId xmlns:a16="http://schemas.microsoft.com/office/drawing/2014/main" id="{95231FD8-80B3-7243-A07F-7383027E4426}"/>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4118969316"/>
      </p:ext>
    </p:extLst>
  </p:cSld>
  <p:clrMapOvr>
    <a:masterClrMapping/>
  </p:clrMapOvr>
  <p:transition>
    <p:fade/>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4" y="941692"/>
            <a:ext cx="7454643" cy="3558191"/>
          </a:xfrm>
          <a:noFill/>
        </p:spPr>
        <p:txBody>
          <a:bodyPr vert="horz" wrap="square" lIns="0" tIns="0" rIns="0" bIns="0" rtlCol="0" anchor="t" anchorCtr="0">
            <a:noAutofit/>
          </a:bodyPr>
          <a:lstStyle>
            <a:lvl1pPr>
              <a:defRPr lang="en-US" sz="4705" spc="-49" baseline="0" dirty="0">
                <a:solidFill>
                  <a:schemeClr val="tx2"/>
                </a:solidFill>
              </a:defRPr>
            </a:lvl1pPr>
          </a:lstStyle>
          <a:p>
            <a:pPr marL="0" lvl="0">
              <a:lnSpc>
                <a:spcPts val="5490"/>
              </a:lnSpc>
            </a:pPr>
            <a:r>
              <a:rPr lang="en-US"/>
              <a:t>Section title</a:t>
            </a:r>
          </a:p>
        </p:txBody>
      </p:sp>
    </p:spTree>
    <p:extLst>
      <p:ext uri="{BB962C8B-B14F-4D97-AF65-F5344CB8AC3E}">
        <p14:creationId xmlns:p14="http://schemas.microsoft.com/office/powerpoint/2010/main" val="273469878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bg1"/>
        </a:solidFill>
        <a:effectLst/>
      </p:bgPr>
    </p:bg>
    <p:spTree>
      <p:nvGrpSpPr>
        <p:cNvPr id="1" name=""/>
        <p:cNvGrpSpPr/>
        <p:nvPr/>
      </p:nvGrpSpPr>
      <p:grpSpPr>
        <a:xfrm>
          <a:off x="0" y="0"/>
          <a:ext cx="0" cy="0"/>
          <a:chOff x="0" y="0"/>
          <a:chExt cx="0" cy="0"/>
        </a:xfrm>
      </p:grpSpPr>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455994" y="941692"/>
            <a:ext cx="7454643" cy="3558191"/>
          </a:xfr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182045916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9842" y="0"/>
            <a:ext cx="5962158"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nchor="ctr">
            <a:noAutofit/>
          </a:bodyPr>
          <a:lstStyle>
            <a:lvl1pPr marL="0" indent="0" algn="ctr">
              <a:buNone/>
              <a:defRPr>
                <a:solidFill>
                  <a:schemeClr val="bg2"/>
                </a:solidFill>
              </a:defRPr>
            </a:lvl1pPr>
          </a:lstStyle>
          <a:p>
            <a:r>
              <a:rPr lang="de-DE"/>
              <a:t>Bild durch Klicken auf Symbol hinzufügen</a:t>
            </a:r>
            <a:endParaRPr lang="en-US"/>
          </a:p>
        </p:txBody>
      </p:sp>
      <p:sp>
        <p:nvSpPr>
          <p:cNvPr id="2" name="Title 1"/>
          <p:cNvSpPr>
            <a:spLocks noGrp="1"/>
          </p:cNvSpPr>
          <p:nvPr>
            <p:ph type="title" hasCustomPrompt="1"/>
          </p:nvPr>
        </p:nvSpPr>
        <p:spPr>
          <a:xfrm>
            <a:off x="455995" y="620428"/>
            <a:ext cx="5541959" cy="403137"/>
          </a:xfrm>
        </p:spPr>
        <p:txBody>
          <a:bodyPr wrap="square" lIns="0" tIns="0" rIns="0" bIns="0">
            <a:spAutoFit/>
          </a:bodyPr>
          <a:lstStyle>
            <a:lvl1pPr>
              <a:lnSpc>
                <a:spcPts val="3137"/>
              </a:lnSpc>
              <a:defRPr sz="2745" baseline="0">
                <a:solidFill>
                  <a:schemeClr val="tx1"/>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3"/>
            <a:ext cx="4822952" cy="2648904"/>
          </a:xfrm>
        </p:spPr>
        <p:txBody>
          <a:bodyPr lIns="0" tIns="0" rIns="0" bIns="0"/>
          <a:lstStyle>
            <a:lvl1pPr marL="0" indent="0">
              <a:lnSpc>
                <a:spcPts val="1765"/>
              </a:lnSpc>
              <a:spcBef>
                <a:spcPts val="1176"/>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a:p>
            <a:pPr lvl="1"/>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5" y="1922587"/>
            <a:ext cx="4822951" cy="287771"/>
          </a:xfrm>
        </p:spPr>
        <p:txBody>
          <a:bodyPr wrap="square" lIns="0" tIns="0" rIns="0" bIns="0">
            <a:spAutoFit/>
          </a:bodyPr>
          <a:lstStyle>
            <a:lvl1pPr marL="0" indent="0">
              <a:lnSpc>
                <a:spcPts val="2353"/>
              </a:lnSpc>
              <a:buNone/>
              <a:defRPr lang="en-US" sz="1961" kern="1200" spc="0" baseline="0" dirty="0">
                <a:solidFill>
                  <a:schemeClr val="tx1"/>
                </a:solidFill>
                <a:latin typeface="+mn-lt"/>
                <a:ea typeface="+mn-ea"/>
                <a:cs typeface="+mn-cs"/>
              </a:defRPr>
            </a:lvl1pPr>
            <a:lvl2pPr marL="224097" indent="0">
              <a:buNone/>
              <a:defRPr/>
            </a:lvl2pPr>
            <a:lvl3pPr marL="448193" indent="0">
              <a:buNone/>
              <a:defRPr/>
            </a:lvl3pPr>
            <a:lvl4pPr marL="672290" indent="0">
              <a:buNone/>
              <a:defRPr/>
            </a:lvl4pPr>
            <a:lvl5pPr marL="896386" indent="0">
              <a:buNone/>
              <a:defRPr/>
            </a:lvl5pPr>
          </a:lstStyle>
          <a:p>
            <a:pPr lvl="0"/>
            <a:r>
              <a:rPr lang="en-US"/>
              <a:t>Subhead Segoe UI Regular 20/24. </a:t>
            </a:r>
          </a:p>
        </p:txBody>
      </p:sp>
      <p:sp>
        <p:nvSpPr>
          <p:cNvPr id="7" name="Footer Placeholder 14">
            <a:extLst>
              <a:ext uri="{FF2B5EF4-FFF2-40B4-BE49-F238E27FC236}">
                <a16:creationId xmlns:a16="http://schemas.microsoft.com/office/drawing/2014/main" id="{7397557A-B9E9-4375-BD93-C4F91A780396}"/>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t>
            </a:r>
          </a:p>
        </p:txBody>
      </p:sp>
    </p:spTree>
    <p:extLst>
      <p:ext uri="{BB962C8B-B14F-4D97-AF65-F5344CB8AC3E}">
        <p14:creationId xmlns:p14="http://schemas.microsoft.com/office/powerpoint/2010/main" val="2999940617"/>
      </p:ext>
    </p:extLst>
  </p:cSld>
  <p:clrMapOvr>
    <a:masterClrMapping/>
  </p:clrMapOvr>
  <p:transition>
    <p:fade/>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55995" y="2158885"/>
            <a:ext cx="3618381" cy="2540231"/>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12" name="Picture Placeholder 10"/>
          <p:cNvSpPr>
            <a:spLocks noGrp="1"/>
          </p:cNvSpPr>
          <p:nvPr>
            <p:ph type="pic" sz="quarter" idx="15"/>
          </p:nvPr>
        </p:nvSpPr>
        <p:spPr>
          <a:xfrm>
            <a:off x="4303151" y="2158885"/>
            <a:ext cx="3607487" cy="2540231"/>
          </a:xfrm>
          <a:blipFill>
            <a:blip r:embed="rId3"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13" name="Picture Placeholder 10"/>
          <p:cNvSpPr>
            <a:spLocks noGrp="1"/>
          </p:cNvSpPr>
          <p:nvPr>
            <p:ph type="pic" sz="quarter" idx="16"/>
          </p:nvPr>
        </p:nvSpPr>
        <p:spPr>
          <a:xfrm>
            <a:off x="8139413" y="2158885"/>
            <a:ext cx="3623050" cy="2540231"/>
          </a:xfrm>
          <a:blipFill>
            <a:blip r:embed="rId4" cstate="email">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chemeClr val="bg2"/>
                </a:solidFill>
              </a:defRPr>
            </a:lvl1pPr>
          </a:lstStyle>
          <a:p>
            <a:r>
              <a:rPr lang="de-DE"/>
              <a:t>Bild durch Klicken auf Symbol hinzufügen</a:t>
            </a:r>
            <a:endParaRPr lang="en-US"/>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Photo layout 2</a:t>
            </a:r>
          </a:p>
        </p:txBody>
      </p:sp>
      <p:sp>
        <p:nvSpPr>
          <p:cNvPr id="5" name="Text Placeholder 4"/>
          <p:cNvSpPr>
            <a:spLocks noGrp="1"/>
          </p:cNvSpPr>
          <p:nvPr>
            <p:ph type="body" sz="quarter" idx="11" hasCustomPrompt="1"/>
          </p:nvPr>
        </p:nvSpPr>
        <p:spPr>
          <a:xfrm>
            <a:off x="455995"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9" name="Text Placeholder 4"/>
          <p:cNvSpPr>
            <a:spLocks noGrp="1"/>
          </p:cNvSpPr>
          <p:nvPr>
            <p:ph type="body" sz="quarter" idx="12" hasCustomPrompt="1"/>
          </p:nvPr>
        </p:nvSpPr>
        <p:spPr>
          <a:xfrm>
            <a:off x="4300039"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618381" cy="1186064"/>
          </a:xfrm>
        </p:spPr>
        <p:txBody>
          <a:bodyPr lIns="0" tIns="0" rIns="0" bIns="0"/>
          <a:lstStyle>
            <a:lvl1pPr marL="0" marR="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4" name="Footer Placeholder 14">
            <a:extLst>
              <a:ext uri="{FF2B5EF4-FFF2-40B4-BE49-F238E27FC236}">
                <a16:creationId xmlns:a16="http://schemas.microsoft.com/office/drawing/2014/main" id="{3B5B741A-7576-5149-903B-7C99768D88C1}"/>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871415201"/>
      </p:ext>
    </p:extLst>
  </p:cSld>
  <p:clrMapOvr>
    <a:masterClrMapping/>
  </p:clrMapOvr>
  <p:transition>
    <p:fade/>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1: one column</a:t>
            </a:r>
          </a:p>
        </p:txBody>
      </p:sp>
      <p:sp>
        <p:nvSpPr>
          <p:cNvPr id="4" name="Text Placeholder 3"/>
          <p:cNvSpPr>
            <a:spLocks noGrp="1"/>
          </p:cNvSpPr>
          <p:nvPr>
            <p:ph type="body" sz="quarter" idx="10" hasCustomPrompt="1"/>
          </p:nvPr>
        </p:nvSpPr>
        <p:spPr>
          <a:xfrm>
            <a:off x="455995" y="1922802"/>
            <a:ext cx="4758211" cy="603538"/>
          </a:xfrm>
        </p:spPr>
        <p:txBody>
          <a:bodyPr wrap="square" lIns="0" tIns="0" rIns="0" bIns="0">
            <a:spAutoFit/>
          </a:bodyPr>
          <a:lstStyle>
            <a:lvl1pPr marL="0" indent="0">
              <a:lnSpc>
                <a:spcPts val="2353"/>
              </a:lnSpc>
              <a:buNone/>
              <a:defRPr sz="1961" b="0" i="0">
                <a:solidFill>
                  <a:schemeClr val="tx1"/>
                </a:solidFill>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7"/>
            <a:ext cx="4758210" cy="2521331"/>
          </a:xfrm>
        </p:spPr>
        <p:txBody>
          <a:bodyPr lIns="0" tIns="0" rIns="0" bIns="0"/>
          <a:lstStyle>
            <a:lvl1pPr marL="280121" indent="-280121">
              <a:lnSpc>
                <a:spcPts val="1765"/>
              </a:lnSpc>
              <a:spcBef>
                <a:spcPts val="0"/>
              </a:spcBef>
              <a:buFont typeface="Arial" panose="020B0604020202020204" pitchFamily="34" charset="0"/>
              <a:buChar char="•"/>
              <a:defRPr sz="1372" b="0" i="0" spc="0">
                <a:solidFill>
                  <a:schemeClr val="tx1"/>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421009"/>
            <a:ext cx="5834041" cy="546753"/>
          </a:xfrm>
        </p:spPr>
        <p:txBody>
          <a:bodyPr anchor="ctr" anchorCtr="0"/>
          <a:lstStyle>
            <a:lvl1pPr algn="ctr">
              <a:defRPr/>
            </a:lvl1pPr>
          </a:lstStyle>
          <a:p>
            <a:r>
              <a:rPr lang="de-DE"/>
              <a:t>Bild durch Klicken auf Symbol hinzufügen</a:t>
            </a:r>
            <a:endParaRPr lang="en-US"/>
          </a:p>
        </p:txBody>
      </p:sp>
      <p:sp>
        <p:nvSpPr>
          <p:cNvPr id="8" name="Footer Placeholder 14">
            <a:extLst>
              <a:ext uri="{FF2B5EF4-FFF2-40B4-BE49-F238E27FC236}">
                <a16:creationId xmlns:a16="http://schemas.microsoft.com/office/drawing/2014/main" id="{91B60D61-6FC1-0E45-8A2E-51410A6C6305}"/>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405023449"/>
      </p:ext>
    </p:extLst>
  </p:cSld>
  <p:clrMapOvr>
    <a:masterClrMapping/>
  </p:clrMapOvr>
  <p:transition>
    <p:fade/>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421009"/>
            <a:ext cx="5834041" cy="546753"/>
          </a:xfrm>
        </p:spPr>
        <p:txBody>
          <a:bodyPr anchor="ctr" anchorCtr="0"/>
          <a:lstStyle>
            <a:lvl1pPr algn="ctr">
              <a:defRPr/>
            </a:lvl1pPr>
          </a:lstStyle>
          <a:p>
            <a:r>
              <a:rPr lang="de-DE"/>
              <a:t>Bild durch Klicken auf Symbol hinzufügen</a:t>
            </a:r>
            <a:endParaRPr lang="en-US"/>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8"/>
            <a:ext cx="1693247" cy="3034292"/>
          </a:xfr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chemeClr val="tx1"/>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14/18</a:t>
            </a:r>
          </a:p>
          <a:p>
            <a:pPr lvl="1"/>
            <a:r>
              <a:rPr lang="en-US"/>
              <a:t>Body copy Segoe Regular 14/18.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Unt</a:t>
            </a:r>
            <a:r>
              <a:rPr lang="en-US"/>
              <a:t> faces et </a:t>
            </a:r>
            <a:r>
              <a:rPr lang="en-US" err="1"/>
              <a:t>labore</a:t>
            </a:r>
            <a:r>
              <a:rPr lang="en-US"/>
              <a:t> </a:t>
            </a:r>
            <a:r>
              <a:rPr lang="en-US" err="1"/>
              <a:t>ium</a:t>
            </a:r>
            <a:r>
              <a:rPr lang="en-US"/>
              <a:t> el id et re od </a:t>
            </a:r>
            <a:r>
              <a:rPr lang="en-US" err="1"/>
              <a:t>utem</a:t>
            </a:r>
            <a:r>
              <a:rPr lang="en-US"/>
              <a:t> que </a:t>
            </a:r>
            <a:r>
              <a:rPr lang="en-US" err="1"/>
              <a:t>nist</a:t>
            </a:r>
            <a:r>
              <a:rPr lang="en-US"/>
              <a:t> et </a:t>
            </a:r>
            <a:r>
              <a:rPr lang="en-US" err="1"/>
              <a:t>ped</a:t>
            </a:r>
            <a:r>
              <a:rPr lang="en-US"/>
              <a:t> </a:t>
            </a:r>
            <a:r>
              <a:rPr lang="en-US" err="1"/>
              <a:t>quia</a:t>
            </a:r>
            <a:r>
              <a:rPr lang="en-US"/>
              <a:t> </a:t>
            </a:r>
            <a:r>
              <a:rPr lang="en-US" err="1"/>
              <a:t>dolore</a:t>
            </a:r>
            <a:r>
              <a:rPr lang="en-US"/>
              <a:t> is et lam, </a:t>
            </a:r>
            <a:r>
              <a:rPr lang="en-US" err="1"/>
              <a:t>vendunt</a:t>
            </a:r>
            <a:r>
              <a:rPr lang="en-US"/>
              <a:t> </a:t>
            </a:r>
            <a:r>
              <a:rPr lang="en-US" err="1"/>
              <a:t>voluptatur</a:t>
            </a:r>
            <a:r>
              <a:rPr lang="en-US"/>
              <a:t>. </a:t>
            </a:r>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2: two columns</a:t>
            </a:r>
          </a:p>
        </p:txBody>
      </p:sp>
      <p:sp>
        <p:nvSpPr>
          <p:cNvPr id="10" name="Footer Placeholder 14">
            <a:extLst>
              <a:ext uri="{FF2B5EF4-FFF2-40B4-BE49-F238E27FC236}">
                <a16:creationId xmlns:a16="http://schemas.microsoft.com/office/drawing/2014/main" id="{E48FC59D-3F2F-9746-A309-EDC9968BC4CC}"/>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3433383793"/>
      </p:ext>
    </p:extLst>
  </p:cSld>
  <p:clrMapOvr>
    <a:masterClrMapping/>
  </p:clrMapOvr>
  <p:transition>
    <p:fade/>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88254"/>
            <a:ext cx="7678751" cy="546753"/>
          </a:xfrm>
        </p:spPr>
        <p:txBody>
          <a:bodyPr anchor="ctr" anchorCtr="0"/>
          <a:lstStyle>
            <a:lvl1pPr algn="ctr">
              <a:defRPr/>
            </a:lvl1pPr>
          </a:lstStyle>
          <a:p>
            <a:r>
              <a:rPr lang="de-DE"/>
              <a:t>Bild durch Klicken auf Symbol hinzufügen</a:t>
            </a:r>
            <a:endParaRPr lang="en-US"/>
          </a:p>
        </p:txBody>
      </p:sp>
      <p:sp>
        <p:nvSpPr>
          <p:cNvPr id="6" name="Footer Placeholder 14">
            <a:extLst>
              <a:ext uri="{FF2B5EF4-FFF2-40B4-BE49-F238E27FC236}">
                <a16:creationId xmlns:a16="http://schemas.microsoft.com/office/drawing/2014/main" id="{C171A6F7-E2D5-4545-B545-35D9AA4D1332}"/>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2818579946"/>
      </p:ext>
    </p:extLst>
  </p:cSld>
  <p:clrMapOvr>
    <a:masterClrMapping/>
  </p:clrMapOvr>
  <p:transition>
    <p:fade/>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6" y="1950780"/>
            <a:ext cx="3618377"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Chart examples</a:t>
            </a:r>
          </a:p>
        </p:txBody>
      </p:sp>
      <p:sp>
        <p:nvSpPr>
          <p:cNvPr id="9" name="Text Placeholder 4"/>
          <p:cNvSpPr>
            <a:spLocks noGrp="1"/>
          </p:cNvSpPr>
          <p:nvPr>
            <p:ph type="body" sz="quarter" idx="12" hasCustomPrompt="1"/>
          </p:nvPr>
        </p:nvSpPr>
        <p:spPr>
          <a:xfrm>
            <a:off x="455992" y="5857162"/>
            <a:ext cx="3618381" cy="301770"/>
          </a:xfrm>
        </p:spPr>
        <p:txBody>
          <a:bodyPr lIns="0" tIns="0" rIns="0" bIns="0"/>
          <a:lstStyle>
            <a:lvl1pPr marL="0" indent="0">
              <a:lnSpc>
                <a:spcPts val="1176"/>
              </a:lnSpc>
              <a:spcBef>
                <a:spcPts val="882"/>
              </a:spcBef>
              <a:buFont typeface="Arial" panose="020B0604020202020204" pitchFamily="34" charset="0"/>
              <a:buNone/>
              <a:defRPr sz="980" b="0" i="0" spc="0">
                <a:solidFill>
                  <a:schemeClr val="tx1"/>
                </a:solidFill>
                <a:latin typeface="+mn-lt"/>
              </a:defRPr>
            </a:lvl1pPr>
            <a:lvl2pPr marL="0" marR="0" indent="0" algn="l" defTabSz="914367" rtl="0" eaLnBrk="1" fontAlgn="auto" latinLnBrk="0" hangingPunct="1">
              <a:lnSpc>
                <a:spcPts val="1176"/>
              </a:lnSpc>
              <a:spcBef>
                <a:spcPts val="441"/>
              </a:spcBef>
              <a:spcAft>
                <a:spcPts val="0"/>
              </a:spcAft>
              <a:buClrTx/>
              <a:buSzPct val="90000"/>
              <a:buFont typeface="Arial" panose="020B0604020202020204" pitchFamily="34" charset="0"/>
              <a:buNone/>
              <a:tabLst/>
              <a:defRPr sz="980">
                <a:solidFill>
                  <a:schemeClr val="tx1"/>
                </a:solidFill>
              </a:defRPr>
            </a:lvl2pPr>
            <a:lvl3pPr marL="448193" indent="0">
              <a:buNone/>
              <a:defRPr/>
            </a:lvl3pPr>
            <a:lvl4pPr marL="672290" indent="0">
              <a:buNone/>
              <a:defRPr/>
            </a:lvl4pPr>
            <a:lvl5pPr marL="896386"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2" y="5857162"/>
            <a:ext cx="3607487" cy="301770"/>
          </a:xfrm>
        </p:spPr>
        <p:txBody>
          <a:bodyPr vert="horz" wrap="square" lIns="0" tIns="0" rIns="0" bIns="0" rtlCol="0">
            <a:spAutoFit/>
          </a:bodyPr>
          <a:lstStyle>
            <a:lvl1pPr>
              <a:tabLst/>
              <a:defRPr lang="en-US" sz="980"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2" y="1950780"/>
            <a:ext cx="3607487"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21" name="Chart Placeholder 6"/>
          <p:cNvSpPr>
            <a:spLocks noGrp="1"/>
          </p:cNvSpPr>
          <p:nvPr>
            <p:ph type="chart" sz="quarter" idx="23"/>
          </p:nvPr>
        </p:nvSpPr>
        <p:spPr>
          <a:xfrm>
            <a:off x="8139412" y="1950780"/>
            <a:ext cx="3623051" cy="3534843"/>
          </a:xfrm>
        </p:spPr>
        <p:txBody>
          <a:bodyPr anchor="ctr">
            <a:noAutofit/>
          </a:bodyPr>
          <a:lstStyle>
            <a:lvl1pPr marL="0" indent="0" algn="ctr">
              <a:buNone/>
              <a:defRPr sz="2353"/>
            </a:lvl1pPr>
          </a:lstStyle>
          <a:p>
            <a:r>
              <a:rPr lang="de-DE"/>
              <a:t>Diagramm durch Klicken auf Symbol hinzufügen</a:t>
            </a:r>
            <a:endParaRPr lang="en-US"/>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1"/>
            <a:ext cx="3629278" cy="243143"/>
          </a:xfrm>
        </p:spPr>
        <p:txBody>
          <a:bodyPr tIns="0"/>
          <a:lstStyle>
            <a:lvl1pPr>
              <a:defRPr lang="en-US" sz="980" b="1" kern="1200" spc="0" dirty="0" smtClean="0">
                <a:solidFill>
                  <a:schemeClr val="tx1"/>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3" y="5857162"/>
            <a:ext cx="3607487" cy="301770"/>
          </a:xfrm>
        </p:spPr>
        <p:txBody>
          <a:bodyPr vert="horz" wrap="square" lIns="0" tIns="0" rIns="0" bIns="0" rtlCol="0">
            <a:spAutoFit/>
          </a:bodyPr>
          <a:lstStyle>
            <a:lvl1pPr>
              <a:tabLst/>
              <a:defRPr lang="en-US" sz="980" b="0" i="0" spc="0" dirty="0" smtClean="0">
                <a:solidFill>
                  <a:schemeClr val="tx1"/>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3" name="Footer Placeholder 14">
            <a:extLst>
              <a:ext uri="{FF2B5EF4-FFF2-40B4-BE49-F238E27FC236}">
                <a16:creationId xmlns:a16="http://schemas.microsoft.com/office/drawing/2014/main" id="{592F5440-0E12-0F44-ACE7-3C2064AE32D5}"/>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1123099815"/>
      </p:ext>
    </p:extLst>
  </p:cSld>
  <p:clrMapOvr>
    <a:masterClrMapping/>
  </p:clrMapOvr>
  <p:transition>
    <p:fade/>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5" y="620428"/>
            <a:ext cx="11306469" cy="403137"/>
          </a:xfrm>
        </p:spPr>
        <p:txBody>
          <a:bodyPr wrap="square" lIns="0" tIns="0" rIns="0" bIns="0">
            <a:spAutoFit/>
          </a:bodyPr>
          <a:lstStyle>
            <a:lvl1pPr>
              <a:lnSpc>
                <a:spcPts val="3137"/>
              </a:lnSpc>
              <a:defRPr sz="2745">
                <a:solidFill>
                  <a:schemeClr val="tx1"/>
                </a:solidFill>
              </a:defRPr>
            </a:lvl1pPr>
          </a:lstStyle>
          <a:p>
            <a:r>
              <a:rPr lang="en-US"/>
              <a:t>Table styling</a:t>
            </a:r>
          </a:p>
        </p:txBody>
      </p:sp>
      <p:sp>
        <p:nvSpPr>
          <p:cNvPr id="4" name="Table Placeholder 3"/>
          <p:cNvSpPr>
            <a:spLocks noGrp="1"/>
          </p:cNvSpPr>
          <p:nvPr>
            <p:ph type="tbl" sz="quarter" idx="10"/>
          </p:nvPr>
        </p:nvSpPr>
        <p:spPr>
          <a:xfrm>
            <a:off x="455995" y="3924852"/>
            <a:ext cx="11306469" cy="546753"/>
          </a:xfrm>
        </p:spPr>
        <p:txBody>
          <a:bodyPr anchor="ctr" anchorCtr="0"/>
          <a:lstStyle>
            <a:lvl1pPr algn="ctr">
              <a:defRPr/>
            </a:lvl1pPr>
          </a:lstStyle>
          <a:p>
            <a:r>
              <a:rPr lang="de-DE"/>
              <a:t>Tabelle durch Klicken auf Symbol hinzufügen</a:t>
            </a:r>
            <a:endParaRPr lang="en-US"/>
          </a:p>
        </p:txBody>
      </p:sp>
      <p:sp>
        <p:nvSpPr>
          <p:cNvPr id="6" name="Footer Placeholder 14">
            <a:extLst>
              <a:ext uri="{FF2B5EF4-FFF2-40B4-BE49-F238E27FC236}">
                <a16:creationId xmlns:a16="http://schemas.microsoft.com/office/drawing/2014/main" id="{8FFE576D-7F23-5D49-98BE-F31E6740176A}"/>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47787085"/>
      </p:ext>
    </p:extLst>
  </p:cSld>
  <p:clrMapOvr>
    <a:masterClrMapping/>
  </p:clrMapOvr>
  <p:transition>
    <p:fade/>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userDrawn="1">
  <p:cSld name="Closing medium teal">
    <p:bg>
      <p:bgPr>
        <a:solidFill>
          <a:schemeClr val="tx2"/>
        </a:solidFill>
        <a:effectLst/>
      </p:bgPr>
    </p:bg>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F3523A4C-09FD-49AC-AA6D-1A6E7B7893EE}"/>
              </a:ext>
            </a:extLst>
          </p:cNvPr>
          <p:cNvSpPr txBox="1">
            <a:spLocks noChangeArrowheads="1"/>
          </p:cNvSpPr>
          <p:nvPr/>
        </p:nvSpPr>
        <p:spPr bwMode="blackWhite">
          <a:xfrm>
            <a:off x="454170" y="6451197"/>
            <a:ext cx="4482124" cy="105619"/>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24" eaLnBrk="0" hangingPunct="0"/>
            <a:r>
              <a:rPr lang="en-US" sz="686">
                <a:solidFill>
                  <a:schemeClr val="bg1"/>
                </a:solidFill>
                <a:cs typeface="Segoe UI" pitchFamily="34" charset="0"/>
              </a:rPr>
              <a:t>© Copyright Microsoft Corporation. All rights reserved. </a:t>
            </a:r>
          </a:p>
        </p:txBody>
      </p:sp>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7"/>
            <a:ext cx="7454644" cy="1473396"/>
          </a:xfr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4170" y="439310"/>
            <a:ext cx="1335673" cy="190278"/>
          </a:xfrm>
          <a:prstGeom prst="rect">
            <a:avLst/>
          </a:prstGeom>
        </p:spPr>
      </p:pic>
    </p:spTree>
    <p:extLst>
      <p:ext uri="{BB962C8B-B14F-4D97-AF65-F5344CB8AC3E}">
        <p14:creationId xmlns:p14="http://schemas.microsoft.com/office/powerpoint/2010/main" val="41167399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3.xml><?xml version="1.0" encoding="utf-8"?>
<p:sldLayout xmlns:a="http://schemas.openxmlformats.org/drawingml/2006/main" xmlns:r="http://schemas.openxmlformats.org/officeDocument/2006/relationships" xmlns:p="http://schemas.openxmlformats.org/presentationml/2006/main"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384"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6034644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40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428547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05.xml><?xml version="1.0" encoding="utf-8"?>
<p:sldLayout xmlns:a="http://schemas.openxmlformats.org/drawingml/2006/main" xmlns:r="http://schemas.openxmlformats.org/officeDocument/2006/relationships" xmlns:p="http://schemas.openxmlformats.org/presentationml/2006/main" userDrawn="1">
  <p:cSld name="Three column text with bullets">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26424" y="1120576"/>
            <a:ext cx="11339774" cy="814777"/>
          </a:xfrm>
        </p:spPr>
        <p:txBody>
          <a:bodyPr wrap="square" lIns="0" tIns="0" rIns="0" bIns="0">
            <a:spAutoFit/>
          </a:bodyPr>
          <a:lstStyle>
            <a:lvl1pPr marL="0" indent="0">
              <a:lnSpc>
                <a:spcPct val="100000"/>
              </a:lnSpc>
              <a:spcBef>
                <a:spcPts val="0"/>
              </a:spcBef>
              <a:spcAft>
                <a:spcPts val="882"/>
              </a:spcAft>
              <a:buNone/>
              <a:defRPr sz="1765" b="0" i="0">
                <a:solidFill>
                  <a:srgbClr val="000000"/>
                </a:solidFill>
                <a:latin typeface="+mn-lt"/>
              </a:defRPr>
            </a:lvl1pPr>
            <a:lvl2pPr marL="224011" indent="0">
              <a:lnSpc>
                <a:spcPct val="100000"/>
              </a:lnSpc>
              <a:spcBef>
                <a:spcPts val="0"/>
              </a:spcBef>
              <a:spcAft>
                <a:spcPts val="1370"/>
              </a:spcAft>
              <a:buNone/>
              <a:defRPr sz="1765">
                <a:solidFill>
                  <a:srgbClr val="000000"/>
                </a:solidFill>
              </a:defRPr>
            </a:lvl2pPr>
            <a:lvl3pPr marL="448021" indent="0">
              <a:lnSpc>
                <a:spcPct val="100000"/>
              </a:lnSpc>
              <a:spcBef>
                <a:spcPts val="0"/>
              </a:spcBef>
              <a:spcAft>
                <a:spcPts val="1370"/>
              </a:spcAft>
              <a:buNone/>
              <a:defRPr sz="1370">
                <a:solidFill>
                  <a:srgbClr val="000000"/>
                </a:solidFill>
              </a:defRPr>
            </a:lvl3pPr>
            <a:lvl4pPr marL="672032" indent="0">
              <a:spcBef>
                <a:spcPts val="0"/>
              </a:spcBef>
              <a:spcAft>
                <a:spcPts val="1272"/>
              </a:spcAft>
              <a:buNone/>
              <a:defRPr sz="1961"/>
            </a:lvl4pPr>
            <a:lvl5pPr marL="896042" indent="0">
              <a:buNone/>
              <a:defRPr/>
            </a:lvl5pPr>
          </a:lstStyle>
          <a:p>
            <a:pPr lvl="0"/>
            <a:r>
              <a:rPr lang="en-US"/>
              <a:t>Body copy Segoe Regular 18.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6424" y="222585"/>
            <a:ext cx="11336039" cy="739343"/>
          </a:xfrm>
          <a:prstGeom prst="rect">
            <a:avLst/>
          </a:prstGeom>
        </p:spPr>
        <p:txBody>
          <a:bodyPr vert="horz" wrap="square" lIns="0" tIns="164592" rIns="0" bIns="0" rtlCol="0" anchor="t">
            <a:noAutofit/>
          </a:bodyPr>
          <a:lstStyle>
            <a:lvl1pPr>
              <a:defRPr>
                <a:solidFill>
                  <a:schemeClr val="tx2"/>
                </a:solidFill>
              </a:defRPr>
            </a:lvl1pPr>
          </a:lstStyle>
          <a:p>
            <a:r>
              <a:rPr lang="en-US"/>
              <a:t>Three column text layout (with bullets)</a:t>
            </a:r>
          </a:p>
        </p:txBody>
      </p:sp>
      <p:sp>
        <p:nvSpPr>
          <p:cNvPr id="4" name="Text Placeholder 4">
            <a:extLst>
              <a:ext uri="{FF2B5EF4-FFF2-40B4-BE49-F238E27FC236}">
                <a16:creationId xmlns:a16="http://schemas.microsoft.com/office/drawing/2014/main" id="{6849D465-70FF-451A-8BED-41C7ADC63065}"/>
              </a:ext>
            </a:extLst>
          </p:cNvPr>
          <p:cNvSpPr>
            <a:spLocks noGrp="1"/>
          </p:cNvSpPr>
          <p:nvPr>
            <p:ph type="body" sz="quarter" idx="11" hasCustomPrompt="1"/>
          </p:nvPr>
        </p:nvSpPr>
        <p:spPr>
          <a:xfrm>
            <a:off x="426426" y="2310842"/>
            <a:ext cx="3630521" cy="2602491"/>
          </a:xfrm>
        </p:spPr>
        <p:txBody>
          <a:bodyPr lIns="0" tIns="0" rIns="0" bIns="0">
            <a:noAutofit/>
          </a:bodyPr>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a:p>
            <a:pPr marL="280013" lvl="1" indent="-280013">
              <a:buFont typeface="Arial" panose="020B0604020202020204" pitchFamily="34" charset="0"/>
              <a:buChar char="•"/>
            </a:pPr>
            <a:endParaRPr lang="en-US"/>
          </a:p>
        </p:txBody>
      </p:sp>
      <p:sp>
        <p:nvSpPr>
          <p:cNvPr id="5" name="Text Placeholder 4">
            <a:extLst>
              <a:ext uri="{FF2B5EF4-FFF2-40B4-BE49-F238E27FC236}">
                <a16:creationId xmlns:a16="http://schemas.microsoft.com/office/drawing/2014/main" id="{EA2FCB46-ABD2-4E30-8117-D04A48472535}"/>
              </a:ext>
            </a:extLst>
          </p:cNvPr>
          <p:cNvSpPr>
            <a:spLocks noGrp="1"/>
          </p:cNvSpPr>
          <p:nvPr>
            <p:ph type="body" sz="quarter" idx="12" hasCustomPrompt="1"/>
          </p:nvPr>
        </p:nvSpPr>
        <p:spPr>
          <a:xfrm>
            <a:off x="4281361" y="2310842"/>
            <a:ext cx="3623050" cy="2602491"/>
          </a:xfrm>
        </p:spPr>
        <p:txBody>
          <a:bodyPr lIns="0" tIns="0" rIns="0" bIns="0">
            <a:noAutofit/>
          </a:bodyPr>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
        <p:nvSpPr>
          <p:cNvPr id="6" name="Text Placeholder 4">
            <a:extLst>
              <a:ext uri="{FF2B5EF4-FFF2-40B4-BE49-F238E27FC236}">
                <a16:creationId xmlns:a16="http://schemas.microsoft.com/office/drawing/2014/main" id="{36529D97-59E4-4F82-95B3-25E40D5A28FF}"/>
              </a:ext>
            </a:extLst>
          </p:cNvPr>
          <p:cNvSpPr>
            <a:spLocks noGrp="1"/>
          </p:cNvSpPr>
          <p:nvPr>
            <p:ph type="body" sz="quarter" idx="13" hasCustomPrompt="1"/>
          </p:nvPr>
        </p:nvSpPr>
        <p:spPr>
          <a:xfrm>
            <a:off x="8126965" y="2310843"/>
            <a:ext cx="3630521" cy="2655983"/>
          </a:xfrm>
        </p:spPr>
        <p:txBody>
          <a:bodyPr lIns="0" tIns="0" rIns="0" bIns="0"/>
          <a:lstStyle>
            <a:lvl1pPr marL="0" indent="0">
              <a:lnSpc>
                <a:spcPct val="100000"/>
              </a:lnSpc>
              <a:spcBef>
                <a:spcPts val="0"/>
              </a:spcBef>
              <a:spcAft>
                <a:spcPts val="686"/>
              </a:spcAft>
              <a:buNone/>
              <a:defRPr sz="1370" b="1">
                <a:solidFill>
                  <a:schemeClr val="tx2"/>
                </a:solidFill>
                <a:latin typeface="+mn-lt"/>
              </a:defRPr>
            </a:lvl1pPr>
            <a:lvl2pPr marL="0" marR="0" indent="0" algn="l" defTabSz="914016" rtl="0" eaLnBrk="1" fontAlgn="auto" latinLnBrk="0" hangingPunct="1">
              <a:lnSpc>
                <a:spcPct val="100000"/>
              </a:lnSpc>
              <a:spcBef>
                <a:spcPts val="0"/>
              </a:spcBef>
              <a:spcAft>
                <a:spcPts val="686"/>
              </a:spcAft>
              <a:buClrTx/>
              <a:buSzPct val="90000"/>
              <a:buFont typeface="Arial" panose="020B0604020202020204" pitchFamily="34" charset="0"/>
              <a:buNone/>
              <a:tabLst/>
              <a:defRPr sz="1370">
                <a:solidFill>
                  <a:srgbClr val="000000"/>
                </a:solidFill>
              </a:defRPr>
            </a:lvl2pPr>
            <a:lvl3pPr marL="448021" indent="0">
              <a:buNone/>
              <a:defRPr/>
            </a:lvl3pPr>
            <a:lvl4pPr marL="672032" indent="0">
              <a:buNone/>
              <a:defRPr/>
            </a:lvl4pPr>
            <a:lvl5pPr marL="896042" indent="0">
              <a:buNone/>
              <a:defRPr/>
            </a:lvl5pPr>
          </a:lstStyle>
          <a:p>
            <a:pPr lvl="0"/>
            <a:r>
              <a:rPr lang="en-US"/>
              <a:t>Subhead title Segoe UI Regular bold 14</a:t>
            </a:r>
          </a:p>
          <a:p>
            <a:pPr marL="280013" lvl="1" indent="-280013">
              <a:buFont typeface="Arial" panose="020B0604020202020204" pitchFamily="34" charset="0"/>
              <a:buChar char="•"/>
            </a:pPr>
            <a:r>
              <a:rPr lang="en-US"/>
              <a:t>Body copy Segoe Regular 14</a:t>
            </a:r>
          </a:p>
          <a:p>
            <a:pPr marL="280013" lvl="1" indent="-280013">
              <a:buFont typeface="Arial" panose="020B0604020202020204" pitchFamily="34" charset="0"/>
              <a:buChar char="•"/>
            </a:pPr>
            <a:r>
              <a:rPr lang="en-US"/>
              <a:t>Lorem ipsum dolor sit </a:t>
            </a:r>
            <a:r>
              <a:rPr lang="en-US" err="1"/>
              <a:t>amet</a:t>
            </a:r>
            <a:r>
              <a:rPr lang="en-US"/>
              <a:t>, </a:t>
            </a:r>
            <a:r>
              <a:rPr lang="en-US" err="1"/>
              <a:t>consectetur</a:t>
            </a:r>
            <a:endParaRPr lang="en-US"/>
          </a:p>
          <a:p>
            <a:pPr marL="280013" lvl="1" indent="-280013">
              <a:buFont typeface="Arial" panose="020B0604020202020204" pitchFamily="34" charset="0"/>
              <a:buChar char="•"/>
            </a:pP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endParaRPr lang="en-US"/>
          </a:p>
          <a:p>
            <a:pPr marL="280013" lvl="1" indent="-280013">
              <a:buFont typeface="Arial" panose="020B0604020202020204" pitchFamily="34" charset="0"/>
              <a:buChar char="•"/>
            </a:pPr>
            <a:r>
              <a:rPr lang="en-US" err="1"/>
              <a:t>Incididunt</a:t>
            </a:r>
            <a:r>
              <a:rPr lang="en-US"/>
              <a:t> </a:t>
            </a:r>
            <a:r>
              <a:rPr lang="en-US" err="1"/>
              <a:t>ut</a:t>
            </a:r>
            <a:r>
              <a:rPr lang="en-US"/>
              <a:t> </a:t>
            </a:r>
            <a:r>
              <a:rPr lang="en-US" err="1"/>
              <a:t>labore</a:t>
            </a:r>
            <a:r>
              <a:rPr lang="en-US"/>
              <a:t> et dolore magna</a:t>
            </a:r>
          </a:p>
          <a:p>
            <a:pPr marL="280013" lvl="1" indent="-280013">
              <a:buFont typeface="Arial" panose="020B0604020202020204" pitchFamily="34" charset="0"/>
              <a:buChar char="•"/>
            </a:pPr>
            <a:r>
              <a:rPr lang="en-US" err="1"/>
              <a:t>Ut</a:t>
            </a:r>
            <a:r>
              <a:rPr lang="en-US"/>
              <a:t> </a:t>
            </a:r>
            <a:r>
              <a:rPr lang="en-US" err="1"/>
              <a:t>enim</a:t>
            </a:r>
            <a:r>
              <a:rPr lang="en-US"/>
              <a:t> ad minim </a:t>
            </a:r>
            <a:r>
              <a:rPr lang="en-US" err="1"/>
              <a:t>veniam</a:t>
            </a:r>
            <a:r>
              <a:rPr lang="en-US"/>
              <a:t>, </a:t>
            </a:r>
            <a:r>
              <a:rPr lang="en-US" err="1"/>
              <a:t>quis</a:t>
            </a:r>
            <a:r>
              <a:rPr lang="en-US"/>
              <a:t> </a:t>
            </a:r>
            <a:r>
              <a:rPr lang="en-US" err="1"/>
              <a:t>nostrud</a:t>
            </a:r>
            <a:endParaRPr lang="en-US"/>
          </a:p>
          <a:p>
            <a:pPr marL="280013" lvl="1" indent="-280013">
              <a:buFont typeface="Arial" panose="020B0604020202020204" pitchFamily="34" charset="0"/>
              <a:buChar char="•"/>
            </a:pPr>
            <a:r>
              <a:rPr lang="en-US"/>
              <a:t>Exercitation </a:t>
            </a:r>
            <a:r>
              <a:rPr lang="en-US" err="1"/>
              <a:t>ullamco</a:t>
            </a:r>
            <a:r>
              <a:rPr lang="en-US"/>
              <a:t> </a:t>
            </a:r>
            <a:r>
              <a:rPr lang="en-US" err="1"/>
              <a:t>laboris</a:t>
            </a:r>
            <a:r>
              <a:rPr lang="en-US"/>
              <a:t> nisi </a:t>
            </a:r>
            <a:r>
              <a:rPr lang="en-US" err="1"/>
              <a:t>ut</a:t>
            </a:r>
            <a:r>
              <a:rPr lang="en-US"/>
              <a:t> </a:t>
            </a:r>
            <a:r>
              <a:rPr lang="en-US" err="1"/>
              <a:t>aliquip</a:t>
            </a:r>
            <a:endParaRPr lang="en-US"/>
          </a:p>
          <a:p>
            <a:pPr marL="280013" lvl="1" indent="-280013">
              <a:buFont typeface="Arial" panose="020B0604020202020204" pitchFamily="34" charset="0"/>
              <a:buChar char="•"/>
            </a:pP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endParaRPr lang="en-US"/>
          </a:p>
          <a:p>
            <a:pPr marL="280013" lvl="1" indent="-280013">
              <a:buFont typeface="Arial" panose="020B0604020202020204" pitchFamily="34" charset="0"/>
              <a:buChar char="•"/>
            </a:pPr>
            <a:r>
              <a:rPr lang="en-US"/>
              <a:t>In </a:t>
            </a:r>
            <a:r>
              <a:rPr lang="en-US" err="1"/>
              <a:t>reprehenderit</a:t>
            </a:r>
            <a:r>
              <a:rPr lang="en-US"/>
              <a:t> in </a:t>
            </a:r>
            <a:r>
              <a:rPr lang="en-US" err="1"/>
              <a:t>voluptate</a:t>
            </a:r>
            <a:r>
              <a:rPr lang="en-US"/>
              <a:t> </a:t>
            </a:r>
            <a:r>
              <a:rPr lang="en-US" err="1"/>
              <a:t>velit</a:t>
            </a:r>
            <a:r>
              <a:rPr lang="en-US"/>
              <a:t> </a:t>
            </a:r>
            <a:r>
              <a:rPr lang="en-US" err="1"/>
              <a:t>esse</a:t>
            </a:r>
            <a:endParaRPr lang="en-US"/>
          </a:p>
        </p:txBody>
      </p:sp>
    </p:spTree>
    <p:extLst>
      <p:ext uri="{BB962C8B-B14F-4D97-AF65-F5344CB8AC3E}">
        <p14:creationId xmlns:p14="http://schemas.microsoft.com/office/powerpoint/2010/main" val="4194319150"/>
      </p:ext>
    </p:extLst>
  </p:cSld>
  <p:clrMapOvr>
    <a:masterClrMapping/>
  </p:clrMapOvr>
  <p:transition>
    <p:fade/>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userDrawn="1">
  <p:cSld name="1_Working with colors and accessibilit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97AA4C5-D79D-F84E-B683-2D45BD5B29BB}"/>
              </a:ext>
            </a:extLst>
          </p:cNvPr>
          <p:cNvSpPr>
            <a:spLocks noGrp="1"/>
          </p:cNvSpPr>
          <p:nvPr>
            <p:ph type="title"/>
          </p:nvPr>
        </p:nvSpPr>
        <p:spPr>
          <a:xfrm>
            <a:off x="588263" y="406400"/>
            <a:ext cx="11018520" cy="55399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69032855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117" Type="http://schemas.openxmlformats.org/officeDocument/2006/relationships/theme" Target="../theme/theme1.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18" Type="http://schemas.openxmlformats.org/officeDocument/2006/relationships/image" Target="../media/image1.emf"/><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29.xml"/><Relationship Id="rId18" Type="http://schemas.openxmlformats.org/officeDocument/2006/relationships/slideLayout" Target="../slideLayouts/slideLayout134.xml"/><Relationship Id="rId26" Type="http://schemas.openxmlformats.org/officeDocument/2006/relationships/slideLayout" Target="../slideLayouts/slideLayout142.xml"/><Relationship Id="rId3" Type="http://schemas.openxmlformats.org/officeDocument/2006/relationships/slideLayout" Target="../slideLayouts/slideLayout119.xml"/><Relationship Id="rId21" Type="http://schemas.openxmlformats.org/officeDocument/2006/relationships/slideLayout" Target="../slideLayouts/slideLayout137.xml"/><Relationship Id="rId7" Type="http://schemas.openxmlformats.org/officeDocument/2006/relationships/slideLayout" Target="../slideLayouts/slideLayout123.xml"/><Relationship Id="rId12" Type="http://schemas.openxmlformats.org/officeDocument/2006/relationships/slideLayout" Target="../slideLayouts/slideLayout128.xml"/><Relationship Id="rId17" Type="http://schemas.openxmlformats.org/officeDocument/2006/relationships/slideLayout" Target="../slideLayouts/slideLayout133.xml"/><Relationship Id="rId25" Type="http://schemas.openxmlformats.org/officeDocument/2006/relationships/slideLayout" Target="../slideLayouts/slideLayout141.xml"/><Relationship Id="rId33" Type="http://schemas.openxmlformats.org/officeDocument/2006/relationships/image" Target="../media/image1.emf"/><Relationship Id="rId2" Type="http://schemas.openxmlformats.org/officeDocument/2006/relationships/slideLayout" Target="../slideLayouts/slideLayout118.xml"/><Relationship Id="rId16" Type="http://schemas.openxmlformats.org/officeDocument/2006/relationships/slideLayout" Target="../slideLayouts/slideLayout132.xml"/><Relationship Id="rId20" Type="http://schemas.openxmlformats.org/officeDocument/2006/relationships/slideLayout" Target="../slideLayouts/slideLayout136.xml"/><Relationship Id="rId29" Type="http://schemas.openxmlformats.org/officeDocument/2006/relationships/slideLayout" Target="../slideLayouts/slideLayout145.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24" Type="http://schemas.openxmlformats.org/officeDocument/2006/relationships/slideLayout" Target="../slideLayouts/slideLayout140.xml"/><Relationship Id="rId32" Type="http://schemas.openxmlformats.org/officeDocument/2006/relationships/theme" Target="../theme/theme2.xml"/><Relationship Id="rId5" Type="http://schemas.openxmlformats.org/officeDocument/2006/relationships/slideLayout" Target="../slideLayouts/slideLayout121.xml"/><Relationship Id="rId15" Type="http://schemas.openxmlformats.org/officeDocument/2006/relationships/slideLayout" Target="../slideLayouts/slideLayout131.xml"/><Relationship Id="rId23" Type="http://schemas.openxmlformats.org/officeDocument/2006/relationships/slideLayout" Target="../slideLayouts/slideLayout139.xml"/><Relationship Id="rId28" Type="http://schemas.openxmlformats.org/officeDocument/2006/relationships/slideLayout" Target="../slideLayouts/slideLayout144.xml"/><Relationship Id="rId10" Type="http://schemas.openxmlformats.org/officeDocument/2006/relationships/slideLayout" Target="../slideLayouts/slideLayout126.xml"/><Relationship Id="rId19" Type="http://schemas.openxmlformats.org/officeDocument/2006/relationships/slideLayout" Target="../slideLayouts/slideLayout135.xml"/><Relationship Id="rId31" Type="http://schemas.openxmlformats.org/officeDocument/2006/relationships/slideLayout" Target="../slideLayouts/slideLayout147.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slideLayout" Target="../slideLayouts/slideLayout130.xml"/><Relationship Id="rId22" Type="http://schemas.openxmlformats.org/officeDocument/2006/relationships/slideLayout" Target="../slideLayouts/slideLayout138.xml"/><Relationship Id="rId27" Type="http://schemas.openxmlformats.org/officeDocument/2006/relationships/slideLayout" Target="../slideLayouts/slideLayout143.xml"/><Relationship Id="rId30" Type="http://schemas.openxmlformats.org/officeDocument/2006/relationships/slideLayout" Target="../slideLayouts/slideLayout146.xml"/><Relationship Id="rId8" Type="http://schemas.openxmlformats.org/officeDocument/2006/relationships/slideLayout" Target="../slideLayouts/slideLayout124.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60.xml"/><Relationship Id="rId18" Type="http://schemas.openxmlformats.org/officeDocument/2006/relationships/slideLayout" Target="../slideLayouts/slideLayout165.xml"/><Relationship Id="rId26" Type="http://schemas.openxmlformats.org/officeDocument/2006/relationships/slideLayout" Target="../slideLayouts/slideLayout173.xml"/><Relationship Id="rId39" Type="http://schemas.openxmlformats.org/officeDocument/2006/relationships/slideLayout" Target="../slideLayouts/slideLayout186.xml"/><Relationship Id="rId21" Type="http://schemas.openxmlformats.org/officeDocument/2006/relationships/slideLayout" Target="../slideLayouts/slideLayout168.xml"/><Relationship Id="rId34" Type="http://schemas.openxmlformats.org/officeDocument/2006/relationships/slideLayout" Target="../slideLayouts/slideLayout181.xml"/><Relationship Id="rId42" Type="http://schemas.openxmlformats.org/officeDocument/2006/relationships/slideLayout" Target="../slideLayouts/slideLayout189.xml"/><Relationship Id="rId47" Type="http://schemas.openxmlformats.org/officeDocument/2006/relationships/slideLayout" Target="../slideLayouts/slideLayout194.xml"/><Relationship Id="rId7" Type="http://schemas.openxmlformats.org/officeDocument/2006/relationships/slideLayout" Target="../slideLayouts/slideLayout154.xml"/><Relationship Id="rId2" Type="http://schemas.openxmlformats.org/officeDocument/2006/relationships/slideLayout" Target="../slideLayouts/slideLayout149.xml"/><Relationship Id="rId16" Type="http://schemas.openxmlformats.org/officeDocument/2006/relationships/slideLayout" Target="../slideLayouts/slideLayout163.xml"/><Relationship Id="rId29" Type="http://schemas.openxmlformats.org/officeDocument/2006/relationships/slideLayout" Target="../slideLayouts/slideLayout176.xml"/><Relationship Id="rId11" Type="http://schemas.openxmlformats.org/officeDocument/2006/relationships/slideLayout" Target="../slideLayouts/slideLayout158.xml"/><Relationship Id="rId24" Type="http://schemas.openxmlformats.org/officeDocument/2006/relationships/slideLayout" Target="../slideLayouts/slideLayout171.xml"/><Relationship Id="rId32" Type="http://schemas.openxmlformats.org/officeDocument/2006/relationships/slideLayout" Target="../slideLayouts/slideLayout179.xml"/><Relationship Id="rId37" Type="http://schemas.openxmlformats.org/officeDocument/2006/relationships/slideLayout" Target="../slideLayouts/slideLayout184.xml"/><Relationship Id="rId40" Type="http://schemas.openxmlformats.org/officeDocument/2006/relationships/slideLayout" Target="../slideLayouts/slideLayout187.xml"/><Relationship Id="rId45" Type="http://schemas.openxmlformats.org/officeDocument/2006/relationships/slideLayout" Target="../slideLayouts/slideLayout192.xml"/><Relationship Id="rId5" Type="http://schemas.openxmlformats.org/officeDocument/2006/relationships/slideLayout" Target="../slideLayouts/slideLayout152.xml"/><Relationship Id="rId15" Type="http://schemas.openxmlformats.org/officeDocument/2006/relationships/slideLayout" Target="../slideLayouts/slideLayout162.xml"/><Relationship Id="rId23" Type="http://schemas.openxmlformats.org/officeDocument/2006/relationships/slideLayout" Target="../slideLayouts/slideLayout170.xml"/><Relationship Id="rId28" Type="http://schemas.openxmlformats.org/officeDocument/2006/relationships/slideLayout" Target="../slideLayouts/slideLayout175.xml"/><Relationship Id="rId36" Type="http://schemas.openxmlformats.org/officeDocument/2006/relationships/slideLayout" Target="../slideLayouts/slideLayout183.xml"/><Relationship Id="rId49" Type="http://schemas.openxmlformats.org/officeDocument/2006/relationships/image" Target="../media/image52.png"/><Relationship Id="rId10" Type="http://schemas.openxmlformats.org/officeDocument/2006/relationships/slideLayout" Target="../slideLayouts/slideLayout157.xml"/><Relationship Id="rId19" Type="http://schemas.openxmlformats.org/officeDocument/2006/relationships/slideLayout" Target="../slideLayouts/slideLayout166.xml"/><Relationship Id="rId31" Type="http://schemas.openxmlformats.org/officeDocument/2006/relationships/slideLayout" Target="../slideLayouts/slideLayout178.xml"/><Relationship Id="rId44" Type="http://schemas.openxmlformats.org/officeDocument/2006/relationships/slideLayout" Target="../slideLayouts/slideLayout191.xml"/><Relationship Id="rId4" Type="http://schemas.openxmlformats.org/officeDocument/2006/relationships/slideLayout" Target="../slideLayouts/slideLayout151.xml"/><Relationship Id="rId9" Type="http://schemas.openxmlformats.org/officeDocument/2006/relationships/slideLayout" Target="../slideLayouts/slideLayout156.xml"/><Relationship Id="rId14" Type="http://schemas.openxmlformats.org/officeDocument/2006/relationships/slideLayout" Target="../slideLayouts/slideLayout161.xml"/><Relationship Id="rId22" Type="http://schemas.openxmlformats.org/officeDocument/2006/relationships/slideLayout" Target="../slideLayouts/slideLayout169.xml"/><Relationship Id="rId27" Type="http://schemas.openxmlformats.org/officeDocument/2006/relationships/slideLayout" Target="../slideLayouts/slideLayout174.xml"/><Relationship Id="rId30" Type="http://schemas.openxmlformats.org/officeDocument/2006/relationships/slideLayout" Target="../slideLayouts/slideLayout177.xml"/><Relationship Id="rId35" Type="http://schemas.openxmlformats.org/officeDocument/2006/relationships/slideLayout" Target="../slideLayouts/slideLayout182.xml"/><Relationship Id="rId43" Type="http://schemas.openxmlformats.org/officeDocument/2006/relationships/slideLayout" Target="../slideLayouts/slideLayout190.xml"/><Relationship Id="rId48" Type="http://schemas.openxmlformats.org/officeDocument/2006/relationships/theme" Target="../theme/theme3.xml"/><Relationship Id="rId8" Type="http://schemas.openxmlformats.org/officeDocument/2006/relationships/slideLayout" Target="../slideLayouts/slideLayout155.xml"/><Relationship Id="rId3" Type="http://schemas.openxmlformats.org/officeDocument/2006/relationships/slideLayout" Target="../slideLayouts/slideLayout150.xml"/><Relationship Id="rId12" Type="http://schemas.openxmlformats.org/officeDocument/2006/relationships/slideLayout" Target="../slideLayouts/slideLayout159.xml"/><Relationship Id="rId17" Type="http://schemas.openxmlformats.org/officeDocument/2006/relationships/slideLayout" Target="../slideLayouts/slideLayout164.xml"/><Relationship Id="rId25" Type="http://schemas.openxmlformats.org/officeDocument/2006/relationships/slideLayout" Target="../slideLayouts/slideLayout172.xml"/><Relationship Id="rId33" Type="http://schemas.openxmlformats.org/officeDocument/2006/relationships/slideLayout" Target="../slideLayouts/slideLayout180.xml"/><Relationship Id="rId38" Type="http://schemas.openxmlformats.org/officeDocument/2006/relationships/slideLayout" Target="../slideLayouts/slideLayout185.xml"/><Relationship Id="rId46" Type="http://schemas.openxmlformats.org/officeDocument/2006/relationships/slideLayout" Target="../slideLayouts/slideLayout193.xml"/><Relationship Id="rId20" Type="http://schemas.openxmlformats.org/officeDocument/2006/relationships/slideLayout" Target="../slideLayouts/slideLayout167.xml"/><Relationship Id="rId41" Type="http://schemas.openxmlformats.org/officeDocument/2006/relationships/slideLayout" Target="../slideLayouts/slideLayout188.xml"/><Relationship Id="rId1" Type="http://schemas.openxmlformats.org/officeDocument/2006/relationships/slideLayout" Target="../slideLayouts/slideLayout148.xml"/><Relationship Id="rId6" Type="http://schemas.openxmlformats.org/officeDocument/2006/relationships/slideLayout" Target="../slideLayouts/slideLayout15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207.xml"/><Relationship Id="rId18" Type="http://schemas.openxmlformats.org/officeDocument/2006/relationships/slideLayout" Target="../slideLayouts/slideLayout212.xml"/><Relationship Id="rId26" Type="http://schemas.openxmlformats.org/officeDocument/2006/relationships/slideLayout" Target="../slideLayouts/slideLayout220.xml"/><Relationship Id="rId3" Type="http://schemas.openxmlformats.org/officeDocument/2006/relationships/slideLayout" Target="../slideLayouts/slideLayout197.xml"/><Relationship Id="rId21" Type="http://schemas.openxmlformats.org/officeDocument/2006/relationships/slideLayout" Target="../slideLayouts/slideLayout215.xml"/><Relationship Id="rId34" Type="http://schemas.openxmlformats.org/officeDocument/2006/relationships/image" Target="../media/image82.png"/><Relationship Id="rId7" Type="http://schemas.openxmlformats.org/officeDocument/2006/relationships/slideLayout" Target="../slideLayouts/slideLayout201.xml"/><Relationship Id="rId12" Type="http://schemas.openxmlformats.org/officeDocument/2006/relationships/slideLayout" Target="../slideLayouts/slideLayout206.xml"/><Relationship Id="rId17" Type="http://schemas.openxmlformats.org/officeDocument/2006/relationships/slideLayout" Target="../slideLayouts/slideLayout211.xml"/><Relationship Id="rId25" Type="http://schemas.openxmlformats.org/officeDocument/2006/relationships/slideLayout" Target="../slideLayouts/slideLayout219.xml"/><Relationship Id="rId33" Type="http://schemas.openxmlformats.org/officeDocument/2006/relationships/theme" Target="../theme/theme4.xml"/><Relationship Id="rId2" Type="http://schemas.openxmlformats.org/officeDocument/2006/relationships/slideLayout" Target="../slideLayouts/slideLayout196.xml"/><Relationship Id="rId16" Type="http://schemas.openxmlformats.org/officeDocument/2006/relationships/slideLayout" Target="../slideLayouts/slideLayout210.xml"/><Relationship Id="rId20" Type="http://schemas.openxmlformats.org/officeDocument/2006/relationships/slideLayout" Target="../slideLayouts/slideLayout214.xml"/><Relationship Id="rId29" Type="http://schemas.openxmlformats.org/officeDocument/2006/relationships/slideLayout" Target="../slideLayouts/slideLayout223.xml"/><Relationship Id="rId1" Type="http://schemas.openxmlformats.org/officeDocument/2006/relationships/slideLayout" Target="../slideLayouts/slideLayout195.xml"/><Relationship Id="rId6" Type="http://schemas.openxmlformats.org/officeDocument/2006/relationships/slideLayout" Target="../slideLayouts/slideLayout200.xml"/><Relationship Id="rId11" Type="http://schemas.openxmlformats.org/officeDocument/2006/relationships/slideLayout" Target="../slideLayouts/slideLayout205.xml"/><Relationship Id="rId24" Type="http://schemas.openxmlformats.org/officeDocument/2006/relationships/slideLayout" Target="../slideLayouts/slideLayout218.xml"/><Relationship Id="rId32" Type="http://schemas.openxmlformats.org/officeDocument/2006/relationships/slideLayout" Target="../slideLayouts/slideLayout226.xml"/><Relationship Id="rId5" Type="http://schemas.openxmlformats.org/officeDocument/2006/relationships/slideLayout" Target="../slideLayouts/slideLayout199.xml"/><Relationship Id="rId15" Type="http://schemas.openxmlformats.org/officeDocument/2006/relationships/slideLayout" Target="../slideLayouts/slideLayout209.xml"/><Relationship Id="rId23" Type="http://schemas.openxmlformats.org/officeDocument/2006/relationships/slideLayout" Target="../slideLayouts/slideLayout217.xml"/><Relationship Id="rId28" Type="http://schemas.openxmlformats.org/officeDocument/2006/relationships/slideLayout" Target="../slideLayouts/slideLayout222.xml"/><Relationship Id="rId10" Type="http://schemas.openxmlformats.org/officeDocument/2006/relationships/slideLayout" Target="../slideLayouts/slideLayout204.xml"/><Relationship Id="rId19" Type="http://schemas.openxmlformats.org/officeDocument/2006/relationships/slideLayout" Target="../slideLayouts/slideLayout213.xml"/><Relationship Id="rId31" Type="http://schemas.openxmlformats.org/officeDocument/2006/relationships/slideLayout" Target="../slideLayouts/slideLayout225.xml"/><Relationship Id="rId4" Type="http://schemas.openxmlformats.org/officeDocument/2006/relationships/slideLayout" Target="../slideLayouts/slideLayout198.xml"/><Relationship Id="rId9" Type="http://schemas.openxmlformats.org/officeDocument/2006/relationships/slideLayout" Target="../slideLayouts/slideLayout203.xml"/><Relationship Id="rId14" Type="http://schemas.openxmlformats.org/officeDocument/2006/relationships/slideLayout" Target="../slideLayouts/slideLayout208.xml"/><Relationship Id="rId22" Type="http://schemas.openxmlformats.org/officeDocument/2006/relationships/slideLayout" Target="../slideLayouts/slideLayout216.xml"/><Relationship Id="rId27" Type="http://schemas.openxmlformats.org/officeDocument/2006/relationships/slideLayout" Target="../slideLayouts/slideLayout221.xml"/><Relationship Id="rId30" Type="http://schemas.openxmlformats.org/officeDocument/2006/relationships/slideLayout" Target="../slideLayouts/slideLayout224.xml"/><Relationship Id="rId8" Type="http://schemas.openxmlformats.org/officeDocument/2006/relationships/slideLayout" Target="../slideLayouts/slideLayout20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34.xml"/><Relationship Id="rId13" Type="http://schemas.openxmlformats.org/officeDocument/2006/relationships/slideLayout" Target="../slideLayouts/slideLayout239.xml"/><Relationship Id="rId18" Type="http://schemas.openxmlformats.org/officeDocument/2006/relationships/slideLayout" Target="../slideLayouts/slideLayout244.xml"/><Relationship Id="rId26" Type="http://schemas.openxmlformats.org/officeDocument/2006/relationships/slideLayout" Target="../slideLayouts/slideLayout252.xml"/><Relationship Id="rId3" Type="http://schemas.openxmlformats.org/officeDocument/2006/relationships/slideLayout" Target="../slideLayouts/slideLayout229.xml"/><Relationship Id="rId21" Type="http://schemas.openxmlformats.org/officeDocument/2006/relationships/slideLayout" Target="../slideLayouts/slideLayout247.xml"/><Relationship Id="rId7" Type="http://schemas.openxmlformats.org/officeDocument/2006/relationships/slideLayout" Target="../slideLayouts/slideLayout233.xml"/><Relationship Id="rId12" Type="http://schemas.openxmlformats.org/officeDocument/2006/relationships/slideLayout" Target="../slideLayouts/slideLayout238.xml"/><Relationship Id="rId17" Type="http://schemas.openxmlformats.org/officeDocument/2006/relationships/slideLayout" Target="../slideLayouts/slideLayout243.xml"/><Relationship Id="rId25" Type="http://schemas.openxmlformats.org/officeDocument/2006/relationships/slideLayout" Target="../slideLayouts/slideLayout251.xml"/><Relationship Id="rId2" Type="http://schemas.openxmlformats.org/officeDocument/2006/relationships/slideLayout" Target="../slideLayouts/slideLayout228.xml"/><Relationship Id="rId16" Type="http://schemas.openxmlformats.org/officeDocument/2006/relationships/slideLayout" Target="../slideLayouts/slideLayout242.xml"/><Relationship Id="rId20" Type="http://schemas.openxmlformats.org/officeDocument/2006/relationships/slideLayout" Target="../slideLayouts/slideLayout246.xml"/><Relationship Id="rId29" Type="http://schemas.openxmlformats.org/officeDocument/2006/relationships/slideLayout" Target="../slideLayouts/slideLayout255.xml"/><Relationship Id="rId1" Type="http://schemas.openxmlformats.org/officeDocument/2006/relationships/slideLayout" Target="../slideLayouts/slideLayout227.xml"/><Relationship Id="rId6" Type="http://schemas.openxmlformats.org/officeDocument/2006/relationships/slideLayout" Target="../slideLayouts/slideLayout232.xml"/><Relationship Id="rId11" Type="http://schemas.openxmlformats.org/officeDocument/2006/relationships/slideLayout" Target="../slideLayouts/slideLayout237.xml"/><Relationship Id="rId24" Type="http://schemas.openxmlformats.org/officeDocument/2006/relationships/slideLayout" Target="../slideLayouts/slideLayout250.xml"/><Relationship Id="rId32" Type="http://schemas.openxmlformats.org/officeDocument/2006/relationships/image" Target="../media/image52.png"/><Relationship Id="rId5" Type="http://schemas.openxmlformats.org/officeDocument/2006/relationships/slideLayout" Target="../slideLayouts/slideLayout231.xml"/><Relationship Id="rId15" Type="http://schemas.openxmlformats.org/officeDocument/2006/relationships/slideLayout" Target="../slideLayouts/slideLayout241.xml"/><Relationship Id="rId23" Type="http://schemas.openxmlformats.org/officeDocument/2006/relationships/slideLayout" Target="../slideLayouts/slideLayout249.xml"/><Relationship Id="rId28" Type="http://schemas.openxmlformats.org/officeDocument/2006/relationships/slideLayout" Target="../slideLayouts/slideLayout254.xml"/><Relationship Id="rId10" Type="http://schemas.openxmlformats.org/officeDocument/2006/relationships/slideLayout" Target="../slideLayouts/slideLayout236.xml"/><Relationship Id="rId19" Type="http://schemas.openxmlformats.org/officeDocument/2006/relationships/slideLayout" Target="../slideLayouts/slideLayout245.xml"/><Relationship Id="rId31" Type="http://schemas.openxmlformats.org/officeDocument/2006/relationships/theme" Target="../theme/theme5.xml"/><Relationship Id="rId4" Type="http://schemas.openxmlformats.org/officeDocument/2006/relationships/slideLayout" Target="../slideLayouts/slideLayout230.xml"/><Relationship Id="rId9" Type="http://schemas.openxmlformats.org/officeDocument/2006/relationships/slideLayout" Target="../slideLayouts/slideLayout235.xml"/><Relationship Id="rId14" Type="http://schemas.openxmlformats.org/officeDocument/2006/relationships/slideLayout" Target="../slideLayouts/slideLayout240.xml"/><Relationship Id="rId22" Type="http://schemas.openxmlformats.org/officeDocument/2006/relationships/slideLayout" Target="../slideLayouts/slideLayout248.xml"/><Relationship Id="rId27" Type="http://schemas.openxmlformats.org/officeDocument/2006/relationships/slideLayout" Target="../slideLayouts/slideLayout253.xml"/><Relationship Id="rId30" Type="http://schemas.openxmlformats.org/officeDocument/2006/relationships/slideLayout" Target="../slideLayouts/slideLayout256.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269.xml"/><Relationship Id="rId18" Type="http://schemas.openxmlformats.org/officeDocument/2006/relationships/slideLayout" Target="../slideLayouts/slideLayout274.xml"/><Relationship Id="rId26" Type="http://schemas.openxmlformats.org/officeDocument/2006/relationships/slideLayout" Target="../slideLayouts/slideLayout282.xml"/><Relationship Id="rId39" Type="http://schemas.openxmlformats.org/officeDocument/2006/relationships/slideLayout" Target="../slideLayouts/slideLayout295.xml"/><Relationship Id="rId21" Type="http://schemas.openxmlformats.org/officeDocument/2006/relationships/slideLayout" Target="../slideLayouts/slideLayout277.xml"/><Relationship Id="rId34" Type="http://schemas.openxmlformats.org/officeDocument/2006/relationships/slideLayout" Target="../slideLayouts/slideLayout290.xml"/><Relationship Id="rId42" Type="http://schemas.openxmlformats.org/officeDocument/2006/relationships/slideLayout" Target="../slideLayouts/slideLayout298.xml"/><Relationship Id="rId47" Type="http://schemas.openxmlformats.org/officeDocument/2006/relationships/slideLayout" Target="../slideLayouts/slideLayout303.xml"/><Relationship Id="rId50" Type="http://schemas.openxmlformats.org/officeDocument/2006/relationships/slideLayout" Target="../slideLayouts/slideLayout306.xml"/><Relationship Id="rId55" Type="http://schemas.openxmlformats.org/officeDocument/2006/relationships/slideLayout" Target="../slideLayouts/slideLayout311.xml"/><Relationship Id="rId7" Type="http://schemas.openxmlformats.org/officeDocument/2006/relationships/slideLayout" Target="../slideLayouts/slideLayout263.xml"/><Relationship Id="rId2" Type="http://schemas.openxmlformats.org/officeDocument/2006/relationships/slideLayout" Target="../slideLayouts/slideLayout258.xml"/><Relationship Id="rId16" Type="http://schemas.openxmlformats.org/officeDocument/2006/relationships/slideLayout" Target="../slideLayouts/slideLayout272.xml"/><Relationship Id="rId29" Type="http://schemas.openxmlformats.org/officeDocument/2006/relationships/slideLayout" Target="../slideLayouts/slideLayout285.xml"/><Relationship Id="rId11" Type="http://schemas.openxmlformats.org/officeDocument/2006/relationships/slideLayout" Target="../slideLayouts/slideLayout267.xml"/><Relationship Id="rId24" Type="http://schemas.openxmlformats.org/officeDocument/2006/relationships/slideLayout" Target="../slideLayouts/slideLayout280.xml"/><Relationship Id="rId32" Type="http://schemas.openxmlformats.org/officeDocument/2006/relationships/slideLayout" Target="../slideLayouts/slideLayout288.xml"/><Relationship Id="rId37" Type="http://schemas.openxmlformats.org/officeDocument/2006/relationships/slideLayout" Target="../slideLayouts/slideLayout293.xml"/><Relationship Id="rId40" Type="http://schemas.openxmlformats.org/officeDocument/2006/relationships/slideLayout" Target="../slideLayouts/slideLayout296.xml"/><Relationship Id="rId45" Type="http://schemas.openxmlformats.org/officeDocument/2006/relationships/slideLayout" Target="../slideLayouts/slideLayout301.xml"/><Relationship Id="rId53" Type="http://schemas.openxmlformats.org/officeDocument/2006/relationships/slideLayout" Target="../slideLayouts/slideLayout309.xml"/><Relationship Id="rId58" Type="http://schemas.openxmlformats.org/officeDocument/2006/relationships/slideLayout" Target="../slideLayouts/slideLayout314.xml"/><Relationship Id="rId5" Type="http://schemas.openxmlformats.org/officeDocument/2006/relationships/slideLayout" Target="../slideLayouts/slideLayout261.xml"/><Relationship Id="rId19" Type="http://schemas.openxmlformats.org/officeDocument/2006/relationships/slideLayout" Target="../slideLayouts/slideLayout275.xml"/><Relationship Id="rId4" Type="http://schemas.openxmlformats.org/officeDocument/2006/relationships/slideLayout" Target="../slideLayouts/slideLayout260.xml"/><Relationship Id="rId9" Type="http://schemas.openxmlformats.org/officeDocument/2006/relationships/slideLayout" Target="../slideLayouts/slideLayout265.xml"/><Relationship Id="rId14" Type="http://schemas.openxmlformats.org/officeDocument/2006/relationships/slideLayout" Target="../slideLayouts/slideLayout270.xml"/><Relationship Id="rId22" Type="http://schemas.openxmlformats.org/officeDocument/2006/relationships/slideLayout" Target="../slideLayouts/slideLayout278.xml"/><Relationship Id="rId27" Type="http://schemas.openxmlformats.org/officeDocument/2006/relationships/slideLayout" Target="../slideLayouts/slideLayout283.xml"/><Relationship Id="rId30" Type="http://schemas.openxmlformats.org/officeDocument/2006/relationships/slideLayout" Target="../slideLayouts/slideLayout286.xml"/><Relationship Id="rId35" Type="http://schemas.openxmlformats.org/officeDocument/2006/relationships/slideLayout" Target="../slideLayouts/slideLayout291.xml"/><Relationship Id="rId43" Type="http://schemas.openxmlformats.org/officeDocument/2006/relationships/slideLayout" Target="../slideLayouts/slideLayout299.xml"/><Relationship Id="rId48" Type="http://schemas.openxmlformats.org/officeDocument/2006/relationships/slideLayout" Target="../slideLayouts/slideLayout304.xml"/><Relationship Id="rId56" Type="http://schemas.openxmlformats.org/officeDocument/2006/relationships/slideLayout" Target="../slideLayouts/slideLayout312.xml"/><Relationship Id="rId8" Type="http://schemas.openxmlformats.org/officeDocument/2006/relationships/slideLayout" Target="../slideLayouts/slideLayout264.xml"/><Relationship Id="rId51" Type="http://schemas.openxmlformats.org/officeDocument/2006/relationships/slideLayout" Target="../slideLayouts/slideLayout307.xml"/><Relationship Id="rId3" Type="http://schemas.openxmlformats.org/officeDocument/2006/relationships/slideLayout" Target="../slideLayouts/slideLayout259.xml"/><Relationship Id="rId12" Type="http://schemas.openxmlformats.org/officeDocument/2006/relationships/slideLayout" Target="../slideLayouts/slideLayout268.xml"/><Relationship Id="rId17" Type="http://schemas.openxmlformats.org/officeDocument/2006/relationships/slideLayout" Target="../slideLayouts/slideLayout273.xml"/><Relationship Id="rId25" Type="http://schemas.openxmlformats.org/officeDocument/2006/relationships/slideLayout" Target="../slideLayouts/slideLayout281.xml"/><Relationship Id="rId33" Type="http://schemas.openxmlformats.org/officeDocument/2006/relationships/slideLayout" Target="../slideLayouts/slideLayout289.xml"/><Relationship Id="rId38" Type="http://schemas.openxmlformats.org/officeDocument/2006/relationships/slideLayout" Target="../slideLayouts/slideLayout294.xml"/><Relationship Id="rId46" Type="http://schemas.openxmlformats.org/officeDocument/2006/relationships/slideLayout" Target="../slideLayouts/slideLayout302.xml"/><Relationship Id="rId59" Type="http://schemas.openxmlformats.org/officeDocument/2006/relationships/theme" Target="../theme/theme6.xml"/><Relationship Id="rId20" Type="http://schemas.openxmlformats.org/officeDocument/2006/relationships/slideLayout" Target="../slideLayouts/slideLayout276.xml"/><Relationship Id="rId41" Type="http://schemas.openxmlformats.org/officeDocument/2006/relationships/slideLayout" Target="../slideLayouts/slideLayout297.xml"/><Relationship Id="rId54" Type="http://schemas.openxmlformats.org/officeDocument/2006/relationships/slideLayout" Target="../slideLayouts/slideLayout310.xml"/><Relationship Id="rId1" Type="http://schemas.openxmlformats.org/officeDocument/2006/relationships/slideLayout" Target="../slideLayouts/slideLayout257.xml"/><Relationship Id="rId6" Type="http://schemas.openxmlformats.org/officeDocument/2006/relationships/slideLayout" Target="../slideLayouts/slideLayout262.xml"/><Relationship Id="rId15" Type="http://schemas.openxmlformats.org/officeDocument/2006/relationships/slideLayout" Target="../slideLayouts/slideLayout271.xml"/><Relationship Id="rId23" Type="http://schemas.openxmlformats.org/officeDocument/2006/relationships/slideLayout" Target="../slideLayouts/slideLayout279.xml"/><Relationship Id="rId28" Type="http://schemas.openxmlformats.org/officeDocument/2006/relationships/slideLayout" Target="../slideLayouts/slideLayout284.xml"/><Relationship Id="rId36" Type="http://schemas.openxmlformats.org/officeDocument/2006/relationships/slideLayout" Target="../slideLayouts/slideLayout292.xml"/><Relationship Id="rId49" Type="http://schemas.openxmlformats.org/officeDocument/2006/relationships/slideLayout" Target="../slideLayouts/slideLayout305.xml"/><Relationship Id="rId57" Type="http://schemas.openxmlformats.org/officeDocument/2006/relationships/slideLayout" Target="../slideLayouts/slideLayout313.xml"/><Relationship Id="rId10" Type="http://schemas.openxmlformats.org/officeDocument/2006/relationships/slideLayout" Target="../slideLayouts/slideLayout266.xml"/><Relationship Id="rId31" Type="http://schemas.openxmlformats.org/officeDocument/2006/relationships/slideLayout" Target="../slideLayouts/slideLayout287.xml"/><Relationship Id="rId44" Type="http://schemas.openxmlformats.org/officeDocument/2006/relationships/slideLayout" Target="../slideLayouts/slideLayout300.xml"/><Relationship Id="rId52" Type="http://schemas.openxmlformats.org/officeDocument/2006/relationships/slideLayout" Target="../slideLayouts/slideLayout308.xml"/><Relationship Id="rId60" Type="http://schemas.openxmlformats.org/officeDocument/2006/relationships/image" Target="../media/image5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322.xml"/><Relationship Id="rId13" Type="http://schemas.openxmlformats.org/officeDocument/2006/relationships/slideLayout" Target="../slideLayouts/slideLayout327.xml"/><Relationship Id="rId18" Type="http://schemas.openxmlformats.org/officeDocument/2006/relationships/slideLayout" Target="../slideLayouts/slideLayout332.xml"/><Relationship Id="rId26" Type="http://schemas.openxmlformats.org/officeDocument/2006/relationships/theme" Target="../theme/theme7.xml"/><Relationship Id="rId3" Type="http://schemas.openxmlformats.org/officeDocument/2006/relationships/slideLayout" Target="../slideLayouts/slideLayout317.xml"/><Relationship Id="rId21" Type="http://schemas.openxmlformats.org/officeDocument/2006/relationships/slideLayout" Target="../slideLayouts/slideLayout335.xml"/><Relationship Id="rId7" Type="http://schemas.openxmlformats.org/officeDocument/2006/relationships/slideLayout" Target="../slideLayouts/slideLayout321.xml"/><Relationship Id="rId12" Type="http://schemas.openxmlformats.org/officeDocument/2006/relationships/slideLayout" Target="../slideLayouts/slideLayout326.xml"/><Relationship Id="rId17" Type="http://schemas.openxmlformats.org/officeDocument/2006/relationships/slideLayout" Target="../slideLayouts/slideLayout331.xml"/><Relationship Id="rId25" Type="http://schemas.openxmlformats.org/officeDocument/2006/relationships/slideLayout" Target="../slideLayouts/slideLayout339.xml"/><Relationship Id="rId2" Type="http://schemas.openxmlformats.org/officeDocument/2006/relationships/slideLayout" Target="../slideLayouts/slideLayout316.xml"/><Relationship Id="rId16" Type="http://schemas.openxmlformats.org/officeDocument/2006/relationships/slideLayout" Target="../slideLayouts/slideLayout330.xml"/><Relationship Id="rId20" Type="http://schemas.openxmlformats.org/officeDocument/2006/relationships/slideLayout" Target="../slideLayouts/slideLayout334.xml"/><Relationship Id="rId1" Type="http://schemas.openxmlformats.org/officeDocument/2006/relationships/slideLayout" Target="../slideLayouts/slideLayout315.xml"/><Relationship Id="rId6" Type="http://schemas.openxmlformats.org/officeDocument/2006/relationships/slideLayout" Target="../slideLayouts/slideLayout320.xml"/><Relationship Id="rId11" Type="http://schemas.openxmlformats.org/officeDocument/2006/relationships/slideLayout" Target="../slideLayouts/slideLayout325.xml"/><Relationship Id="rId24" Type="http://schemas.openxmlformats.org/officeDocument/2006/relationships/slideLayout" Target="../slideLayouts/slideLayout338.xml"/><Relationship Id="rId5" Type="http://schemas.openxmlformats.org/officeDocument/2006/relationships/slideLayout" Target="../slideLayouts/slideLayout319.xml"/><Relationship Id="rId15" Type="http://schemas.openxmlformats.org/officeDocument/2006/relationships/slideLayout" Target="../slideLayouts/slideLayout329.xml"/><Relationship Id="rId23" Type="http://schemas.openxmlformats.org/officeDocument/2006/relationships/slideLayout" Target="../slideLayouts/slideLayout337.xml"/><Relationship Id="rId10" Type="http://schemas.openxmlformats.org/officeDocument/2006/relationships/slideLayout" Target="../slideLayouts/slideLayout324.xml"/><Relationship Id="rId19" Type="http://schemas.openxmlformats.org/officeDocument/2006/relationships/slideLayout" Target="../slideLayouts/slideLayout333.xml"/><Relationship Id="rId4" Type="http://schemas.openxmlformats.org/officeDocument/2006/relationships/slideLayout" Target="../slideLayouts/slideLayout318.xml"/><Relationship Id="rId9" Type="http://schemas.openxmlformats.org/officeDocument/2006/relationships/slideLayout" Target="../slideLayouts/slideLayout323.xml"/><Relationship Id="rId14" Type="http://schemas.openxmlformats.org/officeDocument/2006/relationships/slideLayout" Target="../slideLayouts/slideLayout328.xml"/><Relationship Id="rId22" Type="http://schemas.openxmlformats.org/officeDocument/2006/relationships/slideLayout" Target="../slideLayouts/slideLayout336.xml"/><Relationship Id="rId27" Type="http://schemas.openxmlformats.org/officeDocument/2006/relationships/image" Target="../media/image82.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347.xml"/><Relationship Id="rId13" Type="http://schemas.openxmlformats.org/officeDocument/2006/relationships/slideLayout" Target="../slideLayouts/slideLayout352.xml"/><Relationship Id="rId3" Type="http://schemas.openxmlformats.org/officeDocument/2006/relationships/slideLayout" Target="../slideLayouts/slideLayout342.xml"/><Relationship Id="rId7" Type="http://schemas.openxmlformats.org/officeDocument/2006/relationships/slideLayout" Target="../slideLayouts/slideLayout346.xml"/><Relationship Id="rId12" Type="http://schemas.openxmlformats.org/officeDocument/2006/relationships/slideLayout" Target="../slideLayouts/slideLayout351.xml"/><Relationship Id="rId17" Type="http://schemas.openxmlformats.org/officeDocument/2006/relationships/image" Target="../media/image101.png"/><Relationship Id="rId2" Type="http://schemas.openxmlformats.org/officeDocument/2006/relationships/slideLayout" Target="../slideLayouts/slideLayout341.xml"/><Relationship Id="rId16" Type="http://schemas.openxmlformats.org/officeDocument/2006/relationships/image" Target="../media/image100.emf"/><Relationship Id="rId1" Type="http://schemas.openxmlformats.org/officeDocument/2006/relationships/slideLayout" Target="../slideLayouts/slideLayout340.xml"/><Relationship Id="rId6" Type="http://schemas.openxmlformats.org/officeDocument/2006/relationships/slideLayout" Target="../slideLayouts/slideLayout345.xml"/><Relationship Id="rId11" Type="http://schemas.openxmlformats.org/officeDocument/2006/relationships/slideLayout" Target="../slideLayouts/slideLayout350.xml"/><Relationship Id="rId5" Type="http://schemas.openxmlformats.org/officeDocument/2006/relationships/slideLayout" Target="../slideLayouts/slideLayout344.xml"/><Relationship Id="rId15" Type="http://schemas.openxmlformats.org/officeDocument/2006/relationships/theme" Target="../theme/theme8.xml"/><Relationship Id="rId10" Type="http://schemas.openxmlformats.org/officeDocument/2006/relationships/slideLayout" Target="../slideLayouts/slideLayout349.xml"/><Relationship Id="rId4" Type="http://schemas.openxmlformats.org/officeDocument/2006/relationships/slideLayout" Target="../slideLayouts/slideLayout343.xml"/><Relationship Id="rId9" Type="http://schemas.openxmlformats.org/officeDocument/2006/relationships/slideLayout" Target="../slideLayouts/slideLayout348.xml"/><Relationship Id="rId14" Type="http://schemas.openxmlformats.org/officeDocument/2006/relationships/slideLayout" Target="../slideLayouts/slideLayout35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361.xml"/><Relationship Id="rId13" Type="http://schemas.openxmlformats.org/officeDocument/2006/relationships/slideLayout" Target="../slideLayouts/slideLayout366.xml"/><Relationship Id="rId18" Type="http://schemas.openxmlformats.org/officeDocument/2006/relationships/slideLayout" Target="../slideLayouts/slideLayout371.xml"/><Relationship Id="rId26" Type="http://schemas.openxmlformats.org/officeDocument/2006/relationships/slideLayout" Target="../slideLayouts/slideLayout379.xml"/><Relationship Id="rId3" Type="http://schemas.openxmlformats.org/officeDocument/2006/relationships/slideLayout" Target="../slideLayouts/slideLayout356.xml"/><Relationship Id="rId21" Type="http://schemas.openxmlformats.org/officeDocument/2006/relationships/slideLayout" Target="../slideLayouts/slideLayout374.xml"/><Relationship Id="rId7" Type="http://schemas.openxmlformats.org/officeDocument/2006/relationships/slideLayout" Target="../slideLayouts/slideLayout360.xml"/><Relationship Id="rId12" Type="http://schemas.openxmlformats.org/officeDocument/2006/relationships/slideLayout" Target="../slideLayouts/slideLayout365.xml"/><Relationship Id="rId17" Type="http://schemas.openxmlformats.org/officeDocument/2006/relationships/slideLayout" Target="../slideLayouts/slideLayout370.xml"/><Relationship Id="rId25" Type="http://schemas.openxmlformats.org/officeDocument/2006/relationships/slideLayout" Target="../slideLayouts/slideLayout378.xml"/><Relationship Id="rId2" Type="http://schemas.openxmlformats.org/officeDocument/2006/relationships/slideLayout" Target="../slideLayouts/slideLayout355.xml"/><Relationship Id="rId16" Type="http://schemas.openxmlformats.org/officeDocument/2006/relationships/slideLayout" Target="../slideLayouts/slideLayout369.xml"/><Relationship Id="rId20" Type="http://schemas.openxmlformats.org/officeDocument/2006/relationships/slideLayout" Target="../slideLayouts/slideLayout373.xml"/><Relationship Id="rId29" Type="http://schemas.openxmlformats.org/officeDocument/2006/relationships/theme" Target="../theme/theme9.xml"/><Relationship Id="rId1" Type="http://schemas.openxmlformats.org/officeDocument/2006/relationships/slideLayout" Target="../slideLayouts/slideLayout354.xml"/><Relationship Id="rId6" Type="http://schemas.openxmlformats.org/officeDocument/2006/relationships/slideLayout" Target="../slideLayouts/slideLayout359.xml"/><Relationship Id="rId11" Type="http://schemas.openxmlformats.org/officeDocument/2006/relationships/slideLayout" Target="../slideLayouts/slideLayout364.xml"/><Relationship Id="rId24" Type="http://schemas.openxmlformats.org/officeDocument/2006/relationships/slideLayout" Target="../slideLayouts/slideLayout377.xml"/><Relationship Id="rId5" Type="http://schemas.openxmlformats.org/officeDocument/2006/relationships/slideLayout" Target="../slideLayouts/slideLayout358.xml"/><Relationship Id="rId15" Type="http://schemas.openxmlformats.org/officeDocument/2006/relationships/slideLayout" Target="../slideLayouts/slideLayout368.xml"/><Relationship Id="rId23" Type="http://schemas.openxmlformats.org/officeDocument/2006/relationships/slideLayout" Target="../slideLayouts/slideLayout376.xml"/><Relationship Id="rId28" Type="http://schemas.openxmlformats.org/officeDocument/2006/relationships/slideLayout" Target="../slideLayouts/slideLayout381.xml"/><Relationship Id="rId10" Type="http://schemas.openxmlformats.org/officeDocument/2006/relationships/slideLayout" Target="../slideLayouts/slideLayout363.xml"/><Relationship Id="rId19" Type="http://schemas.openxmlformats.org/officeDocument/2006/relationships/slideLayout" Target="../slideLayouts/slideLayout372.xml"/><Relationship Id="rId4" Type="http://schemas.openxmlformats.org/officeDocument/2006/relationships/slideLayout" Target="../slideLayouts/slideLayout357.xml"/><Relationship Id="rId9" Type="http://schemas.openxmlformats.org/officeDocument/2006/relationships/slideLayout" Target="../slideLayouts/slideLayout362.xml"/><Relationship Id="rId14" Type="http://schemas.openxmlformats.org/officeDocument/2006/relationships/slideLayout" Target="../slideLayouts/slideLayout367.xml"/><Relationship Id="rId22" Type="http://schemas.openxmlformats.org/officeDocument/2006/relationships/slideLayout" Target="../slideLayouts/slideLayout375.xml"/><Relationship Id="rId27" Type="http://schemas.openxmlformats.org/officeDocument/2006/relationships/slideLayout" Target="../slideLayouts/slideLayout380.xml"/><Relationship Id="rId30" Type="http://schemas.openxmlformats.org/officeDocument/2006/relationships/image" Target="../media/image104.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389.xml"/><Relationship Id="rId13" Type="http://schemas.openxmlformats.org/officeDocument/2006/relationships/slideLayout" Target="../slideLayouts/slideLayout394.xml"/><Relationship Id="rId18" Type="http://schemas.openxmlformats.org/officeDocument/2006/relationships/slideLayout" Target="../slideLayouts/slideLayout399.xml"/><Relationship Id="rId26" Type="http://schemas.openxmlformats.org/officeDocument/2006/relationships/theme" Target="../theme/theme10.xml"/><Relationship Id="rId3" Type="http://schemas.openxmlformats.org/officeDocument/2006/relationships/slideLayout" Target="../slideLayouts/slideLayout384.xml"/><Relationship Id="rId21" Type="http://schemas.openxmlformats.org/officeDocument/2006/relationships/slideLayout" Target="../slideLayouts/slideLayout402.xml"/><Relationship Id="rId7" Type="http://schemas.openxmlformats.org/officeDocument/2006/relationships/slideLayout" Target="../slideLayouts/slideLayout388.xml"/><Relationship Id="rId12" Type="http://schemas.openxmlformats.org/officeDocument/2006/relationships/slideLayout" Target="../slideLayouts/slideLayout393.xml"/><Relationship Id="rId17" Type="http://schemas.openxmlformats.org/officeDocument/2006/relationships/slideLayout" Target="../slideLayouts/slideLayout398.xml"/><Relationship Id="rId25" Type="http://schemas.openxmlformats.org/officeDocument/2006/relationships/slideLayout" Target="../slideLayouts/slideLayout406.xml"/><Relationship Id="rId2" Type="http://schemas.openxmlformats.org/officeDocument/2006/relationships/slideLayout" Target="../slideLayouts/slideLayout383.xml"/><Relationship Id="rId16" Type="http://schemas.openxmlformats.org/officeDocument/2006/relationships/slideLayout" Target="../slideLayouts/slideLayout397.xml"/><Relationship Id="rId20" Type="http://schemas.openxmlformats.org/officeDocument/2006/relationships/slideLayout" Target="../slideLayouts/slideLayout401.xml"/><Relationship Id="rId1" Type="http://schemas.openxmlformats.org/officeDocument/2006/relationships/slideLayout" Target="../slideLayouts/slideLayout382.xml"/><Relationship Id="rId6" Type="http://schemas.openxmlformats.org/officeDocument/2006/relationships/slideLayout" Target="../slideLayouts/slideLayout387.xml"/><Relationship Id="rId11" Type="http://schemas.openxmlformats.org/officeDocument/2006/relationships/slideLayout" Target="../slideLayouts/slideLayout392.xml"/><Relationship Id="rId24" Type="http://schemas.openxmlformats.org/officeDocument/2006/relationships/slideLayout" Target="../slideLayouts/slideLayout405.xml"/><Relationship Id="rId5" Type="http://schemas.openxmlformats.org/officeDocument/2006/relationships/slideLayout" Target="../slideLayouts/slideLayout386.xml"/><Relationship Id="rId15" Type="http://schemas.openxmlformats.org/officeDocument/2006/relationships/slideLayout" Target="../slideLayouts/slideLayout396.xml"/><Relationship Id="rId23" Type="http://schemas.openxmlformats.org/officeDocument/2006/relationships/slideLayout" Target="../slideLayouts/slideLayout404.xml"/><Relationship Id="rId10" Type="http://schemas.openxmlformats.org/officeDocument/2006/relationships/slideLayout" Target="../slideLayouts/slideLayout391.xml"/><Relationship Id="rId19" Type="http://schemas.openxmlformats.org/officeDocument/2006/relationships/slideLayout" Target="../slideLayouts/slideLayout400.xml"/><Relationship Id="rId4" Type="http://schemas.openxmlformats.org/officeDocument/2006/relationships/slideLayout" Target="../slideLayouts/slideLayout385.xml"/><Relationship Id="rId9" Type="http://schemas.openxmlformats.org/officeDocument/2006/relationships/slideLayout" Target="../slideLayouts/slideLayout390.xml"/><Relationship Id="rId14" Type="http://schemas.openxmlformats.org/officeDocument/2006/relationships/slideLayout" Target="../slideLayouts/slideLayout395.xml"/><Relationship Id="rId22" Type="http://schemas.openxmlformats.org/officeDocument/2006/relationships/slideLayout" Target="../slideLayouts/slideLayout403.xml"/><Relationship Id="rId27" Type="http://schemas.openxmlformats.org/officeDocument/2006/relationships/image" Target="../media/image11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118" cstate="email">
            <a:extLst>
              <a:ext uri="{28A0092B-C50C-407E-A947-70E740481C1C}">
                <a14:useLocalDpi xmlns:a14="http://schemas.microsoft.com/office/drawing/2010/main"/>
              </a:ext>
            </a:extLst>
          </a:blip>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3588427678"/>
      </p:ext>
    </p:extLst>
  </p:cSld>
  <p:clrMap bg1="lt1" tx1="dk1" bg2="lt2" tx2="dk2" accent1="accent1" accent2="accent2" accent3="accent3" accent4="accent4" accent5="accent5" accent6="accent6" hlink="hlink" folHlink="folHlink"/>
  <p:sldLayoutIdLst>
    <p:sldLayoutId id="2147484580" r:id="rId1"/>
    <p:sldLayoutId id="2147484609" r:id="rId2"/>
    <p:sldLayoutId id="2147484577" r:id="rId3"/>
    <p:sldLayoutId id="2147485286" r:id="rId4"/>
    <p:sldLayoutId id="2147485390" r:id="rId5"/>
    <p:sldLayoutId id="2147484610" r:id="rId6"/>
    <p:sldLayoutId id="2147485389" r:id="rId7"/>
    <p:sldLayoutId id="2147485395" r:id="rId8"/>
    <p:sldLayoutId id="2147485396" r:id="rId9"/>
    <p:sldLayoutId id="2147484710" r:id="rId10"/>
    <p:sldLayoutId id="2147484240" r:id="rId11"/>
    <p:sldLayoutId id="2147484910" r:id="rId12"/>
    <p:sldLayoutId id="2147484911" r:id="rId13"/>
    <p:sldLayoutId id="2147485050" r:id="rId14"/>
    <p:sldLayoutId id="2147485165" r:id="rId15"/>
    <p:sldLayoutId id="2147484941" r:id="rId16"/>
    <p:sldLayoutId id="2147484942" r:id="rId17"/>
    <p:sldLayoutId id="2147485162" r:id="rId18"/>
    <p:sldLayoutId id="2147484639" r:id="rId19"/>
    <p:sldLayoutId id="2147484943" r:id="rId20"/>
    <p:sldLayoutId id="2147484603" r:id="rId21"/>
    <p:sldLayoutId id="2147485324" r:id="rId22"/>
    <p:sldLayoutId id="2147485326" r:id="rId23"/>
    <p:sldLayoutId id="2147485327" r:id="rId24"/>
    <p:sldLayoutId id="2147485328" r:id="rId25"/>
    <p:sldLayoutId id="2147485329" r:id="rId26"/>
    <p:sldLayoutId id="2147485330" r:id="rId27"/>
    <p:sldLayoutId id="2147485325" r:id="rId28"/>
    <p:sldLayoutId id="2147485331" r:id="rId29"/>
    <p:sldLayoutId id="2147485332" r:id="rId30"/>
    <p:sldLayoutId id="2147485366" r:id="rId31"/>
    <p:sldLayoutId id="2147485333" r:id="rId32"/>
    <p:sldLayoutId id="2147485334" r:id="rId33"/>
    <p:sldLayoutId id="2147485394" r:id="rId34"/>
    <p:sldLayoutId id="2147485340" r:id="rId35"/>
    <p:sldLayoutId id="2147485346" r:id="rId36"/>
    <p:sldLayoutId id="2147485349" r:id="rId37"/>
    <p:sldLayoutId id="2147485351" r:id="rId38"/>
    <p:sldLayoutId id="2147485369" r:id="rId39"/>
    <p:sldLayoutId id="2147485363" r:id="rId40"/>
    <p:sldLayoutId id="2147485370" r:id="rId41"/>
    <p:sldLayoutId id="2147484833" r:id="rId42"/>
    <p:sldLayoutId id="2147484834" r:id="rId43"/>
    <p:sldLayoutId id="2147484835" r:id="rId44"/>
    <p:sldLayoutId id="2147485385" r:id="rId45"/>
    <p:sldLayoutId id="2147485387" r:id="rId46"/>
    <p:sldLayoutId id="2147485382" r:id="rId47"/>
    <p:sldLayoutId id="2147484922" r:id="rId48"/>
    <p:sldLayoutId id="2147484923" r:id="rId49"/>
    <p:sldLayoutId id="2147485287" r:id="rId50"/>
    <p:sldLayoutId id="2147484924" r:id="rId51"/>
    <p:sldLayoutId id="2147484839" r:id="rId52"/>
    <p:sldLayoutId id="2147484840" r:id="rId53"/>
    <p:sldLayoutId id="2147485383" r:id="rId54"/>
    <p:sldLayoutId id="2147484841" r:id="rId55"/>
    <p:sldLayoutId id="2147484842" r:id="rId56"/>
    <p:sldLayoutId id="2147484843" r:id="rId57"/>
    <p:sldLayoutId id="2147484938" r:id="rId58"/>
    <p:sldLayoutId id="2147484939" r:id="rId59"/>
    <p:sldLayoutId id="2147484940" r:id="rId60"/>
    <p:sldLayoutId id="2147485161" r:id="rId61"/>
    <p:sldLayoutId id="2147485152" r:id="rId62"/>
    <p:sldLayoutId id="2147485153" r:id="rId63"/>
    <p:sldLayoutId id="2147485154" r:id="rId64"/>
    <p:sldLayoutId id="2147485379" r:id="rId65"/>
    <p:sldLayoutId id="2147485380" r:id="rId66"/>
    <p:sldLayoutId id="2147485381" r:id="rId67"/>
    <p:sldLayoutId id="2147484944" r:id="rId68"/>
    <p:sldLayoutId id="2147484945" r:id="rId69"/>
    <p:sldLayoutId id="2147485372" r:id="rId70"/>
    <p:sldLayoutId id="2147485373" r:id="rId71"/>
    <p:sldLayoutId id="2147485388" r:id="rId72"/>
    <p:sldLayoutId id="2147485296" r:id="rId73"/>
    <p:sldLayoutId id="2147485392" r:id="rId74"/>
    <p:sldLayoutId id="2147485393" r:id="rId75"/>
    <p:sldLayoutId id="2147485368" r:id="rId76"/>
    <p:sldLayoutId id="2147485367" r:id="rId77"/>
    <p:sldLayoutId id="2147485292" r:id="rId78"/>
    <p:sldLayoutId id="2147485294" r:id="rId79"/>
    <p:sldLayoutId id="2147485338" r:id="rId80"/>
    <p:sldLayoutId id="2147485339" r:id="rId81"/>
    <p:sldLayoutId id="2147485360" r:id="rId82"/>
    <p:sldLayoutId id="2147485364" r:id="rId83"/>
    <p:sldLayoutId id="2147485365" r:id="rId84"/>
    <p:sldLayoutId id="2147485352" r:id="rId85"/>
    <p:sldLayoutId id="2147485353" r:id="rId86"/>
    <p:sldLayoutId id="2147485354" r:id="rId87"/>
    <p:sldLayoutId id="2147485355" r:id="rId88"/>
    <p:sldLayoutId id="2147485356" r:id="rId89"/>
    <p:sldLayoutId id="2147485374" r:id="rId90"/>
    <p:sldLayoutId id="2147485375" r:id="rId91"/>
    <p:sldLayoutId id="2147485376" r:id="rId92"/>
    <p:sldLayoutId id="2147485377" r:id="rId93"/>
    <p:sldLayoutId id="2147485378" r:id="rId94"/>
    <p:sldLayoutId id="2147485137" r:id="rId95"/>
    <p:sldLayoutId id="2147485138" r:id="rId96"/>
    <p:sldLayoutId id="2147485139" r:id="rId97"/>
    <p:sldLayoutId id="2147485140" r:id="rId98"/>
    <p:sldLayoutId id="2147485141" r:id="rId99"/>
    <p:sldLayoutId id="2147485142" r:id="rId100"/>
    <p:sldLayoutId id="2147484249" r:id="rId101"/>
    <p:sldLayoutId id="2147484640" r:id="rId102"/>
    <p:sldLayoutId id="2147485288" r:id="rId103"/>
    <p:sldLayoutId id="2147485290" r:id="rId104"/>
    <p:sldLayoutId id="2147485289" r:id="rId105"/>
    <p:sldLayoutId id="2147485291" r:id="rId106"/>
    <p:sldLayoutId id="2147484584" r:id="rId107"/>
    <p:sldLayoutId id="2147484583" r:id="rId108"/>
    <p:sldLayoutId id="2147484671" r:id="rId109"/>
    <p:sldLayoutId id="2147484673" r:id="rId110"/>
    <p:sldLayoutId id="2147485391" r:id="rId111"/>
    <p:sldLayoutId id="2147484299" r:id="rId112"/>
    <p:sldLayoutId id="2147484263" r:id="rId113"/>
    <p:sldLayoutId id="2147485514" r:id="rId114"/>
    <p:sldLayoutId id="2147485515" r:id="rId115"/>
    <p:sldLayoutId id="2147485716" r:id="rId116"/>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userDrawn="1">
          <p15:clr>
            <a:srgbClr val="C35EA4"/>
          </p15:clr>
        </p15:guide>
        <p15:guide id="17" pos="7313" userDrawn="1">
          <p15:clr>
            <a:srgbClr val="C35EA4"/>
          </p15:clr>
        </p15:guide>
        <p15:guide id="25" orient="horz" pos="369" userDrawn="1">
          <p15:clr>
            <a:srgbClr val="C35EA4"/>
          </p15:clr>
        </p15:guide>
        <p15:guide id="26" orient="horz" pos="3949" userDrawn="1">
          <p15:clr>
            <a:srgbClr val="C35EA4"/>
          </p15:clr>
        </p15:guide>
        <p15:guide id="27" orient="horz" pos="184" userDrawn="1">
          <p15:clr>
            <a:srgbClr val="A4A3A4"/>
          </p15:clr>
        </p15:guide>
        <p15:guide id="28" pos="185" userDrawn="1">
          <p15:clr>
            <a:srgbClr val="A4A3A4"/>
          </p15:clr>
        </p15:guide>
        <p15:guide id="29" orient="horz" pos="4135" userDrawn="1">
          <p15:clr>
            <a:srgbClr val="A4A3A4"/>
          </p15:clr>
        </p15:guide>
        <p15:guide id="30" pos="7495"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3" cstate="email">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4090940158"/>
      </p:ext>
    </p:extLst>
  </p:cSld>
  <p:clrMap bg1="lt1" tx1="dk1" bg2="lt2" tx2="dk2" accent1="accent1" accent2="accent2" accent3="accent3" accent4="accent4" accent5="accent5" accent6="accent6" hlink="hlink" folHlink="folHlink"/>
  <p:sldLayoutIdLst>
    <p:sldLayoutId id="2147485398" r:id="rId1"/>
    <p:sldLayoutId id="2147485399" r:id="rId2"/>
    <p:sldLayoutId id="2147485400" r:id="rId3"/>
    <p:sldLayoutId id="2147485401" r:id="rId4"/>
    <p:sldLayoutId id="2147485402" r:id="rId5"/>
    <p:sldLayoutId id="2147485403" r:id="rId6"/>
    <p:sldLayoutId id="2147485404" r:id="rId7"/>
    <p:sldLayoutId id="2147485405" r:id="rId8"/>
    <p:sldLayoutId id="2147485406" r:id="rId9"/>
    <p:sldLayoutId id="2147485407" r:id="rId10"/>
    <p:sldLayoutId id="2147485408" r:id="rId11"/>
    <p:sldLayoutId id="2147485409" r:id="rId12"/>
    <p:sldLayoutId id="2147485410" r:id="rId13"/>
    <p:sldLayoutId id="2147485411" r:id="rId14"/>
    <p:sldLayoutId id="2147485412" r:id="rId15"/>
    <p:sldLayoutId id="2147485413" r:id="rId16"/>
    <p:sldLayoutId id="2147485414" r:id="rId17"/>
    <p:sldLayoutId id="2147485415" r:id="rId18"/>
    <p:sldLayoutId id="2147485416" r:id="rId19"/>
    <p:sldLayoutId id="2147485417" r:id="rId20"/>
    <p:sldLayoutId id="2147485418" r:id="rId21"/>
    <p:sldLayoutId id="2147485419" r:id="rId22"/>
    <p:sldLayoutId id="2147485420" r:id="rId23"/>
    <p:sldLayoutId id="2147485421" r:id="rId24"/>
    <p:sldLayoutId id="2147485422" r:id="rId25"/>
    <p:sldLayoutId id="2147485423" r:id="rId26"/>
    <p:sldLayoutId id="2147485424" r:id="rId27"/>
    <p:sldLayoutId id="2147485425" r:id="rId28"/>
    <p:sldLayoutId id="2147485426" r:id="rId29"/>
    <p:sldLayoutId id="2147485427" r:id="rId30"/>
    <p:sldLayoutId id="2147485428" r:id="rId31"/>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3917"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61"/>
            <a:ext cx="11231768" cy="2021853"/>
          </a:xfrm>
          <a:prstGeom prst="rect">
            <a:avLst/>
          </a:prstGeom>
        </p:spPr>
        <p:txBody>
          <a:bodyPr vert="horz" wrap="square" lIns="0" tIns="91440" rIns="146304" bIns="91440" rtlCol="0">
            <a:spAutoFit/>
          </a:bodyPr>
          <a:lstStyle/>
          <a:p>
            <a:pPr lvl="1"/>
            <a:r>
              <a:rPr lang="en-US"/>
              <a:t>Large: subhead Segoe UI Regular 20/24</a:t>
            </a:r>
          </a:p>
          <a:p>
            <a:pPr lvl="1"/>
            <a:endParaRPr lang="en-US"/>
          </a:p>
          <a:p>
            <a:pPr lvl="2"/>
            <a:r>
              <a:rPr lang="en-US"/>
              <a:t>Medium: paragraph heading Segoe UI </a:t>
            </a:r>
            <a:r>
              <a:rPr lang="en-US" err="1"/>
              <a:t>Semibold</a:t>
            </a:r>
            <a:r>
              <a:rPr lang="en-US"/>
              <a:t> 14/18</a:t>
            </a:r>
          </a:p>
          <a:p>
            <a:pPr lvl="3"/>
            <a:r>
              <a:rPr lang="en-US"/>
              <a:t>Medium: paragraph body copy Segoe UI Regular 14/18</a:t>
            </a:r>
          </a:p>
          <a:p>
            <a:pPr lvl="3"/>
            <a:endParaRPr lang="en-US"/>
          </a:p>
          <a:p>
            <a:pPr lvl="4"/>
            <a:r>
              <a:rPr lang="en-US"/>
              <a:t>Small: caption heading Segoe UI Bold 10/12</a:t>
            </a:r>
          </a:p>
          <a:p>
            <a:pPr lvl="6"/>
            <a:r>
              <a:rPr lang="en-US"/>
              <a:t>Small: caption body copy Segoe UI Regular 10/12</a:t>
            </a:r>
          </a:p>
          <a:p>
            <a:pPr lvl="6"/>
            <a:endParaRPr lang="en-US"/>
          </a:p>
          <a:p>
            <a:pPr lvl="6"/>
            <a:endParaRPr lang="en-US"/>
          </a:p>
        </p:txBody>
      </p:sp>
      <p:pic>
        <p:nvPicPr>
          <p:cNvPr id="7" name="Picture 6"/>
          <p:cNvPicPr>
            <a:picLocks noChangeAspect="1"/>
          </p:cNvPicPr>
          <p:nvPr userDrawn="1"/>
        </p:nvPicPr>
        <p:blipFill>
          <a:blip r:embed="rId49" cstate="email">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2962749149"/>
      </p:ext>
    </p:extLst>
  </p:cSld>
  <p:clrMap bg1="lt1" tx1="dk1" bg2="lt2" tx2="dk2" accent1="accent1" accent2="accent2" accent3="accent3" accent4="accent4" accent5="accent5" accent6="accent6" hlink="hlink" folHlink="folHlink"/>
  <p:sldLayoutIdLst>
    <p:sldLayoutId id="2147485432" r:id="rId1"/>
    <p:sldLayoutId id="2147485433" r:id="rId2"/>
    <p:sldLayoutId id="2147485434" r:id="rId3"/>
    <p:sldLayoutId id="2147485435" r:id="rId4"/>
    <p:sldLayoutId id="2147485436" r:id="rId5"/>
    <p:sldLayoutId id="2147485437" r:id="rId6"/>
    <p:sldLayoutId id="2147485438" r:id="rId7"/>
    <p:sldLayoutId id="2147485439" r:id="rId8"/>
    <p:sldLayoutId id="2147485440" r:id="rId9"/>
    <p:sldLayoutId id="2147485441" r:id="rId10"/>
    <p:sldLayoutId id="2147485442" r:id="rId11"/>
    <p:sldLayoutId id="2147485443" r:id="rId12"/>
    <p:sldLayoutId id="2147485444" r:id="rId13"/>
    <p:sldLayoutId id="2147485445" r:id="rId14"/>
    <p:sldLayoutId id="2147485446" r:id="rId15"/>
    <p:sldLayoutId id="2147485447" r:id="rId16"/>
    <p:sldLayoutId id="2147485448" r:id="rId17"/>
    <p:sldLayoutId id="2147485449" r:id="rId18"/>
    <p:sldLayoutId id="2147485450" r:id="rId19"/>
    <p:sldLayoutId id="2147485451" r:id="rId20"/>
    <p:sldLayoutId id="2147485452" r:id="rId21"/>
    <p:sldLayoutId id="2147485453" r:id="rId22"/>
    <p:sldLayoutId id="2147485454" r:id="rId23"/>
    <p:sldLayoutId id="2147485455" r:id="rId24"/>
    <p:sldLayoutId id="2147485456" r:id="rId25"/>
    <p:sldLayoutId id="2147485457" r:id="rId26"/>
    <p:sldLayoutId id="2147485458" r:id="rId27"/>
    <p:sldLayoutId id="2147485459" r:id="rId28"/>
    <p:sldLayoutId id="2147485460" r:id="rId29"/>
    <p:sldLayoutId id="2147485461" r:id="rId30"/>
    <p:sldLayoutId id="2147485462" r:id="rId31"/>
    <p:sldLayoutId id="2147485463" r:id="rId32"/>
    <p:sldLayoutId id="2147485464" r:id="rId33"/>
    <p:sldLayoutId id="2147485465" r:id="rId34"/>
    <p:sldLayoutId id="2147485466" r:id="rId35"/>
    <p:sldLayoutId id="2147485467" r:id="rId36"/>
    <p:sldLayoutId id="2147485468" r:id="rId37"/>
    <p:sldLayoutId id="2147485469" r:id="rId38"/>
    <p:sldLayoutId id="2147485470" r:id="rId39"/>
    <p:sldLayoutId id="2147485471" r:id="rId40"/>
    <p:sldLayoutId id="2147485472" r:id="rId41"/>
    <p:sldLayoutId id="2147485473" r:id="rId42"/>
    <p:sldLayoutId id="2147485474" r:id="rId43"/>
    <p:sldLayoutId id="2147485475" r:id="rId44"/>
    <p:sldLayoutId id="2147485476" r:id="rId45"/>
    <p:sldLayoutId id="2147485477" r:id="rId46"/>
    <p:sldLayoutId id="2147485478" r:id="rId47"/>
  </p:sldLayoutIdLst>
  <p:transition>
    <p:fade/>
  </p:transition>
  <p:hf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981"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981"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5" y="1817560"/>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34" cstate="email">
            <a:extLst>
              <a:ext uri="{28A0092B-C50C-407E-A947-70E740481C1C}">
                <a14:useLocalDpi xmlns:a14="http://schemas.microsoft.com/office/drawing/2010/main"/>
              </a:ext>
            </a:extLst>
          </a:blip>
          <a:stretch>
            <a:fillRect/>
          </a:stretch>
        </p:blipFill>
        <p:spPr>
          <a:xfrm rot="5400000">
            <a:off x="9429226" y="2842060"/>
            <a:ext cx="6849372" cy="1164777"/>
          </a:xfrm>
          <a:prstGeom prst="rect">
            <a:avLst/>
          </a:prstGeom>
        </p:spPr>
      </p:pic>
    </p:spTree>
    <p:extLst>
      <p:ext uri="{BB962C8B-B14F-4D97-AF65-F5344CB8AC3E}">
        <p14:creationId xmlns:p14="http://schemas.microsoft.com/office/powerpoint/2010/main" val="1650447335"/>
      </p:ext>
    </p:extLst>
  </p:cSld>
  <p:clrMap bg1="lt1" tx1="dk1" bg2="lt2" tx2="dk2" accent1="accent1" accent2="accent2" accent3="accent3" accent4="accent4" accent5="accent5" accent6="accent6" hlink="hlink" folHlink="folHlink"/>
  <p:sldLayoutIdLst>
    <p:sldLayoutId id="2147485480" r:id="rId1"/>
    <p:sldLayoutId id="2147485481" r:id="rId2"/>
    <p:sldLayoutId id="2147485482" r:id="rId3"/>
    <p:sldLayoutId id="2147485483" r:id="rId4"/>
    <p:sldLayoutId id="2147485484" r:id="rId5"/>
    <p:sldLayoutId id="2147485485" r:id="rId6"/>
    <p:sldLayoutId id="2147485486" r:id="rId7"/>
    <p:sldLayoutId id="2147485487" r:id="rId8"/>
    <p:sldLayoutId id="2147485488" r:id="rId9"/>
    <p:sldLayoutId id="2147485489" r:id="rId10"/>
    <p:sldLayoutId id="2147485490" r:id="rId11"/>
    <p:sldLayoutId id="2147485491" r:id="rId12"/>
    <p:sldLayoutId id="2147485492" r:id="rId13"/>
    <p:sldLayoutId id="2147485493" r:id="rId14"/>
    <p:sldLayoutId id="2147485494" r:id="rId15"/>
    <p:sldLayoutId id="2147485495" r:id="rId16"/>
    <p:sldLayoutId id="2147485496" r:id="rId17"/>
    <p:sldLayoutId id="2147485497" r:id="rId18"/>
    <p:sldLayoutId id="2147485498" r:id="rId19"/>
    <p:sldLayoutId id="2147485499" r:id="rId20"/>
    <p:sldLayoutId id="2147485500" r:id="rId21"/>
    <p:sldLayoutId id="2147485501" r:id="rId22"/>
    <p:sldLayoutId id="2147485502" r:id="rId23"/>
    <p:sldLayoutId id="2147485503" r:id="rId24"/>
    <p:sldLayoutId id="2147485504" r:id="rId25"/>
    <p:sldLayoutId id="2147485505" r:id="rId26"/>
    <p:sldLayoutId id="2147485506" r:id="rId27"/>
    <p:sldLayoutId id="2147485507" r:id="rId28"/>
    <p:sldLayoutId id="2147485510" r:id="rId29"/>
    <p:sldLayoutId id="2147485511" r:id="rId30"/>
    <p:sldLayoutId id="2147485512" r:id="rId31"/>
    <p:sldLayoutId id="2147485513" r:id="rId32"/>
  </p:sldLayoutIdLst>
  <p:transition>
    <p:fade/>
  </p:transition>
  <p:hf sldNum="0"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7038" y="449263"/>
            <a:ext cx="11303917"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27038" y="1710442"/>
            <a:ext cx="11231768" cy="2285241"/>
          </a:xfrm>
          <a:prstGeom prst="rect">
            <a:avLst/>
          </a:prstGeom>
        </p:spPr>
        <p:txBody>
          <a:bodyPr vert="horz" wrap="square" lIns="0" tIns="91440" rIns="146304" bIns="91440" rtlCol="0">
            <a:spAutoFit/>
          </a:bodyPr>
          <a:lstStyle/>
          <a:p>
            <a:pPr lvl="1"/>
            <a:r>
              <a:rPr lang="en-US"/>
              <a:t>Large: subhead Segoe UI Regular 20/24</a:t>
            </a:r>
          </a:p>
          <a:p>
            <a:pPr lvl="1"/>
            <a:endParaRPr lang="en-US"/>
          </a:p>
          <a:p>
            <a:pPr lvl="2"/>
            <a:r>
              <a:rPr lang="en-US"/>
              <a:t>Medium: paragraph heading Segoe UI </a:t>
            </a:r>
            <a:r>
              <a:rPr lang="en-US" err="1"/>
              <a:t>Semibold</a:t>
            </a:r>
            <a:r>
              <a:rPr lang="en-US"/>
              <a:t> 14/18</a:t>
            </a:r>
          </a:p>
          <a:p>
            <a:pPr lvl="3"/>
            <a:r>
              <a:rPr lang="en-US"/>
              <a:t>Medium: paragraph body copy Segoe UI Regular 14/18</a:t>
            </a:r>
          </a:p>
          <a:p>
            <a:pPr lvl="3"/>
            <a:endParaRPr lang="en-US"/>
          </a:p>
          <a:p>
            <a:pPr lvl="4"/>
            <a:r>
              <a:rPr lang="en-US"/>
              <a:t>Small: caption heading Segoe UI Bold 10/12</a:t>
            </a:r>
          </a:p>
          <a:p>
            <a:pPr lvl="6"/>
            <a:r>
              <a:rPr lang="en-US"/>
              <a:t>Small: caption body copy Segoe UI Regular 10/12</a:t>
            </a:r>
          </a:p>
          <a:p>
            <a:pPr lvl="6"/>
            <a:endParaRPr lang="en-US"/>
          </a:p>
          <a:p>
            <a:pPr lvl="6"/>
            <a:endParaRPr lang="en-US"/>
          </a:p>
        </p:txBody>
      </p:sp>
      <p:pic>
        <p:nvPicPr>
          <p:cNvPr id="7" name="Picture 6"/>
          <p:cNvPicPr>
            <a:picLocks noChangeAspect="1"/>
          </p:cNvPicPr>
          <p:nvPr userDrawn="1"/>
        </p:nvPicPr>
        <p:blipFill>
          <a:blip r:embed="rId32" cstate="email">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3118814623"/>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 id="2147485532" r:id="rId12"/>
    <p:sldLayoutId id="2147485533" r:id="rId13"/>
    <p:sldLayoutId id="2147485534" r:id="rId14"/>
    <p:sldLayoutId id="2147485535" r:id="rId15"/>
    <p:sldLayoutId id="2147485536" r:id="rId16"/>
    <p:sldLayoutId id="2147485537" r:id="rId17"/>
    <p:sldLayoutId id="2147485538" r:id="rId18"/>
    <p:sldLayoutId id="2147485539" r:id="rId19"/>
    <p:sldLayoutId id="2147485540" r:id="rId20"/>
    <p:sldLayoutId id="2147485541" r:id="rId21"/>
    <p:sldLayoutId id="2147485542" r:id="rId22"/>
    <p:sldLayoutId id="2147485543" r:id="rId23"/>
    <p:sldLayoutId id="2147485544" r:id="rId24"/>
    <p:sldLayoutId id="2147485545" r:id="rId25"/>
    <p:sldLayoutId id="2147485546" r:id="rId26"/>
    <p:sldLayoutId id="2147485547" r:id="rId27"/>
    <p:sldLayoutId id="2147485548" r:id="rId28"/>
    <p:sldLayoutId id="2147485549" r:id="rId29"/>
    <p:sldLayoutId id="2147485550" r:id="rId30"/>
  </p:sldLayoutIdLst>
  <p:transition>
    <p:fade/>
  </p:transition>
  <p:hf hdr="0" dt="0"/>
  <p:txStyles>
    <p:titleStyle>
      <a:lvl1pPr algn="l" defTabSz="914378" rtl="0" eaLnBrk="1" latinLnBrk="0" hangingPunct="1">
        <a:lnSpc>
          <a:spcPct val="90000"/>
        </a:lnSpc>
        <a:spcBef>
          <a:spcPct val="0"/>
        </a:spcBef>
        <a:buNone/>
        <a:defRPr lang="en-US" sz="2800"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2400"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400"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400"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050"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200"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4" y="556381"/>
            <a:ext cx="11303917" cy="813819"/>
          </a:xfrm>
          <a:prstGeom prst="rect">
            <a:avLst/>
          </a:prstGeom>
        </p:spPr>
        <p:txBody>
          <a:bodyPr vert="horz" wrap="square" lIns="0" tIns="91440" rIns="146304" bIns="91440" rtlCol="0" anchor="t">
            <a:noAutofit/>
          </a:bodyPr>
          <a:lstStyle/>
          <a:p>
            <a:r>
              <a:rPr lang="en-US" dirty="0"/>
              <a:t>Heading Segoe UI </a:t>
            </a:r>
            <a:r>
              <a:rPr lang="en-US" dirty="0" err="1"/>
              <a:t>Semibold</a:t>
            </a:r>
            <a:r>
              <a:rPr lang="en-US" dirty="0"/>
              <a:t> 28/32</a:t>
            </a:r>
          </a:p>
        </p:txBody>
      </p:sp>
      <p:sp>
        <p:nvSpPr>
          <p:cNvPr id="4" name="Text Placeholder 3"/>
          <p:cNvSpPr>
            <a:spLocks noGrp="1"/>
          </p:cNvSpPr>
          <p:nvPr>
            <p:ph type="body" idx="1"/>
          </p:nvPr>
        </p:nvSpPr>
        <p:spPr>
          <a:xfrm>
            <a:off x="455994" y="1817560"/>
            <a:ext cx="11231768" cy="2021853"/>
          </a:xfrm>
          <a:prstGeom prst="rect">
            <a:avLst/>
          </a:prstGeom>
        </p:spPr>
        <p:txBody>
          <a:bodyPr vert="horz" wrap="square" lIns="0" tIns="91440" rIns="146304" bIns="91440" rtlCol="0">
            <a:spAutoFit/>
          </a:bodyPr>
          <a:lstStyle/>
          <a:p>
            <a:pPr lvl="1"/>
            <a:r>
              <a:rPr lang="en-US" dirty="0"/>
              <a:t>Large: subhead Segoe UI Regular 20/24</a:t>
            </a:r>
          </a:p>
          <a:p>
            <a:pPr lvl="1"/>
            <a:endParaRPr lang="en-US" dirty="0"/>
          </a:p>
          <a:p>
            <a:pPr lvl="2"/>
            <a:r>
              <a:rPr lang="en-US" dirty="0"/>
              <a:t>Medium: paragraph heading Segoe UI </a:t>
            </a:r>
            <a:r>
              <a:rPr lang="en-US" dirty="0" err="1"/>
              <a:t>Semibold</a:t>
            </a:r>
            <a:r>
              <a:rPr lang="en-US" dirty="0"/>
              <a:t> 14/18</a:t>
            </a:r>
          </a:p>
          <a:p>
            <a:pPr lvl="3"/>
            <a:r>
              <a:rPr lang="en-US" dirty="0"/>
              <a:t>Medium: paragraph body copy Segoe UI Regular 14/18</a:t>
            </a:r>
          </a:p>
          <a:p>
            <a:pPr lvl="3"/>
            <a:endParaRPr lang="en-US" dirty="0"/>
          </a:p>
          <a:p>
            <a:pPr lvl="4"/>
            <a:r>
              <a:rPr lang="en-US" dirty="0"/>
              <a:t>Small: caption heading Segoe UI Bold 10/12</a:t>
            </a:r>
          </a:p>
          <a:p>
            <a:pPr lvl="6"/>
            <a:r>
              <a:rPr lang="en-US" dirty="0"/>
              <a:t>Small: caption body copy Segoe UI Regular 10/12</a:t>
            </a:r>
          </a:p>
          <a:p>
            <a:pPr lvl="6"/>
            <a:endParaRPr lang="en-US" dirty="0"/>
          </a:p>
          <a:p>
            <a:pPr lvl="6"/>
            <a:endParaRPr lang="en-US" dirty="0"/>
          </a:p>
        </p:txBody>
      </p:sp>
      <p:pic>
        <p:nvPicPr>
          <p:cNvPr id="7" name="Picture 6"/>
          <p:cNvPicPr>
            <a:picLocks noChangeAspect="1"/>
          </p:cNvPicPr>
          <p:nvPr userDrawn="1"/>
        </p:nvPicPr>
        <p:blipFill>
          <a:blip r:embed="rId60" cstate="email">
            <a:extLst>
              <a:ext uri="{28A0092B-C50C-407E-A947-70E740481C1C}">
                <a14:useLocalDpi xmlns:a14="http://schemas.microsoft.com/office/drawing/2010/main"/>
              </a:ext>
            </a:extLst>
          </a:blip>
          <a:stretch>
            <a:fillRect/>
          </a:stretch>
        </p:blipFill>
        <p:spPr>
          <a:xfrm rot="5400000">
            <a:off x="9432277" y="2842059"/>
            <a:ext cx="6843271" cy="1164777"/>
          </a:xfrm>
          <a:prstGeom prst="rect">
            <a:avLst/>
          </a:prstGeom>
        </p:spPr>
      </p:pic>
    </p:spTree>
    <p:extLst>
      <p:ext uri="{BB962C8B-B14F-4D97-AF65-F5344CB8AC3E}">
        <p14:creationId xmlns:p14="http://schemas.microsoft.com/office/powerpoint/2010/main" val="2711923422"/>
      </p:ext>
    </p:extLst>
  </p:cSld>
  <p:clrMap bg1="lt1" tx1="dk1" bg2="lt2" tx2="dk2" accent1="accent1" accent2="accent2" accent3="accent3" accent4="accent4" accent5="accent5" accent6="accent6" hlink="hlink" folHlink="folHlink"/>
  <p:sldLayoutIdLst>
    <p:sldLayoutId id="2147485587" r:id="rId1"/>
    <p:sldLayoutId id="2147485588" r:id="rId2"/>
    <p:sldLayoutId id="2147485589" r:id="rId3"/>
    <p:sldLayoutId id="2147485590" r:id="rId4"/>
    <p:sldLayoutId id="2147485591" r:id="rId5"/>
    <p:sldLayoutId id="2147485592" r:id="rId6"/>
    <p:sldLayoutId id="2147485593" r:id="rId7"/>
    <p:sldLayoutId id="2147485594" r:id="rId8"/>
    <p:sldLayoutId id="2147485595" r:id="rId9"/>
    <p:sldLayoutId id="2147485596" r:id="rId10"/>
    <p:sldLayoutId id="2147485597" r:id="rId11"/>
    <p:sldLayoutId id="2147485598" r:id="rId12"/>
    <p:sldLayoutId id="2147485599" r:id="rId13"/>
    <p:sldLayoutId id="2147485600" r:id="rId14"/>
    <p:sldLayoutId id="2147485601" r:id="rId15"/>
    <p:sldLayoutId id="2147485602" r:id="rId16"/>
    <p:sldLayoutId id="2147485603" r:id="rId17"/>
    <p:sldLayoutId id="2147485604" r:id="rId18"/>
    <p:sldLayoutId id="2147485605" r:id="rId19"/>
    <p:sldLayoutId id="2147485606" r:id="rId20"/>
    <p:sldLayoutId id="2147485607" r:id="rId21"/>
    <p:sldLayoutId id="2147485608" r:id="rId22"/>
    <p:sldLayoutId id="2147485609" r:id="rId23"/>
    <p:sldLayoutId id="2147485610" r:id="rId24"/>
    <p:sldLayoutId id="2147485611" r:id="rId25"/>
    <p:sldLayoutId id="2147485612" r:id="rId26"/>
    <p:sldLayoutId id="2147485613" r:id="rId27"/>
    <p:sldLayoutId id="2147485614" r:id="rId28"/>
    <p:sldLayoutId id="2147485615" r:id="rId29"/>
    <p:sldLayoutId id="2147485616" r:id="rId30"/>
    <p:sldLayoutId id="2147485617" r:id="rId31"/>
    <p:sldLayoutId id="2147485618" r:id="rId32"/>
    <p:sldLayoutId id="2147485619" r:id="rId33"/>
    <p:sldLayoutId id="2147485620" r:id="rId34"/>
    <p:sldLayoutId id="2147485621" r:id="rId35"/>
    <p:sldLayoutId id="2147485622" r:id="rId36"/>
    <p:sldLayoutId id="2147485623" r:id="rId37"/>
    <p:sldLayoutId id="2147485624" r:id="rId38"/>
    <p:sldLayoutId id="2147485625" r:id="rId39"/>
    <p:sldLayoutId id="2147485626" r:id="rId40"/>
    <p:sldLayoutId id="2147485627" r:id="rId41"/>
    <p:sldLayoutId id="2147485628" r:id="rId42"/>
    <p:sldLayoutId id="2147485629" r:id="rId43"/>
    <p:sldLayoutId id="2147485630" r:id="rId44"/>
    <p:sldLayoutId id="2147485631" r:id="rId45"/>
    <p:sldLayoutId id="2147485632" r:id="rId46"/>
    <p:sldLayoutId id="2147485633" r:id="rId47"/>
    <p:sldLayoutId id="2147485634" r:id="rId48"/>
    <p:sldLayoutId id="2147485635" r:id="rId49"/>
    <p:sldLayoutId id="2147485636" r:id="rId50"/>
    <p:sldLayoutId id="2147485637" r:id="rId51"/>
    <p:sldLayoutId id="2147485638" r:id="rId52"/>
    <p:sldLayoutId id="2147485639" r:id="rId53"/>
    <p:sldLayoutId id="2147485640" r:id="rId54"/>
    <p:sldLayoutId id="2147485641" r:id="rId55"/>
    <p:sldLayoutId id="2147485642" r:id="rId56"/>
    <p:sldLayoutId id="2147485643" r:id="rId57"/>
    <p:sldLayoutId id="2147485644" r:id="rId58"/>
  </p:sldLayoutIdLst>
  <p:transition>
    <p:fade/>
  </p:transition>
  <p:hf hdr="0" dt="0"/>
  <p:txStyles>
    <p:titleStyle>
      <a:lvl1pPr algn="l" defTabSz="914367" rtl="0" eaLnBrk="1" latinLnBrk="0" hangingPunct="1">
        <a:lnSpc>
          <a:spcPct val="90000"/>
        </a:lnSpc>
        <a:spcBef>
          <a:spcPct val="0"/>
        </a:spcBef>
        <a:buNone/>
        <a:defRPr lang="en-US" sz="2745"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67"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980" b="1" kern="1200" spc="0" baseline="0">
          <a:solidFill>
            <a:srgbClr val="000000"/>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980" kern="1200">
          <a:solidFill>
            <a:srgbClr val="000000"/>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5" y="1817560"/>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5"/>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27" cstate="email">
            <a:extLst>
              <a:ext uri="{28A0092B-C50C-407E-A947-70E740481C1C}">
                <a14:useLocalDpi xmlns:a14="http://schemas.microsoft.com/office/drawing/2010/main"/>
              </a:ext>
            </a:extLst>
          </a:blip>
          <a:stretch>
            <a:fillRect/>
          </a:stretch>
        </p:blipFill>
        <p:spPr>
          <a:xfrm rot="5400000">
            <a:off x="9429226" y="2842060"/>
            <a:ext cx="6849372" cy="1164777"/>
          </a:xfrm>
          <a:prstGeom prst="rect">
            <a:avLst/>
          </a:prstGeom>
        </p:spPr>
      </p:pic>
    </p:spTree>
    <p:extLst>
      <p:ext uri="{BB962C8B-B14F-4D97-AF65-F5344CB8AC3E}">
        <p14:creationId xmlns:p14="http://schemas.microsoft.com/office/powerpoint/2010/main" val="3992989670"/>
      </p:ext>
    </p:extLst>
  </p:cSld>
  <p:clrMap bg1="lt1" tx1="dk1" bg2="lt2" tx2="dk2" accent1="accent1" accent2="accent2" accent3="accent3" accent4="accent4" accent5="accent5" accent6="accent6" hlink="hlink" folHlink="folHlink"/>
  <p:sldLayoutIdLst>
    <p:sldLayoutId id="2147485646" r:id="rId1"/>
    <p:sldLayoutId id="2147485647" r:id="rId2"/>
    <p:sldLayoutId id="2147485648" r:id="rId3"/>
    <p:sldLayoutId id="2147485649" r:id="rId4"/>
    <p:sldLayoutId id="2147485650" r:id="rId5"/>
    <p:sldLayoutId id="2147485651" r:id="rId6"/>
    <p:sldLayoutId id="2147485652" r:id="rId7"/>
    <p:sldLayoutId id="2147485653" r:id="rId8"/>
    <p:sldLayoutId id="2147485654" r:id="rId9"/>
    <p:sldLayoutId id="2147485655" r:id="rId10"/>
    <p:sldLayoutId id="2147485656" r:id="rId11"/>
    <p:sldLayoutId id="2147485657" r:id="rId12"/>
    <p:sldLayoutId id="2147485658" r:id="rId13"/>
    <p:sldLayoutId id="2147485659" r:id="rId14"/>
    <p:sldLayoutId id="2147485660" r:id="rId15"/>
    <p:sldLayoutId id="2147485661" r:id="rId16"/>
    <p:sldLayoutId id="2147485662" r:id="rId17"/>
    <p:sldLayoutId id="2147485663" r:id="rId18"/>
    <p:sldLayoutId id="2147485664" r:id="rId19"/>
    <p:sldLayoutId id="2147485665" r:id="rId20"/>
    <p:sldLayoutId id="2147485666" r:id="rId21"/>
    <p:sldLayoutId id="2147485667" r:id="rId22"/>
    <p:sldLayoutId id="2147485668" r:id="rId23"/>
    <p:sldLayoutId id="2147485669" r:id="rId24"/>
    <p:sldLayoutId id="2147485670" r:id="rId25"/>
  </p:sldLayoutIdLst>
  <p:transition>
    <p:fade/>
  </p:transition>
  <p:hf sldNum="0"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6424" y="435824"/>
            <a:ext cx="11336039" cy="744014"/>
          </a:xfrm>
          <a:prstGeom prst="rect">
            <a:avLst/>
          </a:prstGeom>
        </p:spPr>
        <p:txBody>
          <a:bodyPr vert="horz" wrap="square" lIns="0" tIns="164592" rIns="0" bIns="0" rtlCol="0" anchor="t">
            <a:noAutofit/>
          </a:bodyPr>
          <a:lstStyle/>
          <a:p>
            <a:r>
              <a:rPr lang="en-US"/>
              <a:t>Click to edit Master title style</a:t>
            </a:r>
          </a:p>
        </p:txBody>
      </p:sp>
      <p:sp>
        <p:nvSpPr>
          <p:cNvPr id="4" name="Text Placeholder 3"/>
          <p:cNvSpPr>
            <a:spLocks noGrp="1"/>
          </p:cNvSpPr>
          <p:nvPr>
            <p:ph type="body" idx="1"/>
          </p:nvPr>
        </p:nvSpPr>
        <p:spPr>
          <a:xfrm>
            <a:off x="437319" y="1866615"/>
            <a:ext cx="11336039" cy="1276484"/>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rot="5400000">
            <a:off x="9688817" y="3012080"/>
            <a:ext cx="6858623" cy="833218"/>
          </a:xfrm>
          <a:prstGeom prst="rect">
            <a:avLst/>
          </a:prstGeom>
        </p:spPr>
      </p:pic>
      <p:pic>
        <p:nvPicPr>
          <p:cNvPr id="10" name="Picture 9">
            <a:extLst>
              <a:ext uri="{FF2B5EF4-FFF2-40B4-BE49-F238E27FC236}">
                <a16:creationId xmlns:a16="http://schemas.microsoft.com/office/drawing/2014/main" id="{5F66C9DB-A981-45BC-B811-A6F95811A81C}"/>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rot="5400000">
            <a:off x="9039878" y="3221594"/>
            <a:ext cx="6858000" cy="414812"/>
          </a:xfrm>
          <a:prstGeom prst="rect">
            <a:avLst/>
          </a:prstGeom>
        </p:spPr>
      </p:pic>
    </p:spTree>
    <p:extLst>
      <p:ext uri="{BB962C8B-B14F-4D97-AF65-F5344CB8AC3E}">
        <p14:creationId xmlns:p14="http://schemas.microsoft.com/office/powerpoint/2010/main" val="3713123787"/>
      </p:ext>
    </p:extLst>
  </p:cSld>
  <p:clrMap bg1="lt1" tx1="dk1" bg2="lt2" tx2="dk2" accent1="accent1" accent2="accent2" accent3="accent3" accent4="accent4" accent5="accent5" accent6="accent6" hlink="hlink" folHlink="folHlink"/>
  <p:sldLayoutIdLst>
    <p:sldLayoutId id="2147485672" r:id="rId1"/>
    <p:sldLayoutId id="2147485673" r:id="rId2"/>
    <p:sldLayoutId id="2147485674" r:id="rId3"/>
    <p:sldLayoutId id="2147485675" r:id="rId4"/>
    <p:sldLayoutId id="2147485676" r:id="rId5"/>
    <p:sldLayoutId id="2147485677" r:id="rId6"/>
    <p:sldLayoutId id="2147485678" r:id="rId7"/>
    <p:sldLayoutId id="2147485679" r:id="rId8"/>
    <p:sldLayoutId id="2147485680" r:id="rId9"/>
    <p:sldLayoutId id="2147485681" r:id="rId10"/>
    <p:sldLayoutId id="2147485682" r:id="rId11"/>
    <p:sldLayoutId id="2147485683" r:id="rId12"/>
    <p:sldLayoutId id="2147485684" r:id="rId13"/>
    <p:sldLayoutId id="2147485685" r:id="rId14"/>
  </p:sldLayoutIdLst>
  <p:transition>
    <p:fade/>
  </p:transition>
  <p:txStyles>
    <p:titleStyle>
      <a:lvl1pPr algn="l" defTabSz="914367" rtl="0" eaLnBrk="1" latinLnBrk="0" hangingPunct="1">
        <a:lnSpc>
          <a:spcPct val="90000"/>
        </a:lnSpc>
        <a:spcBef>
          <a:spcPct val="0"/>
        </a:spcBef>
        <a:buNone/>
        <a:defRPr lang="en-US" sz="3137" b="0" kern="1200" cap="none" spc="-147" baseline="0" dirty="0" smtClean="0">
          <a:ln w="3175">
            <a:noFill/>
          </a:ln>
          <a:solidFill>
            <a:srgbClr val="000000"/>
          </a:solidFill>
          <a:effectLst/>
          <a:latin typeface="+mj-lt"/>
          <a:ea typeface="+mn-ea"/>
          <a:cs typeface="Segoe UI" pitchFamily="34" charset="0"/>
        </a:defRPr>
      </a:lvl1pPr>
    </p:titleStyle>
    <p:bodyStyle>
      <a:lvl1pPr marL="0"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2549" kern="1200" spc="0" baseline="0">
          <a:solidFill>
            <a:srgbClr val="000000"/>
          </a:solidFill>
          <a:latin typeface="+mn-lt"/>
          <a:ea typeface="+mn-ea"/>
          <a:cs typeface="+mn-cs"/>
        </a:defRPr>
      </a:lvl1pPr>
      <a:lvl2pPr marL="224097"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961" kern="1200" spc="0" baseline="0">
          <a:solidFill>
            <a:srgbClr val="000000"/>
          </a:solidFill>
          <a:latin typeface="+mn-lt"/>
          <a:ea typeface="+mn-ea"/>
          <a:cs typeface="+mn-cs"/>
        </a:defRPr>
      </a:lvl2pPr>
      <a:lvl3pPr marL="448193"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568" kern="1200" spc="0" baseline="0">
          <a:solidFill>
            <a:srgbClr val="000000"/>
          </a:solidFill>
          <a:latin typeface="+mn-lt"/>
          <a:ea typeface="+mn-ea"/>
          <a:cs typeface="+mn-cs"/>
        </a:defRPr>
      </a:lvl3pPr>
      <a:lvl4pPr marL="672290"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568" kern="1200" spc="0" baseline="0">
          <a:solidFill>
            <a:srgbClr val="000000"/>
          </a:solidFill>
          <a:latin typeface="+mn-lt"/>
          <a:ea typeface="+mn-ea"/>
          <a:cs typeface="+mn-cs"/>
        </a:defRPr>
      </a:lvl4pPr>
      <a:lvl5pPr marL="896386"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568" kern="1200" spc="0" baseline="0">
          <a:solidFill>
            <a:srgbClr val="000000"/>
          </a:soli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373">
          <p15:clr>
            <a:srgbClr val="C35EA4"/>
          </p15:clr>
        </p15:guide>
        <p15:guide id="4" pos="1517">
          <p15:clr>
            <a:srgbClr val="C35EA4"/>
          </p15:clr>
        </p15:guide>
        <p15:guide id="5" pos="2608">
          <p15:clr>
            <a:srgbClr val="C35EA4"/>
          </p15:clr>
        </p15:guide>
        <p15:guide id="6" pos="2751">
          <p15:clr>
            <a:srgbClr val="C35EA4"/>
          </p15:clr>
        </p15:guide>
        <p15:guide id="7" pos="3844">
          <p15:clr>
            <a:srgbClr val="C35EA4"/>
          </p15:clr>
        </p15:guide>
        <p15:guide id="8" pos="3989">
          <p15:clr>
            <a:srgbClr val="C35EA4"/>
          </p15:clr>
        </p15:guide>
        <p15:guide id="9" pos="5079">
          <p15:clr>
            <a:srgbClr val="C35EA4"/>
          </p15:clr>
        </p15:guide>
        <p15:guide id="10" pos="5222">
          <p15:clr>
            <a:srgbClr val="C35EA4"/>
          </p15:clr>
        </p15:guide>
        <p15:guide id="11" pos="6317">
          <p15:clr>
            <a:srgbClr val="C35EA4"/>
          </p15:clr>
        </p15:guide>
        <p15:guide id="12" pos="6460">
          <p15:clr>
            <a:srgbClr val="C35EA4"/>
          </p15:clr>
        </p15:guide>
        <p15:guide id="16" pos="274">
          <p15:clr>
            <a:srgbClr val="F26B43"/>
          </p15:clr>
        </p15:guide>
        <p15:guide id="17" pos="7558">
          <p15:clr>
            <a:srgbClr val="F26B43"/>
          </p15:clr>
        </p15:guide>
        <p15:guide id="18" orient="horz" pos="758">
          <p15:clr>
            <a:srgbClr val="5ACBF0"/>
          </p15:clr>
        </p15:guide>
        <p15:guide id="19" orient="horz" pos="1372">
          <p15:clr>
            <a:srgbClr val="5ACBF0"/>
          </p15:clr>
        </p15:guide>
        <p15:guide id="20" orient="horz" pos="612">
          <p15:clr>
            <a:srgbClr val="5ACBF0"/>
          </p15:clr>
        </p15:guide>
        <p15:guide id="21" orient="horz" pos="1515">
          <p15:clr>
            <a:srgbClr val="5ACBF0"/>
          </p15:clr>
        </p15:guide>
        <p15:guide id="22" orient="horz" pos="2127">
          <p15:clr>
            <a:srgbClr val="5ACBF0"/>
          </p15:clr>
        </p15:guide>
        <p15:guide id="23" orient="horz" pos="2275">
          <p15:clr>
            <a:srgbClr val="5ACBF0"/>
          </p15:clr>
        </p15:guide>
        <p15:guide id="25" orient="horz" pos="280">
          <p15:clr>
            <a:srgbClr val="F26B43"/>
          </p15:clr>
        </p15:guide>
        <p15:guide id="26" orient="horz" pos="4127">
          <p15:clr>
            <a:srgbClr val="F26B43"/>
          </p15:clr>
        </p15:guide>
        <p15:guide id="27" orient="horz" pos="2889">
          <p15:clr>
            <a:srgbClr val="5ACBF0"/>
          </p15:clr>
        </p15:guide>
        <p15:guide id="28" orient="horz" pos="3032">
          <p15:clr>
            <a:srgbClr val="5ACBF0"/>
          </p15:clr>
        </p15:guide>
        <p15:guide id="29" orient="horz" pos="3648">
          <p15:clr>
            <a:srgbClr val="5ACBF0"/>
          </p15:clr>
        </p15:guide>
        <p15:guide id="30" orient="horz" pos="3792">
          <p15:clr>
            <a:srgbClr val="5ACBF0"/>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4" y="556381"/>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59"/>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30" cstate="email">
            <a:extLst>
              <a:ext uri="{28A0092B-C50C-407E-A947-70E740481C1C}">
                <a14:useLocalDpi xmlns:a14="http://schemas.microsoft.com/office/drawing/2010/main"/>
              </a:ext>
            </a:extLst>
          </a:blip>
          <a:stretch>
            <a:fillRect/>
          </a:stretch>
        </p:blipFill>
        <p:spPr>
          <a:xfrm rot="5400000">
            <a:off x="9432277" y="2842059"/>
            <a:ext cx="6843271" cy="1164777"/>
          </a:xfrm>
          <a:prstGeom prst="rect">
            <a:avLst/>
          </a:prstGeom>
        </p:spPr>
      </p:pic>
    </p:spTree>
    <p:extLst>
      <p:ext uri="{BB962C8B-B14F-4D97-AF65-F5344CB8AC3E}">
        <p14:creationId xmlns:p14="http://schemas.microsoft.com/office/powerpoint/2010/main" val="3643937468"/>
      </p:ext>
    </p:extLst>
  </p:cSld>
  <p:clrMap bg1="lt1" tx1="dk1" bg2="lt2" tx2="dk2" accent1="accent1" accent2="accent2" accent3="accent3" accent4="accent4" accent5="accent5" accent6="accent6" hlink="hlink" folHlink="folHlink"/>
  <p:sldLayoutIdLst>
    <p:sldLayoutId id="2147485688" r:id="rId1"/>
    <p:sldLayoutId id="2147485689" r:id="rId2"/>
    <p:sldLayoutId id="2147485690" r:id="rId3"/>
    <p:sldLayoutId id="2147485691" r:id="rId4"/>
    <p:sldLayoutId id="2147485692" r:id="rId5"/>
    <p:sldLayoutId id="2147485693" r:id="rId6"/>
    <p:sldLayoutId id="2147485694" r:id="rId7"/>
    <p:sldLayoutId id="2147485695" r:id="rId8"/>
    <p:sldLayoutId id="2147485696" r:id="rId9"/>
    <p:sldLayoutId id="2147485697" r:id="rId10"/>
    <p:sldLayoutId id="2147485698" r:id="rId11"/>
    <p:sldLayoutId id="2147485699" r:id="rId12"/>
    <p:sldLayoutId id="2147485700" r:id="rId13"/>
    <p:sldLayoutId id="2147485701" r:id="rId14"/>
    <p:sldLayoutId id="2147485702" r:id="rId15"/>
    <p:sldLayoutId id="2147485703" r:id="rId16"/>
    <p:sldLayoutId id="2147485704" r:id="rId17"/>
    <p:sldLayoutId id="2147485705" r:id="rId18"/>
    <p:sldLayoutId id="2147485706" r:id="rId19"/>
    <p:sldLayoutId id="2147485707" r:id="rId20"/>
    <p:sldLayoutId id="2147485708" r:id="rId21"/>
    <p:sldLayoutId id="2147485709" r:id="rId22"/>
    <p:sldLayoutId id="2147485710" r:id="rId23"/>
    <p:sldLayoutId id="2147485711" r:id="rId24"/>
    <p:sldLayoutId id="2147485712" r:id="rId25"/>
    <p:sldLayoutId id="2147485713" r:id="rId26"/>
    <p:sldLayoutId id="2147485714" r:id="rId27"/>
    <p:sldLayoutId id="2147485715" r:id="rId28"/>
  </p:sldLayoutIdLst>
  <p:transition>
    <p:fade/>
  </p:transition>
  <p:hf sldNum="0" hdr="0" dt="0"/>
  <p:txStyles>
    <p:titleStyle>
      <a:lvl1pPr algn="l" defTabSz="914367"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4" y="556381"/>
            <a:ext cx="11306469"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59"/>
            <a:ext cx="11306469" cy="2323623"/>
          </a:xfrm>
          <a:prstGeom prst="rect">
            <a:avLst/>
          </a:prstGeom>
        </p:spPr>
        <p:txBody>
          <a:bodyPr vert="horz" wrap="square" lIns="0" tIns="91440" rIns="146304" bIns="91440" rtlCol="0">
            <a:spAutoFit/>
          </a:bodyPr>
          <a:lstStyle/>
          <a:p>
            <a:pPr lvl="0"/>
            <a:r>
              <a:rPr lang="en-US"/>
              <a:t>H2 Segoe UI </a:t>
            </a:r>
            <a:r>
              <a:rPr lang="en-US" err="1"/>
              <a:t>Semibold</a:t>
            </a:r>
            <a:r>
              <a:rPr lang="en-US"/>
              <a:t> 20/24</a:t>
            </a:r>
          </a:p>
          <a:p>
            <a:pPr lvl="1"/>
            <a:r>
              <a:rPr lang="en-US"/>
              <a:t>B1 Segoe UI Regular 20/24 </a:t>
            </a:r>
          </a:p>
          <a:p>
            <a:pPr lvl="1"/>
            <a:endParaRPr lang="en-US"/>
          </a:p>
          <a:p>
            <a:pPr lvl="2"/>
            <a:r>
              <a:rPr lang="en-US"/>
              <a:t>H3 Segoe UI </a:t>
            </a:r>
            <a:r>
              <a:rPr lang="en-US" err="1"/>
              <a:t>Semibold</a:t>
            </a:r>
            <a:r>
              <a:rPr lang="en-US"/>
              <a:t> 14/18</a:t>
            </a:r>
          </a:p>
          <a:p>
            <a:pPr lvl="3"/>
            <a:r>
              <a:rPr lang="en-US"/>
              <a:t>B2 Segoe UI Regular 14/18</a:t>
            </a:r>
          </a:p>
          <a:p>
            <a:pPr lvl="3"/>
            <a:endParaRPr lang="en-US"/>
          </a:p>
          <a:p>
            <a:pPr lvl="4"/>
            <a:r>
              <a:rPr lang="en-US"/>
              <a:t>H4 Segoe UI Bold 10/12</a:t>
            </a:r>
          </a:p>
          <a:p>
            <a:pPr lvl="6"/>
            <a:r>
              <a:rPr lang="en-US"/>
              <a:t>B3 Segoe UI Regular 10/12</a:t>
            </a:r>
          </a:p>
        </p:txBody>
      </p:sp>
      <p:sp>
        <p:nvSpPr>
          <p:cNvPr id="15" name="Footer Placeholder 14">
            <a:extLst>
              <a:ext uri="{FF2B5EF4-FFF2-40B4-BE49-F238E27FC236}">
                <a16:creationId xmlns:a16="http://schemas.microsoft.com/office/drawing/2014/main" id="{699A560D-F2FE-428C-A24D-30E7600CC7C8}"/>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chemeClr val="tx1">
                    <a:tint val="75000"/>
                  </a:schemeClr>
                </a:solidFill>
              </a:defRPr>
            </a:lvl1pPr>
          </a:lstStyle>
          <a:p>
            <a:r>
              <a:rPr lang="en-US">
                <a:solidFill>
                  <a:schemeClr val="bg1">
                    <a:lumMod val="65000"/>
                  </a:schemeClr>
                </a:solidFill>
              </a:rPr>
              <a:t>© Microsoft Corporation                                                                                  								                                Azure </a:t>
            </a:r>
          </a:p>
        </p:txBody>
      </p:sp>
      <p:pic>
        <p:nvPicPr>
          <p:cNvPr id="7" name="Picture 6"/>
          <p:cNvPicPr>
            <a:picLocks noChangeAspect="1"/>
          </p:cNvPicPr>
          <p:nvPr userDrawn="1"/>
        </p:nvPicPr>
        <p:blipFill>
          <a:blip r:embed="rId27" cstate="email">
            <a:extLst>
              <a:ext uri="{28A0092B-C50C-407E-A947-70E740481C1C}">
                <a14:useLocalDpi xmlns:a14="http://schemas.microsoft.com/office/drawing/2010/main"/>
              </a:ext>
            </a:extLst>
          </a:blip>
          <a:stretch>
            <a:fillRect/>
          </a:stretch>
        </p:blipFill>
        <p:spPr>
          <a:xfrm rot="5400000">
            <a:off x="9432277" y="2842059"/>
            <a:ext cx="6843271" cy="1164777"/>
          </a:xfrm>
          <a:prstGeom prst="rect">
            <a:avLst/>
          </a:prstGeom>
        </p:spPr>
      </p:pic>
    </p:spTree>
    <p:extLst>
      <p:ext uri="{BB962C8B-B14F-4D97-AF65-F5344CB8AC3E}">
        <p14:creationId xmlns:p14="http://schemas.microsoft.com/office/powerpoint/2010/main" val="199569602"/>
      </p:ext>
    </p:extLst>
  </p:cSld>
  <p:clrMap bg1="lt1" tx1="dk1" bg2="lt2" tx2="dk2" accent1="accent1" accent2="accent2" accent3="accent3" accent4="accent4" accent5="accent5" accent6="accent6" hlink="hlink" folHlink="folHlink"/>
  <p:sldLayoutIdLst>
    <p:sldLayoutId id="2147485718" r:id="rId1"/>
    <p:sldLayoutId id="2147485719" r:id="rId2"/>
    <p:sldLayoutId id="2147485720" r:id="rId3"/>
    <p:sldLayoutId id="2147485721" r:id="rId4"/>
    <p:sldLayoutId id="2147485722" r:id="rId5"/>
    <p:sldLayoutId id="2147485723" r:id="rId6"/>
    <p:sldLayoutId id="2147485724" r:id="rId7"/>
    <p:sldLayoutId id="2147485725" r:id="rId8"/>
    <p:sldLayoutId id="2147485726" r:id="rId9"/>
    <p:sldLayoutId id="2147485727" r:id="rId10"/>
    <p:sldLayoutId id="2147485728" r:id="rId11"/>
    <p:sldLayoutId id="2147485729" r:id="rId12"/>
    <p:sldLayoutId id="2147485730" r:id="rId13"/>
    <p:sldLayoutId id="2147485731" r:id="rId14"/>
    <p:sldLayoutId id="2147485732" r:id="rId15"/>
    <p:sldLayoutId id="2147485733" r:id="rId16"/>
    <p:sldLayoutId id="2147485734" r:id="rId17"/>
    <p:sldLayoutId id="2147485735" r:id="rId18"/>
    <p:sldLayoutId id="2147485736" r:id="rId19"/>
    <p:sldLayoutId id="2147485737" r:id="rId20"/>
    <p:sldLayoutId id="2147485738" r:id="rId21"/>
    <p:sldLayoutId id="2147485739" r:id="rId22"/>
    <p:sldLayoutId id="2147485740" r:id="rId23"/>
    <p:sldLayoutId id="2147485741" r:id="rId24"/>
    <p:sldLayoutId id="2147485742" r:id="rId25"/>
  </p:sldLayoutIdLst>
  <p:transition>
    <p:fade/>
  </p:transition>
  <p:hf sldNum="0" hdr="0" dt="0"/>
  <p:txStyles>
    <p:titleStyle>
      <a:lvl1pPr algn="l" defTabSz="914367"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itchFamily="34" charset="0"/>
        </a:defRPr>
      </a:lvl1pPr>
    </p:titleStyle>
    <p:bodyStyle>
      <a:lvl1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chemeClr val="tx1"/>
          </a:solidFill>
          <a:latin typeface="+mj-lt"/>
          <a:ea typeface="+mn-ea"/>
          <a:cs typeface="+mn-cs"/>
        </a:defRPr>
      </a:lvl1pPr>
      <a:lvl2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961" kern="1200" spc="0" baseline="0">
          <a:solidFill>
            <a:schemeClr val="tx1"/>
          </a:solidFill>
          <a:latin typeface="+mn-lt"/>
          <a:ea typeface="+mn-ea"/>
          <a:cs typeface="+mn-cs"/>
        </a:defRPr>
      </a:lvl2pPr>
      <a:lvl3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2"/>
          </a:solidFill>
          <a:latin typeface="+mj-lt"/>
          <a:ea typeface="+mn-ea"/>
          <a:cs typeface="+mn-cs"/>
        </a:defRPr>
      </a:lvl3pPr>
      <a:lvl4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765" kern="1200" spc="0" baseline="0">
          <a:solidFill>
            <a:schemeClr val="tx1"/>
          </a:solidFill>
          <a:latin typeface="+mn-lt"/>
          <a:ea typeface="+mn-ea"/>
          <a:cs typeface="+mn-cs"/>
        </a:defRPr>
      </a:lvl4pPr>
      <a:lvl5pPr marL="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176" b="1" kern="1200" spc="0" baseline="0">
          <a:solidFill>
            <a:schemeClr val="tx1"/>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1176"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93">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0">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6.xml"/></Relationships>
</file>

<file path=ppt/slides/_rels/slide6.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27.png"/><Relationship Id="rId7" Type="http://schemas.openxmlformats.org/officeDocument/2006/relationships/image" Target="../media/image131.emf"/><Relationship Id="rId2" Type="http://schemas.openxmlformats.org/officeDocument/2006/relationships/notesSlide" Target="../notesSlides/notesSlide5.xml"/><Relationship Id="rId1" Type="http://schemas.openxmlformats.org/officeDocument/2006/relationships/slideLayout" Target="../slideLayouts/slideLayout116.xml"/><Relationship Id="rId6" Type="http://schemas.openxmlformats.org/officeDocument/2006/relationships/image" Target="../media/image130.svg"/><Relationship Id="rId11" Type="http://schemas.openxmlformats.org/officeDocument/2006/relationships/image" Target="../media/image135.png"/><Relationship Id="rId5" Type="http://schemas.openxmlformats.org/officeDocument/2006/relationships/image" Target="../media/image129.png"/><Relationship Id="rId10" Type="http://schemas.openxmlformats.org/officeDocument/2006/relationships/image" Target="../media/image134.svg"/><Relationship Id="rId4" Type="http://schemas.openxmlformats.org/officeDocument/2006/relationships/image" Target="../media/image128.png"/><Relationship Id="rId9" Type="http://schemas.openxmlformats.org/officeDocument/2006/relationships/image" Target="../media/image133.png"/></Relationships>
</file>

<file path=ppt/slides/_rels/slide7.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364.xml"/></Relationships>
</file>

<file path=ppt/slides/_rels/slide8.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6.xml"/><Relationship Id="rId1" Type="http://schemas.openxmlformats.org/officeDocument/2006/relationships/slideLayout" Target="../slideLayouts/slideLayout364.xml"/></Relationships>
</file>

<file path=ppt/slides/_rels/slide9.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7.xml"/><Relationship Id="rId1" Type="http://schemas.openxmlformats.org/officeDocument/2006/relationships/slideLayout" Target="../slideLayouts/slideLayout364.xml"/></Relationships>
</file>

<file path=ppt/slides/_rels/slide10.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8.xml"/><Relationship Id="rId1" Type="http://schemas.openxmlformats.org/officeDocument/2006/relationships/slideLayout" Target="../slideLayouts/slideLayout364.xml"/></Relationships>
</file>

<file path=ppt/slides/_rels/slide11.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9.xml"/><Relationship Id="rId1" Type="http://schemas.openxmlformats.org/officeDocument/2006/relationships/slideLayout" Target="../slideLayouts/slideLayout364.xml"/></Relationships>
</file>

<file path=ppt/slides/_rels/slide12.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0.xml"/><Relationship Id="rId1" Type="http://schemas.openxmlformats.org/officeDocument/2006/relationships/slideLayout" Target="../slideLayouts/slideLayout364.xml"/></Relationships>
</file>

<file path=ppt/slides/_rels/slide13.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11.xml"/><Relationship Id="rId1" Type="http://schemas.openxmlformats.org/officeDocument/2006/relationships/slideLayout" Target="../slideLayouts/slideLayout364.xml"/><Relationship Id="rId4" Type="http://schemas.openxmlformats.org/officeDocument/2006/relationships/image" Target="../media/image14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93.xml"/></Relationships>
</file>

<file path=ppt/slides/_rels/slide15.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12.xml"/><Relationship Id="rId1" Type="http://schemas.openxmlformats.org/officeDocument/2006/relationships/slideLayout" Target="../slideLayouts/slideLayout404.xml"/></Relationships>
</file>

<file path=ppt/slides/_rels/slide16.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13.xml"/><Relationship Id="rId1" Type="http://schemas.openxmlformats.org/officeDocument/2006/relationships/slideLayout" Target="../slideLayouts/slideLayout396.xml"/><Relationship Id="rId6" Type="http://schemas.openxmlformats.org/officeDocument/2006/relationships/image" Target="../media/image148.png"/><Relationship Id="rId5" Type="http://schemas.openxmlformats.org/officeDocument/2006/relationships/image" Target="../media/image147.png"/><Relationship Id="rId4" Type="http://schemas.openxmlformats.org/officeDocument/2006/relationships/image" Target="../media/image146.png"/></Relationships>
</file>

<file path=ppt/slides/_rels/slide17.xml.rels><?xml version="1.0" encoding="UTF-8" standalone="yes"?>
<Relationships xmlns="http://schemas.openxmlformats.org/package/2006/relationships"><Relationship Id="rId3" Type="http://schemas.openxmlformats.org/officeDocument/2006/relationships/hyperlink" Target="https://docs.microsoft.com/en-us/azure/cloud-adoption-framework/organize/" TargetMode="External"/><Relationship Id="rId2" Type="http://schemas.openxmlformats.org/officeDocument/2006/relationships/image" Target="../media/image149.png"/><Relationship Id="rId1" Type="http://schemas.openxmlformats.org/officeDocument/2006/relationships/slideLayout" Target="../slideLayouts/slideLayout364.xml"/><Relationship Id="rId4" Type="http://schemas.openxmlformats.org/officeDocument/2006/relationships/hyperlink" Target="https://docs.microsoft.com/en-us/azure/cloud-adoption-framework/organize/raci-alignment#next-steps"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413CABEA-ACF5-442F-AE52-2EE40DA250A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2" y="0"/>
            <a:ext cx="12190815" cy="6858000"/>
          </a:xfrm>
          <a:prstGeom prst="rect">
            <a:avLst/>
          </a:prstGeom>
        </p:spPr>
      </p:pic>
      <p:sp>
        <p:nvSpPr>
          <p:cNvPr id="4" name="Title 3">
            <a:extLst>
              <a:ext uri="{FF2B5EF4-FFF2-40B4-BE49-F238E27FC236}">
                <a16:creationId xmlns:a16="http://schemas.microsoft.com/office/drawing/2014/main" id="{F3185999-9C4D-408C-8B1B-B9233824951A}"/>
              </a:ext>
            </a:extLst>
          </p:cNvPr>
          <p:cNvSpPr>
            <a:spLocks noGrp="1"/>
          </p:cNvSpPr>
          <p:nvPr>
            <p:ph type="title"/>
          </p:nvPr>
        </p:nvSpPr>
        <p:spPr>
          <a:xfrm>
            <a:off x="5764947" y="456267"/>
            <a:ext cx="6078007" cy="1107996"/>
          </a:xfrm>
        </p:spPr>
        <p:txBody>
          <a:bodyPr/>
          <a:lstStyle/>
          <a:p>
            <a:r>
              <a:rPr lang="de-DE" dirty="0">
                <a:solidFill>
                  <a:schemeClr val="bg1"/>
                </a:solidFill>
              </a:rPr>
              <a:t>Überblick Microsoft Cloud Adoption Framework</a:t>
            </a:r>
          </a:p>
        </p:txBody>
      </p:sp>
      <p:sp>
        <p:nvSpPr>
          <p:cNvPr id="2" name="Rectangle 1">
            <a:extLst>
              <a:ext uri="{FF2B5EF4-FFF2-40B4-BE49-F238E27FC236}">
                <a16:creationId xmlns:a16="http://schemas.microsoft.com/office/drawing/2014/main" id="{9B16CECB-4107-47B0-96CF-679C5E505A36}"/>
              </a:ext>
            </a:extLst>
          </p:cNvPr>
          <p:cNvSpPr/>
          <p:nvPr/>
        </p:nvSpPr>
        <p:spPr bwMode="auto">
          <a:xfrm>
            <a:off x="6888090" y="3954435"/>
            <a:ext cx="5303910" cy="126836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de-DE" sz="2800" b="1" dirty="0" err="1">
                <a:solidFill>
                  <a:srgbClr val="FFFFFF"/>
                </a:solidFill>
                <a:ea typeface="Segoe UI" pitchFamily="34" charset="0"/>
                <a:cs typeface="Segoe UI" pitchFamily="34" charset="0"/>
              </a:rPr>
              <a:t>Organize</a:t>
            </a:r>
            <a:endParaRPr lang="de-DE" sz="2800" b="1" dirty="0">
              <a:solidFill>
                <a:srgbClr val="FFFFFF"/>
              </a:solidFill>
              <a:ea typeface="Segoe UI" pitchFamily="34" charset="0"/>
              <a:cs typeface="Segoe UI" pitchFamily="34" charset="0"/>
            </a:endParaRPr>
          </a:p>
        </p:txBody>
      </p:sp>
    </p:spTree>
    <p:extLst>
      <p:ext uri="{BB962C8B-B14F-4D97-AF65-F5344CB8AC3E}">
        <p14:creationId xmlns:p14="http://schemas.microsoft.com/office/powerpoint/2010/main" val="337003530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102AE1D-363F-487A-99BF-D23CD500D1A3}"/>
              </a:ext>
            </a:extLst>
          </p:cNvPr>
          <p:cNvSpPr/>
          <p:nvPr/>
        </p:nvSpPr>
        <p:spPr>
          <a:xfrm>
            <a:off x="0" y="-22758"/>
            <a:ext cx="6330675" cy="68807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9D0533C8-6094-474F-93CD-5AF7A8640BE1}"/>
              </a:ext>
            </a:extLst>
          </p:cNvPr>
          <p:cNvSpPr/>
          <p:nvPr/>
        </p:nvSpPr>
        <p:spPr bwMode="auto">
          <a:xfrm>
            <a:off x="5268438" y="3111436"/>
            <a:ext cx="558551" cy="825265"/>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35" name="TextBox 34" descr="Cloud Adoption Framework ">
            <a:extLst>
              <a:ext uri="{FF2B5EF4-FFF2-40B4-BE49-F238E27FC236}">
                <a16:creationId xmlns:a16="http://schemas.microsoft.com/office/drawing/2014/main" id="{B44E0FAA-8D0E-42FC-BD4F-CA8D589A63BF}"/>
              </a:ext>
            </a:extLst>
          </p:cNvPr>
          <p:cNvSpPr txBox="1"/>
          <p:nvPr/>
        </p:nvSpPr>
        <p:spPr>
          <a:xfrm>
            <a:off x="782672" y="2182375"/>
            <a:ext cx="4974013" cy="1754326"/>
          </a:xfrm>
          <a:prstGeom prst="rect">
            <a:avLst/>
          </a:prstGeom>
          <a:noFill/>
        </p:spPr>
        <p:txBody>
          <a:bodyPr wrap="square" rtlCol="0" anchor="t">
            <a:spAutoFit/>
          </a:bodyPr>
          <a:lstStyle/>
          <a:p>
            <a:pPr>
              <a:defRPr/>
            </a:pPr>
            <a:r>
              <a:rPr lang="en-US" sz="3600" spc="-50">
                <a:solidFill>
                  <a:srgbClr val="50E6FF"/>
                </a:solidFill>
                <a:latin typeface="Segoe UI Semibold"/>
              </a:rPr>
              <a:t>An iterative process that supports your business … as it evolves</a:t>
            </a:r>
          </a:p>
        </p:txBody>
      </p:sp>
      <p:grpSp>
        <p:nvGrpSpPr>
          <p:cNvPr id="177" name="Group 176">
            <a:extLst>
              <a:ext uri="{FF2B5EF4-FFF2-40B4-BE49-F238E27FC236}">
                <a16:creationId xmlns:a16="http://schemas.microsoft.com/office/drawing/2014/main" id="{10B8E034-F23B-4547-A5C7-6F7707734148}"/>
              </a:ext>
            </a:extLst>
          </p:cNvPr>
          <p:cNvGrpSpPr/>
          <p:nvPr/>
        </p:nvGrpSpPr>
        <p:grpSpPr>
          <a:xfrm>
            <a:off x="6591183" y="1114458"/>
            <a:ext cx="5240245" cy="4379474"/>
            <a:chOff x="6627670" y="1239263"/>
            <a:chExt cx="5240245" cy="4379474"/>
          </a:xfrm>
        </p:grpSpPr>
        <p:sp>
          <p:nvSpPr>
            <p:cNvPr id="10" name="Oval 9">
              <a:extLst>
                <a:ext uri="{FF2B5EF4-FFF2-40B4-BE49-F238E27FC236}">
                  <a16:creationId xmlns:a16="http://schemas.microsoft.com/office/drawing/2014/main" id="{930831E2-20CA-466E-939D-62AE80C594CA}"/>
                </a:ext>
                <a:ext uri="{C183D7F6-B498-43B3-948B-1728B52AA6E4}">
                  <adec:decorative xmlns:adec="http://schemas.microsoft.com/office/drawing/2017/decorative" val="1"/>
                </a:ext>
              </a:extLst>
            </p:cNvPr>
            <p:cNvSpPr/>
            <p:nvPr/>
          </p:nvSpPr>
          <p:spPr bwMode="auto">
            <a:xfrm>
              <a:off x="7097431" y="1239263"/>
              <a:ext cx="4402217" cy="4379474"/>
            </a:xfrm>
            <a:prstGeom prst="ellipse">
              <a:avLst/>
            </a:prstGeom>
            <a:noFill/>
            <a:ln w="22225"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 name="Oval 10">
              <a:extLst>
                <a:ext uri="{FF2B5EF4-FFF2-40B4-BE49-F238E27FC236}">
                  <a16:creationId xmlns:a16="http://schemas.microsoft.com/office/drawing/2014/main" id="{91F45FC3-4BAC-4509-8C7C-DA20025EB576}"/>
                </a:ext>
                <a:ext uri="{C183D7F6-B498-43B3-948B-1728B52AA6E4}">
                  <adec:decorative xmlns:adec="http://schemas.microsoft.com/office/drawing/2017/decorative" val="1"/>
                </a:ext>
              </a:extLst>
            </p:cNvPr>
            <p:cNvSpPr/>
            <p:nvPr/>
          </p:nvSpPr>
          <p:spPr bwMode="auto">
            <a:xfrm>
              <a:off x="8133151" y="2255214"/>
              <a:ext cx="2295563" cy="2283704"/>
            </a:xfrm>
            <a:prstGeom prst="ellipse">
              <a:avLst/>
            </a:prstGeom>
            <a:noFill/>
            <a:ln w="22225"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 name="TextBox 11">
              <a:extLst>
                <a:ext uri="{FF2B5EF4-FFF2-40B4-BE49-F238E27FC236}">
                  <a16:creationId xmlns:a16="http://schemas.microsoft.com/office/drawing/2014/main" id="{ED29E357-BE4C-4B33-B974-14C7E63D1B12}"/>
                </a:ext>
              </a:extLst>
            </p:cNvPr>
            <p:cNvSpPr txBox="1"/>
            <p:nvPr/>
          </p:nvSpPr>
          <p:spPr>
            <a:xfrm>
              <a:off x="8574125" y="3471600"/>
              <a:ext cx="1426412" cy="221599"/>
            </a:xfrm>
            <a:prstGeom prst="rect">
              <a:avLst/>
            </a:prstGeom>
            <a:noFill/>
          </p:spPr>
          <p:txBody>
            <a:bodyPr wrap="none" lIns="0" tIns="0" rIns="0" bIns="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Define strategy</a:t>
              </a:r>
            </a:p>
          </p:txBody>
        </p:sp>
        <p:grpSp>
          <p:nvGrpSpPr>
            <p:cNvPr id="13" name="Group 12" descr="Cloud Adoption Framework ">
              <a:extLst>
                <a:ext uri="{FF2B5EF4-FFF2-40B4-BE49-F238E27FC236}">
                  <a16:creationId xmlns:a16="http://schemas.microsoft.com/office/drawing/2014/main" id="{D7A585BD-7681-47F4-94C3-3A7002052F76}"/>
                </a:ext>
              </a:extLst>
            </p:cNvPr>
            <p:cNvGrpSpPr/>
            <p:nvPr/>
          </p:nvGrpSpPr>
          <p:grpSpPr>
            <a:xfrm>
              <a:off x="8937835" y="1807117"/>
              <a:ext cx="721411" cy="890855"/>
              <a:chOff x="8704863" y="1784159"/>
              <a:chExt cx="717684" cy="890855"/>
            </a:xfrm>
          </p:grpSpPr>
          <p:sp>
            <p:nvSpPr>
              <p:cNvPr id="97" name="Oval 96">
                <a:extLst>
                  <a:ext uri="{FF2B5EF4-FFF2-40B4-BE49-F238E27FC236}">
                    <a16:creationId xmlns:a16="http://schemas.microsoft.com/office/drawing/2014/main" id="{624CB74D-E3CC-4E48-8108-C956DC6B48E4}"/>
                  </a:ext>
                </a:extLst>
              </p:cNvPr>
              <p:cNvSpPr/>
              <p:nvPr/>
            </p:nvSpPr>
            <p:spPr bwMode="auto">
              <a:xfrm>
                <a:off x="8704863" y="1957337"/>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98" name="TextBox 97">
                <a:extLst>
                  <a:ext uri="{FF2B5EF4-FFF2-40B4-BE49-F238E27FC236}">
                    <a16:creationId xmlns:a16="http://schemas.microsoft.com/office/drawing/2014/main" id="{064FCA81-2388-472A-B5B4-A030201C6314}"/>
                  </a:ext>
                </a:extLst>
              </p:cNvPr>
              <p:cNvSpPr txBox="1"/>
              <p:nvPr/>
            </p:nvSpPr>
            <p:spPr>
              <a:xfrm>
                <a:off x="8852177" y="1784159"/>
                <a:ext cx="400751"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chemeClr val="accent1"/>
                    </a:solidFill>
                    <a:effectLst/>
                    <a:uLnTx/>
                    <a:uFillTx/>
                    <a:latin typeface="Segoe UI Semibold"/>
                    <a:ea typeface="+mn-lt"/>
                    <a:cs typeface="Calibri" panose="020F0502020204030204"/>
                  </a:rPr>
                  <a:t>Plan</a:t>
                </a:r>
              </a:p>
            </p:txBody>
          </p:sp>
        </p:grpSp>
        <p:grpSp>
          <p:nvGrpSpPr>
            <p:cNvPr id="15" name="Group 14" descr="Cloud Adoption Framework ">
              <a:extLst>
                <a:ext uri="{FF2B5EF4-FFF2-40B4-BE49-F238E27FC236}">
                  <a16:creationId xmlns:a16="http://schemas.microsoft.com/office/drawing/2014/main" id="{F5C73726-C9D2-47FD-8EFC-DA3F9B84B240}"/>
                </a:ext>
              </a:extLst>
            </p:cNvPr>
            <p:cNvGrpSpPr/>
            <p:nvPr/>
          </p:nvGrpSpPr>
          <p:grpSpPr>
            <a:xfrm>
              <a:off x="7976050" y="3797819"/>
              <a:ext cx="721411" cy="923933"/>
              <a:chOff x="7748044" y="3774861"/>
              <a:chExt cx="717684" cy="923933"/>
            </a:xfrm>
          </p:grpSpPr>
          <p:sp>
            <p:nvSpPr>
              <p:cNvPr id="77" name="Oval 76">
                <a:extLst>
                  <a:ext uri="{FF2B5EF4-FFF2-40B4-BE49-F238E27FC236}">
                    <a16:creationId xmlns:a16="http://schemas.microsoft.com/office/drawing/2014/main" id="{EB4C4940-5E80-4318-8A96-82225E5443F6}"/>
                  </a:ext>
                </a:extLst>
              </p:cNvPr>
              <p:cNvSpPr/>
              <p:nvPr/>
            </p:nvSpPr>
            <p:spPr bwMode="auto">
              <a:xfrm>
                <a:off x="7748044" y="3774861"/>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78" name="TextBox 77">
                <a:extLst>
                  <a:ext uri="{FF2B5EF4-FFF2-40B4-BE49-F238E27FC236}">
                    <a16:creationId xmlns:a16="http://schemas.microsoft.com/office/drawing/2014/main" id="{AE9A4962-208E-4DA7-B38D-D5E0ECDEE7FA}"/>
                  </a:ext>
                </a:extLst>
              </p:cNvPr>
              <p:cNvSpPr txBox="1"/>
              <p:nvPr/>
            </p:nvSpPr>
            <p:spPr>
              <a:xfrm>
                <a:off x="7762746" y="4452573"/>
                <a:ext cx="580287"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Adopt</a:t>
                </a:r>
              </a:p>
            </p:txBody>
          </p:sp>
        </p:grpSp>
        <p:sp>
          <p:nvSpPr>
            <p:cNvPr id="37" name="Oval 36">
              <a:extLst>
                <a:ext uri="{FF2B5EF4-FFF2-40B4-BE49-F238E27FC236}">
                  <a16:creationId xmlns:a16="http://schemas.microsoft.com/office/drawing/2014/main" id="{AA591A7E-DDF1-4EE3-B56C-C5E898568AFC}"/>
                </a:ext>
              </a:extLst>
            </p:cNvPr>
            <p:cNvSpPr/>
            <p:nvPr/>
          </p:nvSpPr>
          <p:spPr bwMode="auto">
            <a:xfrm>
              <a:off x="11205302" y="2904524"/>
              <a:ext cx="558551" cy="825265"/>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grpSp>
          <p:nvGrpSpPr>
            <p:cNvPr id="18" name="component solutions" descr="component solutions">
              <a:extLst>
                <a:ext uri="{FF2B5EF4-FFF2-40B4-BE49-F238E27FC236}">
                  <a16:creationId xmlns:a16="http://schemas.microsoft.com/office/drawing/2014/main" id="{2CD3EADD-C16B-4E1E-8FB8-973D3391B3FA}"/>
                </a:ext>
              </a:extLst>
            </p:cNvPr>
            <p:cNvGrpSpPr/>
            <p:nvPr/>
          </p:nvGrpSpPr>
          <p:grpSpPr>
            <a:xfrm>
              <a:off x="9054239" y="3004447"/>
              <a:ext cx="466183" cy="325266"/>
              <a:chOff x="-774701" y="4865688"/>
              <a:chExt cx="473075" cy="331788"/>
            </a:xfrm>
          </p:grpSpPr>
          <p:sp>
            <p:nvSpPr>
              <p:cNvPr id="19" name="Rectangle 932">
                <a:extLst>
                  <a:ext uri="{FF2B5EF4-FFF2-40B4-BE49-F238E27FC236}">
                    <a16:creationId xmlns:a16="http://schemas.microsoft.com/office/drawing/2014/main" id="{A647C8AF-A505-4CAD-8275-BAA39FF81095}"/>
                  </a:ext>
                </a:extLst>
              </p:cNvPr>
              <p:cNvSpPr>
                <a:spLocks noChangeArrowheads="1"/>
              </p:cNvSpPr>
              <p:nvPr/>
            </p:nvSpPr>
            <p:spPr bwMode="auto">
              <a:xfrm>
                <a:off x="-538163" y="5145088"/>
                <a:ext cx="117475" cy="1270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0" name="Freeform 933">
                <a:extLst>
                  <a:ext uri="{FF2B5EF4-FFF2-40B4-BE49-F238E27FC236}">
                    <a16:creationId xmlns:a16="http://schemas.microsoft.com/office/drawing/2014/main" id="{85B26A86-614D-4504-ADB5-201F8F82238D}"/>
                  </a:ext>
                </a:extLst>
              </p:cNvPr>
              <p:cNvSpPr>
                <a:spLocks/>
              </p:cNvSpPr>
              <p:nvPr/>
            </p:nvSpPr>
            <p:spPr bwMode="auto">
              <a:xfrm>
                <a:off x="-425451" y="5127625"/>
                <a:ext cx="23812" cy="46038"/>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1" name="Freeform 934">
                <a:extLst>
                  <a:ext uri="{FF2B5EF4-FFF2-40B4-BE49-F238E27FC236}">
                    <a16:creationId xmlns:a16="http://schemas.microsoft.com/office/drawing/2014/main" id="{D4E93E8A-7BDD-4E2E-9772-10DE4757C417}"/>
                  </a:ext>
                </a:extLst>
              </p:cNvPr>
              <p:cNvSpPr>
                <a:spLocks/>
              </p:cNvSpPr>
              <p:nvPr/>
            </p:nvSpPr>
            <p:spPr bwMode="auto">
              <a:xfrm>
                <a:off x="-542926" y="4908550"/>
                <a:ext cx="122237" cy="228600"/>
              </a:xfrm>
              <a:custGeom>
                <a:avLst/>
                <a:gdLst>
                  <a:gd name="T0" fmla="*/ 7 w 77"/>
                  <a:gd name="T1" fmla="*/ 144 h 144"/>
                  <a:gd name="T2" fmla="*/ 0 w 77"/>
                  <a:gd name="T3" fmla="*/ 144 h 144"/>
                  <a:gd name="T4" fmla="*/ 0 w 77"/>
                  <a:gd name="T5" fmla="*/ 0 h 144"/>
                  <a:gd name="T6" fmla="*/ 77 w 77"/>
                  <a:gd name="T7" fmla="*/ 0 h 144"/>
                  <a:gd name="T8" fmla="*/ 77 w 77"/>
                  <a:gd name="T9" fmla="*/ 7 h 144"/>
                  <a:gd name="T10" fmla="*/ 7 w 77"/>
                  <a:gd name="T11" fmla="*/ 7 h 144"/>
                  <a:gd name="T12" fmla="*/ 7 w 77"/>
                  <a:gd name="T13" fmla="*/ 144 h 144"/>
                </a:gdLst>
                <a:ahLst/>
                <a:cxnLst>
                  <a:cxn ang="0">
                    <a:pos x="T0" y="T1"/>
                  </a:cxn>
                  <a:cxn ang="0">
                    <a:pos x="T2" y="T3"/>
                  </a:cxn>
                  <a:cxn ang="0">
                    <a:pos x="T4" y="T5"/>
                  </a:cxn>
                  <a:cxn ang="0">
                    <a:pos x="T6" y="T7"/>
                  </a:cxn>
                  <a:cxn ang="0">
                    <a:pos x="T8" y="T9"/>
                  </a:cxn>
                  <a:cxn ang="0">
                    <a:pos x="T10" y="T11"/>
                  </a:cxn>
                  <a:cxn ang="0">
                    <a:pos x="T12" y="T13"/>
                  </a:cxn>
                </a:cxnLst>
                <a:rect l="0" t="0" r="r" b="b"/>
                <a:pathLst>
                  <a:path w="77" h="144">
                    <a:moveTo>
                      <a:pt x="7" y="144"/>
                    </a:moveTo>
                    <a:lnTo>
                      <a:pt x="0" y="144"/>
                    </a:lnTo>
                    <a:lnTo>
                      <a:pt x="0" y="0"/>
                    </a:lnTo>
                    <a:lnTo>
                      <a:pt x="77" y="0"/>
                    </a:lnTo>
                    <a:lnTo>
                      <a:pt x="77" y="7"/>
                    </a:lnTo>
                    <a:lnTo>
                      <a:pt x="7" y="7"/>
                    </a:lnTo>
                    <a:lnTo>
                      <a:pt x="7" y="144"/>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2" name="Rectangle 935">
                <a:extLst>
                  <a:ext uri="{FF2B5EF4-FFF2-40B4-BE49-F238E27FC236}">
                    <a16:creationId xmlns:a16="http://schemas.microsoft.com/office/drawing/2014/main" id="{8E77269B-FE48-4CB3-A920-1E35CC09985D}"/>
                  </a:ext>
                </a:extLst>
              </p:cNvPr>
              <p:cNvSpPr>
                <a:spLocks noChangeArrowheads="1"/>
              </p:cNvSpPr>
              <p:nvPr/>
            </p:nvSpPr>
            <p:spPr bwMode="auto">
              <a:xfrm>
                <a:off x="-357188" y="4914900"/>
                <a:ext cx="12700" cy="25400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3" name="Rectangle 936">
                <a:extLst>
                  <a:ext uri="{FF2B5EF4-FFF2-40B4-BE49-F238E27FC236}">
                    <a16:creationId xmlns:a16="http://schemas.microsoft.com/office/drawing/2014/main" id="{A5FE4E61-44CC-4B66-A407-4C46EDE0D97B}"/>
                  </a:ext>
                </a:extLst>
              </p:cNvPr>
              <p:cNvSpPr>
                <a:spLocks noChangeArrowheads="1"/>
              </p:cNvSpPr>
              <p:nvPr/>
            </p:nvSpPr>
            <p:spPr bwMode="auto">
              <a:xfrm>
                <a:off x="-519113" y="5027613"/>
                <a:ext cx="101600" cy="111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4" name="Rectangle 937">
                <a:extLst>
                  <a:ext uri="{FF2B5EF4-FFF2-40B4-BE49-F238E27FC236}">
                    <a16:creationId xmlns:a16="http://schemas.microsoft.com/office/drawing/2014/main" id="{4845DE93-214A-4530-A742-F9B7728E3D64}"/>
                  </a:ext>
                </a:extLst>
              </p:cNvPr>
              <p:cNvSpPr>
                <a:spLocks noChangeArrowheads="1"/>
              </p:cNvSpPr>
              <p:nvPr/>
            </p:nvSpPr>
            <p:spPr bwMode="auto">
              <a:xfrm>
                <a:off x="-715963" y="5027613"/>
                <a:ext cx="104775" cy="111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5" name="Oval 938">
                <a:extLst>
                  <a:ext uri="{FF2B5EF4-FFF2-40B4-BE49-F238E27FC236}">
                    <a16:creationId xmlns:a16="http://schemas.microsoft.com/office/drawing/2014/main" id="{3FA061FD-1E41-4FF7-8297-45BD55DA27CC}"/>
                  </a:ext>
                </a:extLst>
              </p:cNvPr>
              <p:cNvSpPr>
                <a:spLocks noChangeArrowheads="1"/>
              </p:cNvSpPr>
              <p:nvPr/>
            </p:nvSpPr>
            <p:spPr bwMode="auto">
              <a:xfrm>
                <a:off x="-400051" y="4865688"/>
                <a:ext cx="98425" cy="93663"/>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6" name="Rectangle 939">
                <a:extLst>
                  <a:ext uri="{FF2B5EF4-FFF2-40B4-BE49-F238E27FC236}">
                    <a16:creationId xmlns:a16="http://schemas.microsoft.com/office/drawing/2014/main" id="{860DEBDC-9CE3-4D07-B8B2-C75639B8BB7B}"/>
                  </a:ext>
                </a:extLst>
              </p:cNvPr>
              <p:cNvSpPr>
                <a:spLocks noChangeArrowheads="1"/>
              </p:cNvSpPr>
              <p:nvPr/>
            </p:nvSpPr>
            <p:spPr bwMode="auto">
              <a:xfrm>
                <a:off x="-400051" y="4984750"/>
                <a:ext cx="98425" cy="9525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7" name="Oval 940">
                <a:extLst>
                  <a:ext uri="{FF2B5EF4-FFF2-40B4-BE49-F238E27FC236}">
                    <a16:creationId xmlns:a16="http://schemas.microsoft.com/office/drawing/2014/main" id="{7E181E61-5D63-4832-8CB1-FBA871D19EE9}"/>
                  </a:ext>
                </a:extLst>
              </p:cNvPr>
              <p:cNvSpPr>
                <a:spLocks noChangeArrowheads="1"/>
              </p:cNvSpPr>
              <p:nvPr/>
            </p:nvSpPr>
            <p:spPr bwMode="auto">
              <a:xfrm>
                <a:off x="-400051" y="5103813"/>
                <a:ext cx="98425" cy="93663"/>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8" name="Oval 941">
                <a:extLst>
                  <a:ext uri="{FF2B5EF4-FFF2-40B4-BE49-F238E27FC236}">
                    <a16:creationId xmlns:a16="http://schemas.microsoft.com/office/drawing/2014/main" id="{B1A0678E-D12F-4AD4-8AD2-283AE892DE78}"/>
                  </a:ext>
                </a:extLst>
              </p:cNvPr>
              <p:cNvSpPr>
                <a:spLocks noChangeArrowheads="1"/>
              </p:cNvSpPr>
              <p:nvPr/>
            </p:nvSpPr>
            <p:spPr bwMode="auto">
              <a:xfrm>
                <a:off x="-774701" y="4984750"/>
                <a:ext cx="100012" cy="95250"/>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9" name="Oval 942">
                <a:extLst>
                  <a:ext uri="{FF2B5EF4-FFF2-40B4-BE49-F238E27FC236}">
                    <a16:creationId xmlns:a16="http://schemas.microsoft.com/office/drawing/2014/main" id="{015F95CB-C85F-4998-96A9-4BA9B4644552}"/>
                  </a:ext>
                </a:extLst>
              </p:cNvPr>
              <p:cNvSpPr>
                <a:spLocks noChangeArrowheads="1"/>
              </p:cNvSpPr>
              <p:nvPr/>
            </p:nvSpPr>
            <p:spPr bwMode="auto">
              <a:xfrm>
                <a:off x="-587376" y="4984750"/>
                <a:ext cx="98425" cy="95250"/>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0" name="Rectangle 943">
                <a:extLst>
                  <a:ext uri="{FF2B5EF4-FFF2-40B4-BE49-F238E27FC236}">
                    <a16:creationId xmlns:a16="http://schemas.microsoft.com/office/drawing/2014/main" id="{BD7E2AA4-F608-4426-8F67-1830C529302C}"/>
                  </a:ext>
                </a:extLst>
              </p:cNvPr>
              <p:cNvSpPr>
                <a:spLocks noChangeArrowheads="1"/>
              </p:cNvSpPr>
              <p:nvPr/>
            </p:nvSpPr>
            <p:spPr bwMode="auto">
              <a:xfrm>
                <a:off x="-587376" y="4865688"/>
                <a:ext cx="98425" cy="93663"/>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1" name="Rectangle 944" descr="component solutions">
                <a:extLst>
                  <a:ext uri="{FF2B5EF4-FFF2-40B4-BE49-F238E27FC236}">
                    <a16:creationId xmlns:a16="http://schemas.microsoft.com/office/drawing/2014/main" id="{3ABD7CF6-5D97-4A98-BFB2-56F9E99607B3}"/>
                  </a:ext>
                </a:extLst>
              </p:cNvPr>
              <p:cNvSpPr>
                <a:spLocks noChangeArrowheads="1"/>
              </p:cNvSpPr>
              <p:nvPr/>
            </p:nvSpPr>
            <p:spPr bwMode="auto">
              <a:xfrm>
                <a:off x="-587376" y="5103813"/>
                <a:ext cx="98425" cy="93663"/>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2" name="Freeform 945">
                <a:extLst>
                  <a:ext uri="{FF2B5EF4-FFF2-40B4-BE49-F238E27FC236}">
                    <a16:creationId xmlns:a16="http://schemas.microsoft.com/office/drawing/2014/main" id="{0A8B28FF-5913-4F93-8545-75A9D69F42F8}"/>
                  </a:ext>
                </a:extLst>
              </p:cNvPr>
              <p:cNvSpPr>
                <a:spLocks/>
              </p:cNvSpPr>
              <p:nvPr/>
            </p:nvSpPr>
            <p:spPr bwMode="auto">
              <a:xfrm>
                <a:off x="-425451" y="5010150"/>
                <a:ext cx="25400" cy="46038"/>
              </a:xfrm>
              <a:custGeom>
                <a:avLst/>
                <a:gdLst>
                  <a:gd name="T0" fmla="*/ 0 w 16"/>
                  <a:gd name="T1" fmla="*/ 0 h 29"/>
                  <a:gd name="T2" fmla="*/ 16 w 16"/>
                  <a:gd name="T3" fmla="*/ 14 h 29"/>
                  <a:gd name="T4" fmla="*/ 0 w 16"/>
                  <a:gd name="T5" fmla="*/ 29 h 29"/>
                  <a:gd name="T6" fmla="*/ 0 w 16"/>
                  <a:gd name="T7" fmla="*/ 0 h 29"/>
                </a:gdLst>
                <a:ahLst/>
                <a:cxnLst>
                  <a:cxn ang="0">
                    <a:pos x="T0" y="T1"/>
                  </a:cxn>
                  <a:cxn ang="0">
                    <a:pos x="T2" y="T3"/>
                  </a:cxn>
                  <a:cxn ang="0">
                    <a:pos x="T4" y="T5"/>
                  </a:cxn>
                  <a:cxn ang="0">
                    <a:pos x="T6" y="T7"/>
                  </a:cxn>
                </a:cxnLst>
                <a:rect l="0" t="0" r="r" b="b"/>
                <a:pathLst>
                  <a:path w="16" h="29">
                    <a:moveTo>
                      <a:pt x="0" y="0"/>
                    </a:moveTo>
                    <a:lnTo>
                      <a:pt x="16"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3" name="Freeform 946">
                <a:extLst>
                  <a:ext uri="{FF2B5EF4-FFF2-40B4-BE49-F238E27FC236}">
                    <a16:creationId xmlns:a16="http://schemas.microsoft.com/office/drawing/2014/main" id="{2AF1781B-5D5B-4886-912F-B665F2A422E0}"/>
                  </a:ext>
                </a:extLst>
              </p:cNvPr>
              <p:cNvSpPr>
                <a:spLocks/>
              </p:cNvSpPr>
              <p:nvPr/>
            </p:nvSpPr>
            <p:spPr bwMode="auto">
              <a:xfrm>
                <a:off x="-425451" y="4891088"/>
                <a:ext cx="23812" cy="46038"/>
              </a:xfrm>
              <a:custGeom>
                <a:avLst/>
                <a:gdLst>
                  <a:gd name="T0" fmla="*/ 0 w 15"/>
                  <a:gd name="T1" fmla="*/ 0 h 29"/>
                  <a:gd name="T2" fmla="*/ 15 w 15"/>
                  <a:gd name="T3" fmla="*/ 15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5"/>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4" name="Freeform 947">
                <a:extLst>
                  <a:ext uri="{FF2B5EF4-FFF2-40B4-BE49-F238E27FC236}">
                    <a16:creationId xmlns:a16="http://schemas.microsoft.com/office/drawing/2014/main" id="{A69FE9EF-1EF7-4FCC-8632-4A1F50F3782C}"/>
                  </a:ext>
                </a:extLst>
              </p:cNvPr>
              <p:cNvSpPr>
                <a:spLocks/>
              </p:cNvSpPr>
              <p:nvPr/>
            </p:nvSpPr>
            <p:spPr bwMode="auto">
              <a:xfrm>
                <a:off x="-617538" y="5010150"/>
                <a:ext cx="23812" cy="46038"/>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grpSp>
        <p:sp>
          <p:nvSpPr>
            <p:cNvPr id="105" name="Oval 104">
              <a:extLst>
                <a:ext uri="{FF2B5EF4-FFF2-40B4-BE49-F238E27FC236}">
                  <a16:creationId xmlns:a16="http://schemas.microsoft.com/office/drawing/2014/main" id="{E4A97407-1ECF-4E7A-88DD-72BCC30BB000}"/>
                </a:ext>
              </a:extLst>
            </p:cNvPr>
            <p:cNvSpPr/>
            <p:nvPr/>
          </p:nvSpPr>
          <p:spPr>
            <a:xfrm>
              <a:off x="8109031" y="3759736"/>
              <a:ext cx="612077" cy="5283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4D86EB2-02D2-4AD6-81B5-AE139684D510}"/>
                </a:ext>
              </a:extLst>
            </p:cNvPr>
            <p:cNvGrpSpPr/>
            <p:nvPr/>
          </p:nvGrpSpPr>
          <p:grpSpPr>
            <a:xfrm>
              <a:off x="8220264" y="3865587"/>
              <a:ext cx="353861" cy="330734"/>
              <a:chOff x="7974903" y="4013014"/>
              <a:chExt cx="371569" cy="264040"/>
            </a:xfrm>
          </p:grpSpPr>
          <p:sp>
            <p:nvSpPr>
              <p:cNvPr id="108" name="Freeform: Shape 107">
                <a:extLst>
                  <a:ext uri="{FF2B5EF4-FFF2-40B4-BE49-F238E27FC236}">
                    <a16:creationId xmlns:a16="http://schemas.microsoft.com/office/drawing/2014/main" id="{9CED2774-46CF-48B5-8B9C-31C8D36277C8}"/>
                  </a:ext>
                </a:extLst>
              </p:cNvPr>
              <p:cNvSpPr/>
              <p:nvPr/>
            </p:nvSpPr>
            <p:spPr>
              <a:xfrm>
                <a:off x="8032466" y="4021602"/>
                <a:ext cx="255454" cy="255452"/>
              </a:xfrm>
              <a:custGeom>
                <a:avLst/>
                <a:gdLst>
                  <a:gd name="connsiteX0" fmla="*/ 286511 w 287270"/>
                  <a:gd name="connsiteY0" fmla="*/ 1481 h 287270"/>
                  <a:gd name="connsiteX1" fmla="*/ 1481 w 287270"/>
                  <a:gd name="connsiteY1" fmla="*/ 1481 h 287270"/>
                  <a:gd name="connsiteX2" fmla="*/ 1481 w 287270"/>
                  <a:gd name="connsiteY2" fmla="*/ 286511 h 287270"/>
                  <a:gd name="connsiteX3" fmla="*/ 286511 w 287270"/>
                  <a:gd name="connsiteY3" fmla="*/ 286511 h 287270"/>
                  <a:gd name="connsiteX4" fmla="*/ 286511 w 287270"/>
                  <a:gd name="connsiteY4" fmla="*/ 1481 h 287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270" h="287270">
                    <a:moveTo>
                      <a:pt x="286511" y="1481"/>
                    </a:moveTo>
                    <a:lnTo>
                      <a:pt x="1481" y="1481"/>
                    </a:lnTo>
                    <a:lnTo>
                      <a:pt x="1481" y="286511"/>
                    </a:lnTo>
                    <a:lnTo>
                      <a:pt x="286511" y="286511"/>
                    </a:lnTo>
                    <a:lnTo>
                      <a:pt x="286511" y="1481"/>
                    </a:lnTo>
                    <a:close/>
                  </a:path>
                </a:pathLst>
              </a:custGeom>
              <a:solidFill>
                <a:srgbClr val="50E6FF"/>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06" name="Freeform: Shape 105">
                <a:extLst>
                  <a:ext uri="{FF2B5EF4-FFF2-40B4-BE49-F238E27FC236}">
                    <a16:creationId xmlns:a16="http://schemas.microsoft.com/office/drawing/2014/main" id="{1D37BF80-E626-4C7D-B652-BD29997054E6}"/>
                  </a:ext>
                </a:extLst>
              </p:cNvPr>
              <p:cNvSpPr/>
              <p:nvPr/>
            </p:nvSpPr>
            <p:spPr>
              <a:xfrm>
                <a:off x="7974903" y="4042112"/>
                <a:ext cx="371569" cy="229581"/>
              </a:xfrm>
              <a:custGeom>
                <a:avLst/>
                <a:gdLst>
                  <a:gd name="connsiteX0" fmla="*/ 374471 w 417847"/>
                  <a:gd name="connsiteY0" fmla="*/ 199136 h 417847"/>
                  <a:gd name="connsiteX1" fmla="*/ 374471 w 417847"/>
                  <a:gd name="connsiteY1" fmla="*/ 374690 h 417847"/>
                  <a:gd name="connsiteX2" fmla="*/ 45095 w 417847"/>
                  <a:gd name="connsiteY2" fmla="*/ 374690 h 417847"/>
                  <a:gd name="connsiteX3" fmla="*/ 45095 w 417847"/>
                  <a:gd name="connsiteY3" fmla="*/ 45242 h 417847"/>
                  <a:gd name="connsiteX4" fmla="*/ 155155 w 417847"/>
                  <a:gd name="connsiteY4" fmla="*/ 45242 h 417847"/>
                  <a:gd name="connsiteX5" fmla="*/ 155155 w 417847"/>
                  <a:gd name="connsiteY5" fmla="*/ 1481 h 417847"/>
                  <a:gd name="connsiteX6" fmla="*/ 1554 w 417847"/>
                  <a:gd name="connsiteY6" fmla="*/ 1773 h 417847"/>
                  <a:gd name="connsiteX7" fmla="*/ 1481 w 417847"/>
                  <a:gd name="connsiteY7" fmla="*/ 419037 h 417847"/>
                  <a:gd name="connsiteX8" fmla="*/ 418451 w 417847"/>
                  <a:gd name="connsiteY8" fmla="*/ 418744 h 417847"/>
                  <a:gd name="connsiteX9" fmla="*/ 418451 w 417847"/>
                  <a:gd name="connsiteY9" fmla="*/ 199136 h 417847"/>
                  <a:gd name="connsiteX10" fmla="*/ 374471 w 417847"/>
                  <a:gd name="connsiteY10" fmla="*/ 199136 h 41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7847" h="417847">
                    <a:moveTo>
                      <a:pt x="374471" y="199136"/>
                    </a:moveTo>
                    <a:lnTo>
                      <a:pt x="374471" y="374690"/>
                    </a:lnTo>
                    <a:lnTo>
                      <a:pt x="45095" y="374690"/>
                    </a:lnTo>
                    <a:lnTo>
                      <a:pt x="45095" y="45242"/>
                    </a:lnTo>
                    <a:lnTo>
                      <a:pt x="155155" y="45242"/>
                    </a:lnTo>
                    <a:lnTo>
                      <a:pt x="155155" y="1481"/>
                    </a:lnTo>
                    <a:lnTo>
                      <a:pt x="1554" y="1773"/>
                    </a:lnTo>
                    <a:lnTo>
                      <a:pt x="1481" y="419037"/>
                    </a:lnTo>
                    <a:lnTo>
                      <a:pt x="418451" y="418744"/>
                    </a:lnTo>
                    <a:lnTo>
                      <a:pt x="418451" y="199136"/>
                    </a:lnTo>
                    <a:lnTo>
                      <a:pt x="374471" y="199136"/>
                    </a:lnTo>
                    <a:close/>
                  </a:path>
                </a:pathLst>
              </a:custGeom>
              <a:solidFill>
                <a:srgbClr val="0078D7"/>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07" name="Freeform: Shape 106">
                <a:extLst>
                  <a:ext uri="{FF2B5EF4-FFF2-40B4-BE49-F238E27FC236}">
                    <a16:creationId xmlns:a16="http://schemas.microsoft.com/office/drawing/2014/main" id="{72A62ECA-4C08-42AF-835C-474BE9EA3E0E}"/>
                  </a:ext>
                </a:extLst>
              </p:cNvPr>
              <p:cNvSpPr/>
              <p:nvPr/>
            </p:nvSpPr>
            <p:spPr>
              <a:xfrm>
                <a:off x="8098540" y="4013014"/>
                <a:ext cx="247713" cy="136314"/>
              </a:xfrm>
              <a:custGeom>
                <a:avLst/>
                <a:gdLst>
                  <a:gd name="connsiteX0" fmla="*/ 279851 w 278564"/>
                  <a:gd name="connsiteY0" fmla="*/ 1481 h 248096"/>
                  <a:gd name="connsiteX1" fmla="*/ 267411 w 278564"/>
                  <a:gd name="connsiteY1" fmla="*/ 1773 h 248096"/>
                  <a:gd name="connsiteX2" fmla="*/ 60974 w 278564"/>
                  <a:gd name="connsiteY2" fmla="*/ 132177 h 248096"/>
                  <a:gd name="connsiteX3" fmla="*/ 1481 w 278564"/>
                  <a:gd name="connsiteY3" fmla="*/ 103638 h 248096"/>
                  <a:gd name="connsiteX4" fmla="*/ 52852 w 278564"/>
                  <a:gd name="connsiteY4" fmla="*/ 248677 h 248096"/>
                  <a:gd name="connsiteX5" fmla="*/ 197233 w 278564"/>
                  <a:gd name="connsiteY5" fmla="*/ 197599 h 248096"/>
                  <a:gd name="connsiteX6" fmla="*/ 133055 w 278564"/>
                  <a:gd name="connsiteY6" fmla="*/ 166791 h 248096"/>
                  <a:gd name="connsiteX7" fmla="*/ 279851 w 278564"/>
                  <a:gd name="connsiteY7" fmla="*/ 1481 h 24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564" h="248096">
                    <a:moveTo>
                      <a:pt x="279851" y="1481"/>
                    </a:moveTo>
                    <a:cubicBezTo>
                      <a:pt x="275314" y="1481"/>
                      <a:pt x="271509" y="1554"/>
                      <a:pt x="267411" y="1773"/>
                    </a:cubicBezTo>
                    <a:cubicBezTo>
                      <a:pt x="138178" y="8286"/>
                      <a:pt x="71220" y="114614"/>
                      <a:pt x="60974" y="132177"/>
                    </a:cubicBezTo>
                    <a:lnTo>
                      <a:pt x="1481" y="103638"/>
                    </a:lnTo>
                    <a:lnTo>
                      <a:pt x="52852" y="248677"/>
                    </a:lnTo>
                    <a:lnTo>
                      <a:pt x="197233" y="197599"/>
                    </a:lnTo>
                    <a:lnTo>
                      <a:pt x="133055" y="166791"/>
                    </a:lnTo>
                    <a:cubicBezTo>
                      <a:pt x="155960" y="119591"/>
                      <a:pt x="203526" y="40558"/>
                      <a:pt x="279851" y="1481"/>
                    </a:cubicBezTo>
                    <a:close/>
                  </a:path>
                </a:pathLst>
              </a:custGeom>
              <a:solidFill>
                <a:srgbClr val="0078D7"/>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grpSp>
        <p:grpSp>
          <p:nvGrpSpPr>
            <p:cNvPr id="6" name="Group 5">
              <a:extLst>
                <a:ext uri="{FF2B5EF4-FFF2-40B4-BE49-F238E27FC236}">
                  <a16:creationId xmlns:a16="http://schemas.microsoft.com/office/drawing/2014/main" id="{8A8B9742-B22F-40D0-9E21-78516B9FEE78}"/>
                </a:ext>
              </a:extLst>
            </p:cNvPr>
            <p:cNvGrpSpPr/>
            <p:nvPr/>
          </p:nvGrpSpPr>
          <p:grpSpPr>
            <a:xfrm>
              <a:off x="8998977" y="2061669"/>
              <a:ext cx="601881" cy="597983"/>
              <a:chOff x="8665124" y="2156737"/>
              <a:chExt cx="601881" cy="597983"/>
            </a:xfrm>
          </p:grpSpPr>
          <p:sp>
            <p:nvSpPr>
              <p:cNvPr id="109" name="Oval 108">
                <a:extLst>
                  <a:ext uri="{FF2B5EF4-FFF2-40B4-BE49-F238E27FC236}">
                    <a16:creationId xmlns:a16="http://schemas.microsoft.com/office/drawing/2014/main" id="{73F7D867-034A-4C7D-AF29-F48F1502DD9D}"/>
                  </a:ext>
                </a:extLst>
              </p:cNvPr>
              <p:cNvSpPr/>
              <p:nvPr/>
            </p:nvSpPr>
            <p:spPr>
              <a:xfrm>
                <a:off x="8665124" y="2156737"/>
                <a:ext cx="601881" cy="5979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reeform 88">
                <a:extLst>
                  <a:ext uri="{FF2B5EF4-FFF2-40B4-BE49-F238E27FC236}">
                    <a16:creationId xmlns:a16="http://schemas.microsoft.com/office/drawing/2014/main" id="{A947E410-45A8-4D84-88E9-F82EBD82E4B7}"/>
                  </a:ext>
                </a:extLst>
              </p:cNvPr>
              <p:cNvSpPr>
                <a:spLocks/>
              </p:cNvSpPr>
              <p:nvPr/>
            </p:nvSpPr>
            <p:spPr bwMode="auto">
              <a:xfrm>
                <a:off x="8805850" y="2260491"/>
                <a:ext cx="297759" cy="369055"/>
              </a:xfrm>
              <a:custGeom>
                <a:avLst/>
                <a:gdLst>
                  <a:gd name="T0" fmla="*/ 52 w 142"/>
                  <a:gd name="T1" fmla="*/ 0 h 176"/>
                  <a:gd name="T2" fmla="*/ 0 w 142"/>
                  <a:gd name="T3" fmla="*/ 52 h 176"/>
                  <a:gd name="T4" fmla="*/ 0 w 142"/>
                  <a:gd name="T5" fmla="*/ 176 h 176"/>
                  <a:gd name="T6" fmla="*/ 142 w 142"/>
                  <a:gd name="T7" fmla="*/ 176 h 176"/>
                  <a:gd name="T8" fmla="*/ 142 w 142"/>
                  <a:gd name="T9" fmla="*/ 0 h 176"/>
                  <a:gd name="T10" fmla="*/ 52 w 142"/>
                  <a:gd name="T11" fmla="*/ 0 h 176"/>
                </a:gdLst>
                <a:ahLst/>
                <a:cxnLst>
                  <a:cxn ang="0">
                    <a:pos x="T0" y="T1"/>
                  </a:cxn>
                  <a:cxn ang="0">
                    <a:pos x="T2" y="T3"/>
                  </a:cxn>
                  <a:cxn ang="0">
                    <a:pos x="T4" y="T5"/>
                  </a:cxn>
                  <a:cxn ang="0">
                    <a:pos x="T6" y="T7"/>
                  </a:cxn>
                  <a:cxn ang="0">
                    <a:pos x="T8" y="T9"/>
                  </a:cxn>
                  <a:cxn ang="0">
                    <a:pos x="T10" y="T11"/>
                  </a:cxn>
                </a:cxnLst>
                <a:rect l="0" t="0" r="r" b="b"/>
                <a:pathLst>
                  <a:path w="142" h="176">
                    <a:moveTo>
                      <a:pt x="52" y="0"/>
                    </a:moveTo>
                    <a:lnTo>
                      <a:pt x="0" y="52"/>
                    </a:lnTo>
                    <a:lnTo>
                      <a:pt x="0" y="176"/>
                    </a:lnTo>
                    <a:lnTo>
                      <a:pt x="142" y="176"/>
                    </a:lnTo>
                    <a:lnTo>
                      <a:pt x="142" y="0"/>
                    </a:lnTo>
                    <a:lnTo>
                      <a:pt x="52"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2" name="Line 90">
                <a:extLst>
                  <a:ext uri="{FF2B5EF4-FFF2-40B4-BE49-F238E27FC236}">
                    <a16:creationId xmlns:a16="http://schemas.microsoft.com/office/drawing/2014/main" id="{A2266CCB-8F0C-403C-A467-9F5151EC0434}"/>
                  </a:ext>
                </a:extLst>
              </p:cNvPr>
              <p:cNvSpPr>
                <a:spLocks noChangeShapeType="1"/>
              </p:cNvSpPr>
              <p:nvPr/>
            </p:nvSpPr>
            <p:spPr bwMode="auto">
              <a:xfrm>
                <a:off x="8883434" y="2453406"/>
                <a:ext cx="14049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3" name="Line 91">
                <a:extLst>
                  <a:ext uri="{FF2B5EF4-FFF2-40B4-BE49-F238E27FC236}">
                    <a16:creationId xmlns:a16="http://schemas.microsoft.com/office/drawing/2014/main" id="{AD3B3091-B9AE-4DED-A1B3-9E3026722D88}"/>
                  </a:ext>
                </a:extLst>
              </p:cNvPr>
              <p:cNvSpPr>
                <a:spLocks noChangeShapeType="1"/>
              </p:cNvSpPr>
              <p:nvPr/>
            </p:nvSpPr>
            <p:spPr bwMode="auto">
              <a:xfrm>
                <a:off x="8883434" y="2524701"/>
                <a:ext cx="14049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4" name="Freeform 89">
                <a:extLst>
                  <a:ext uri="{FF2B5EF4-FFF2-40B4-BE49-F238E27FC236}">
                    <a16:creationId xmlns:a16="http://schemas.microsoft.com/office/drawing/2014/main" id="{73D355E8-0664-4CB8-A8B2-6FAE5724F310}"/>
                  </a:ext>
                </a:extLst>
              </p:cNvPr>
              <p:cNvSpPr>
                <a:spLocks/>
              </p:cNvSpPr>
              <p:nvPr/>
            </p:nvSpPr>
            <p:spPr bwMode="auto">
              <a:xfrm flipH="1" flipV="1">
                <a:off x="8805850" y="2260490"/>
                <a:ext cx="140492" cy="153783"/>
              </a:xfrm>
              <a:custGeom>
                <a:avLst/>
                <a:gdLst>
                  <a:gd name="T0" fmla="*/ 52 w 52"/>
                  <a:gd name="T1" fmla="*/ 52 h 52"/>
                  <a:gd name="T2" fmla="*/ 0 w 52"/>
                  <a:gd name="T3" fmla="*/ 52 h 52"/>
                  <a:gd name="T4" fmla="*/ 52 w 52"/>
                  <a:gd name="T5" fmla="*/ 0 h 52"/>
                  <a:gd name="T6" fmla="*/ 52 w 52"/>
                  <a:gd name="T7" fmla="*/ 0 h 52"/>
                  <a:gd name="T8" fmla="*/ 52 w 52"/>
                  <a:gd name="T9" fmla="*/ 52 h 52"/>
                </a:gdLst>
                <a:ahLst/>
                <a:cxnLst>
                  <a:cxn ang="0">
                    <a:pos x="T0" y="T1"/>
                  </a:cxn>
                  <a:cxn ang="0">
                    <a:pos x="T2" y="T3"/>
                  </a:cxn>
                  <a:cxn ang="0">
                    <a:pos x="T4" y="T5"/>
                  </a:cxn>
                  <a:cxn ang="0">
                    <a:pos x="T6" y="T7"/>
                  </a:cxn>
                  <a:cxn ang="0">
                    <a:pos x="T8" y="T9"/>
                  </a:cxn>
                </a:cxnLst>
                <a:rect l="0" t="0" r="r" b="b"/>
                <a:pathLst>
                  <a:path w="52" h="52">
                    <a:moveTo>
                      <a:pt x="52" y="52"/>
                    </a:moveTo>
                    <a:lnTo>
                      <a:pt x="0" y="52"/>
                    </a:lnTo>
                    <a:lnTo>
                      <a:pt x="52" y="0"/>
                    </a:lnTo>
                    <a:lnTo>
                      <a:pt x="52" y="0"/>
                    </a:lnTo>
                    <a:lnTo>
                      <a:pt x="52" y="52"/>
                    </a:lnTo>
                    <a:close/>
                  </a:path>
                </a:pathLst>
              </a:custGeom>
              <a:solidFill>
                <a:srgbClr val="4FE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grpSp>
        <p:sp>
          <p:nvSpPr>
            <p:cNvPr id="115" name="Oval 114">
              <a:extLst>
                <a:ext uri="{FF2B5EF4-FFF2-40B4-BE49-F238E27FC236}">
                  <a16:creationId xmlns:a16="http://schemas.microsoft.com/office/drawing/2014/main" id="{8A098BCF-BA90-477A-B431-AADE07ED5B9B}"/>
                </a:ext>
              </a:extLst>
            </p:cNvPr>
            <p:cNvSpPr/>
            <p:nvPr/>
          </p:nvSpPr>
          <p:spPr>
            <a:xfrm>
              <a:off x="10000537" y="3723807"/>
              <a:ext cx="661345" cy="6529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6" name="Group 115" descr="Cloud Adoption Framework ">
              <a:extLst>
                <a:ext uri="{FF2B5EF4-FFF2-40B4-BE49-F238E27FC236}">
                  <a16:creationId xmlns:a16="http://schemas.microsoft.com/office/drawing/2014/main" id="{6B688C70-8AA3-47ED-BE2F-72F1495B1817}"/>
                </a:ext>
              </a:extLst>
            </p:cNvPr>
            <p:cNvGrpSpPr/>
            <p:nvPr/>
          </p:nvGrpSpPr>
          <p:grpSpPr>
            <a:xfrm>
              <a:off x="10000524" y="3693199"/>
              <a:ext cx="746754" cy="999836"/>
              <a:chOff x="9624513" y="3783047"/>
              <a:chExt cx="742897" cy="999836"/>
            </a:xfrm>
          </p:grpSpPr>
          <p:sp>
            <p:nvSpPr>
              <p:cNvPr id="117" name="Oval 116">
                <a:extLst>
                  <a:ext uri="{FF2B5EF4-FFF2-40B4-BE49-F238E27FC236}">
                    <a16:creationId xmlns:a16="http://schemas.microsoft.com/office/drawing/2014/main" id="{E63665FC-DC65-4D67-A986-85F3A6DB4423}"/>
                  </a:ext>
                </a:extLst>
              </p:cNvPr>
              <p:cNvSpPr/>
              <p:nvPr/>
            </p:nvSpPr>
            <p:spPr bwMode="auto">
              <a:xfrm>
                <a:off x="9624513" y="3783047"/>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18" name="TextBox 117">
                <a:extLst>
                  <a:ext uri="{FF2B5EF4-FFF2-40B4-BE49-F238E27FC236}">
                    <a16:creationId xmlns:a16="http://schemas.microsoft.com/office/drawing/2014/main" id="{BF395DC1-6EDE-472D-9E19-19A231A6B3BF}"/>
                  </a:ext>
                </a:extLst>
              </p:cNvPr>
              <p:cNvSpPr txBox="1"/>
              <p:nvPr/>
            </p:nvSpPr>
            <p:spPr>
              <a:xfrm>
                <a:off x="9800524" y="4536662"/>
                <a:ext cx="566886"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Ready</a:t>
                </a:r>
              </a:p>
            </p:txBody>
          </p:sp>
          <p:grpSp>
            <p:nvGrpSpPr>
              <p:cNvPr id="119" name="Group 152" descr="check, approve">
                <a:extLst>
                  <a:ext uri="{FF2B5EF4-FFF2-40B4-BE49-F238E27FC236}">
                    <a16:creationId xmlns:a16="http://schemas.microsoft.com/office/drawing/2014/main" id="{4A48AF73-911A-400C-A6E4-0B12F124EC2B}"/>
                  </a:ext>
                </a:extLst>
              </p:cNvPr>
              <p:cNvGrpSpPr>
                <a:grpSpLocks noChangeAspect="1"/>
              </p:cNvGrpSpPr>
              <p:nvPr/>
            </p:nvGrpSpPr>
            <p:grpSpPr bwMode="auto">
              <a:xfrm>
                <a:off x="9756732" y="3916047"/>
                <a:ext cx="453245" cy="451675"/>
                <a:chOff x="4560" y="2506"/>
                <a:chExt cx="289" cy="288"/>
              </a:xfrm>
            </p:grpSpPr>
            <p:sp>
              <p:nvSpPr>
                <p:cNvPr id="120" name="AutoShape 151">
                  <a:extLst>
                    <a:ext uri="{FF2B5EF4-FFF2-40B4-BE49-F238E27FC236}">
                      <a16:creationId xmlns:a16="http://schemas.microsoft.com/office/drawing/2014/main" id="{FDA4E331-B270-4354-9DA2-8EA69849121A}"/>
                    </a:ext>
                  </a:extLst>
                </p:cNvPr>
                <p:cNvSpPr>
                  <a:spLocks noChangeAspect="1" noChangeArrowheads="1" noTextEdit="1"/>
                </p:cNvSpPr>
                <p:nvPr/>
              </p:nvSpPr>
              <p:spPr bwMode="auto">
                <a:xfrm>
                  <a:off x="4560" y="2506"/>
                  <a:ext cx="28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1" name="Oval 153">
                  <a:extLst>
                    <a:ext uri="{FF2B5EF4-FFF2-40B4-BE49-F238E27FC236}">
                      <a16:creationId xmlns:a16="http://schemas.microsoft.com/office/drawing/2014/main" id="{2FB14EBD-9D59-403B-8190-DD01FBDB02B1}"/>
                    </a:ext>
                  </a:extLst>
                </p:cNvPr>
                <p:cNvSpPr>
                  <a:spLocks noChangeArrowheads="1"/>
                </p:cNvSpPr>
                <p:nvPr/>
              </p:nvSpPr>
              <p:spPr bwMode="auto">
                <a:xfrm>
                  <a:off x="4613" y="2557"/>
                  <a:ext cx="185" cy="185"/>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2" name="Freeform 154">
                  <a:extLst>
                    <a:ext uri="{FF2B5EF4-FFF2-40B4-BE49-F238E27FC236}">
                      <a16:creationId xmlns:a16="http://schemas.microsoft.com/office/drawing/2014/main" id="{177DCB9A-073C-48FF-9D7F-D8313F7688CA}"/>
                    </a:ext>
                  </a:extLst>
                </p:cNvPr>
                <p:cNvSpPr>
                  <a:spLocks/>
                </p:cNvSpPr>
                <p:nvPr/>
              </p:nvSpPr>
              <p:spPr bwMode="auto">
                <a:xfrm>
                  <a:off x="4647" y="2605"/>
                  <a:ext cx="110" cy="90"/>
                </a:xfrm>
                <a:custGeom>
                  <a:avLst/>
                  <a:gdLst>
                    <a:gd name="T0" fmla="*/ 110 w 110"/>
                    <a:gd name="T1" fmla="*/ 12 h 90"/>
                    <a:gd name="T2" fmla="*/ 98 w 110"/>
                    <a:gd name="T3" fmla="*/ 0 h 90"/>
                    <a:gd name="T4" fmla="*/ 33 w 110"/>
                    <a:gd name="T5" fmla="*/ 65 h 90"/>
                    <a:gd name="T6" fmla="*/ 14 w 110"/>
                    <a:gd name="T7" fmla="*/ 45 h 90"/>
                    <a:gd name="T8" fmla="*/ 0 w 110"/>
                    <a:gd name="T9" fmla="*/ 57 h 90"/>
                    <a:gd name="T10" fmla="*/ 33 w 110"/>
                    <a:gd name="T11" fmla="*/ 90 h 90"/>
                    <a:gd name="T12" fmla="*/ 110 w 110"/>
                    <a:gd name="T13" fmla="*/ 12 h 90"/>
                  </a:gdLst>
                  <a:ahLst/>
                  <a:cxnLst>
                    <a:cxn ang="0">
                      <a:pos x="T0" y="T1"/>
                    </a:cxn>
                    <a:cxn ang="0">
                      <a:pos x="T2" y="T3"/>
                    </a:cxn>
                    <a:cxn ang="0">
                      <a:pos x="T4" y="T5"/>
                    </a:cxn>
                    <a:cxn ang="0">
                      <a:pos x="T6" y="T7"/>
                    </a:cxn>
                    <a:cxn ang="0">
                      <a:pos x="T8" y="T9"/>
                    </a:cxn>
                    <a:cxn ang="0">
                      <a:pos x="T10" y="T11"/>
                    </a:cxn>
                    <a:cxn ang="0">
                      <a:pos x="T12" y="T13"/>
                    </a:cxn>
                  </a:cxnLst>
                  <a:rect l="0" t="0" r="r" b="b"/>
                  <a:pathLst>
                    <a:path w="110" h="90">
                      <a:moveTo>
                        <a:pt x="110" y="12"/>
                      </a:moveTo>
                      <a:lnTo>
                        <a:pt x="98" y="0"/>
                      </a:lnTo>
                      <a:lnTo>
                        <a:pt x="33" y="65"/>
                      </a:lnTo>
                      <a:lnTo>
                        <a:pt x="14" y="45"/>
                      </a:lnTo>
                      <a:lnTo>
                        <a:pt x="0" y="57"/>
                      </a:lnTo>
                      <a:lnTo>
                        <a:pt x="33" y="90"/>
                      </a:lnTo>
                      <a:lnTo>
                        <a:pt x="110" y="12"/>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3" name="Freeform 155">
                  <a:extLst>
                    <a:ext uri="{FF2B5EF4-FFF2-40B4-BE49-F238E27FC236}">
                      <a16:creationId xmlns:a16="http://schemas.microsoft.com/office/drawing/2014/main" id="{8940235B-67ED-4C80-8026-1827BB24ECD4}"/>
                    </a:ext>
                  </a:extLst>
                </p:cNvPr>
                <p:cNvSpPr>
                  <a:spLocks/>
                </p:cNvSpPr>
                <p:nvPr/>
              </p:nvSpPr>
              <p:spPr bwMode="auto">
                <a:xfrm>
                  <a:off x="4790" y="2658"/>
                  <a:ext cx="59" cy="88"/>
                </a:xfrm>
                <a:custGeom>
                  <a:avLst/>
                  <a:gdLst>
                    <a:gd name="T0" fmla="*/ 14 w 39"/>
                    <a:gd name="T1" fmla="*/ 59 h 59"/>
                    <a:gd name="T2" fmla="*/ 39 w 39"/>
                    <a:gd name="T3" fmla="*/ 0 h 59"/>
                    <a:gd name="T4" fmla="*/ 19 w 39"/>
                    <a:gd name="T5" fmla="*/ 0 h 59"/>
                    <a:gd name="T6" fmla="*/ 0 w 39"/>
                    <a:gd name="T7" fmla="*/ 45 h 59"/>
                    <a:gd name="T8" fmla="*/ 14 w 39"/>
                    <a:gd name="T9" fmla="*/ 59 h 59"/>
                  </a:gdLst>
                  <a:ahLst/>
                  <a:cxnLst>
                    <a:cxn ang="0">
                      <a:pos x="T0" y="T1"/>
                    </a:cxn>
                    <a:cxn ang="0">
                      <a:pos x="T2" y="T3"/>
                    </a:cxn>
                    <a:cxn ang="0">
                      <a:pos x="T4" y="T5"/>
                    </a:cxn>
                    <a:cxn ang="0">
                      <a:pos x="T6" y="T7"/>
                    </a:cxn>
                    <a:cxn ang="0">
                      <a:pos x="T8" y="T9"/>
                    </a:cxn>
                  </a:cxnLst>
                  <a:rect l="0" t="0" r="r" b="b"/>
                  <a:pathLst>
                    <a:path w="39" h="59">
                      <a:moveTo>
                        <a:pt x="14" y="59"/>
                      </a:moveTo>
                      <a:cubicBezTo>
                        <a:pt x="28" y="43"/>
                        <a:pt x="37" y="23"/>
                        <a:pt x="39" y="0"/>
                      </a:cubicBezTo>
                      <a:cubicBezTo>
                        <a:pt x="19" y="0"/>
                        <a:pt x="19" y="0"/>
                        <a:pt x="19" y="0"/>
                      </a:cubicBezTo>
                      <a:cubicBezTo>
                        <a:pt x="18" y="17"/>
                        <a:pt x="11" y="33"/>
                        <a:pt x="0" y="45"/>
                      </a:cubicBezTo>
                      <a:lnTo>
                        <a:pt x="14" y="5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4" name="Freeform 156">
                  <a:extLst>
                    <a:ext uri="{FF2B5EF4-FFF2-40B4-BE49-F238E27FC236}">
                      <a16:creationId xmlns:a16="http://schemas.microsoft.com/office/drawing/2014/main" id="{3906FF93-50D1-4416-BA92-7808CFEADB53}"/>
                    </a:ext>
                  </a:extLst>
                </p:cNvPr>
                <p:cNvSpPr>
                  <a:spLocks/>
                </p:cNvSpPr>
                <p:nvPr/>
              </p:nvSpPr>
              <p:spPr bwMode="auto">
                <a:xfrm>
                  <a:off x="4560" y="2554"/>
                  <a:ext cx="59" cy="89"/>
                </a:xfrm>
                <a:custGeom>
                  <a:avLst/>
                  <a:gdLst>
                    <a:gd name="T0" fmla="*/ 25 w 39"/>
                    <a:gd name="T1" fmla="*/ 0 h 59"/>
                    <a:gd name="T2" fmla="*/ 0 w 39"/>
                    <a:gd name="T3" fmla="*/ 59 h 59"/>
                    <a:gd name="T4" fmla="*/ 21 w 39"/>
                    <a:gd name="T5" fmla="*/ 59 h 59"/>
                    <a:gd name="T6" fmla="*/ 39 w 39"/>
                    <a:gd name="T7" fmla="*/ 14 h 59"/>
                    <a:gd name="T8" fmla="*/ 25 w 39"/>
                    <a:gd name="T9" fmla="*/ 0 h 59"/>
                  </a:gdLst>
                  <a:ahLst/>
                  <a:cxnLst>
                    <a:cxn ang="0">
                      <a:pos x="T0" y="T1"/>
                    </a:cxn>
                    <a:cxn ang="0">
                      <a:pos x="T2" y="T3"/>
                    </a:cxn>
                    <a:cxn ang="0">
                      <a:pos x="T4" y="T5"/>
                    </a:cxn>
                    <a:cxn ang="0">
                      <a:pos x="T6" y="T7"/>
                    </a:cxn>
                    <a:cxn ang="0">
                      <a:pos x="T8" y="T9"/>
                    </a:cxn>
                  </a:cxnLst>
                  <a:rect l="0" t="0" r="r" b="b"/>
                  <a:pathLst>
                    <a:path w="39" h="59">
                      <a:moveTo>
                        <a:pt x="25" y="0"/>
                      </a:moveTo>
                      <a:cubicBezTo>
                        <a:pt x="10" y="16"/>
                        <a:pt x="1" y="36"/>
                        <a:pt x="0" y="59"/>
                      </a:cubicBezTo>
                      <a:cubicBezTo>
                        <a:pt x="21" y="59"/>
                        <a:pt x="21" y="59"/>
                        <a:pt x="21" y="59"/>
                      </a:cubicBezTo>
                      <a:cubicBezTo>
                        <a:pt x="22" y="42"/>
                        <a:pt x="29" y="27"/>
                        <a:pt x="39" y="14"/>
                      </a:cubicBezTo>
                      <a:lnTo>
                        <a:pt x="25"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5" name="Freeform 157">
                  <a:extLst>
                    <a:ext uri="{FF2B5EF4-FFF2-40B4-BE49-F238E27FC236}">
                      <a16:creationId xmlns:a16="http://schemas.microsoft.com/office/drawing/2014/main" id="{51DDB7E5-16CD-4D7D-AFF8-43575362F7A9}"/>
                    </a:ext>
                  </a:extLst>
                </p:cNvPr>
                <p:cNvSpPr>
                  <a:spLocks/>
                </p:cNvSpPr>
                <p:nvPr/>
              </p:nvSpPr>
              <p:spPr bwMode="auto">
                <a:xfrm>
                  <a:off x="4608" y="2736"/>
                  <a:ext cx="89" cy="58"/>
                </a:xfrm>
                <a:custGeom>
                  <a:avLst/>
                  <a:gdLst>
                    <a:gd name="T0" fmla="*/ 0 w 59"/>
                    <a:gd name="T1" fmla="*/ 15 h 39"/>
                    <a:gd name="T2" fmla="*/ 59 w 59"/>
                    <a:gd name="T3" fmla="*/ 39 h 39"/>
                    <a:gd name="T4" fmla="*/ 59 w 59"/>
                    <a:gd name="T5" fmla="*/ 19 h 39"/>
                    <a:gd name="T6" fmla="*/ 14 w 59"/>
                    <a:gd name="T7" fmla="*/ 0 h 39"/>
                    <a:gd name="T8" fmla="*/ 0 w 59"/>
                    <a:gd name="T9" fmla="*/ 15 h 39"/>
                  </a:gdLst>
                  <a:ahLst/>
                  <a:cxnLst>
                    <a:cxn ang="0">
                      <a:pos x="T0" y="T1"/>
                    </a:cxn>
                    <a:cxn ang="0">
                      <a:pos x="T2" y="T3"/>
                    </a:cxn>
                    <a:cxn ang="0">
                      <a:pos x="T4" y="T5"/>
                    </a:cxn>
                    <a:cxn ang="0">
                      <a:pos x="T6" y="T7"/>
                    </a:cxn>
                    <a:cxn ang="0">
                      <a:pos x="T8" y="T9"/>
                    </a:cxn>
                  </a:cxnLst>
                  <a:rect l="0" t="0" r="r" b="b"/>
                  <a:pathLst>
                    <a:path w="59" h="39">
                      <a:moveTo>
                        <a:pt x="0" y="15"/>
                      </a:moveTo>
                      <a:cubicBezTo>
                        <a:pt x="16" y="29"/>
                        <a:pt x="36" y="38"/>
                        <a:pt x="59" y="39"/>
                      </a:cubicBezTo>
                      <a:cubicBezTo>
                        <a:pt x="59" y="19"/>
                        <a:pt x="59" y="19"/>
                        <a:pt x="59" y="19"/>
                      </a:cubicBezTo>
                      <a:cubicBezTo>
                        <a:pt x="42" y="18"/>
                        <a:pt x="26" y="11"/>
                        <a:pt x="14" y="0"/>
                      </a:cubicBezTo>
                      <a:lnTo>
                        <a:pt x="0" y="15"/>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6" name="Freeform 158">
                  <a:extLst>
                    <a:ext uri="{FF2B5EF4-FFF2-40B4-BE49-F238E27FC236}">
                      <a16:creationId xmlns:a16="http://schemas.microsoft.com/office/drawing/2014/main" id="{AA0F8093-A80C-4CBE-B669-B6692DF63173}"/>
                    </a:ext>
                  </a:extLst>
                </p:cNvPr>
                <p:cNvSpPr>
                  <a:spLocks/>
                </p:cNvSpPr>
                <p:nvPr/>
              </p:nvSpPr>
              <p:spPr bwMode="auto">
                <a:xfrm>
                  <a:off x="4560" y="2658"/>
                  <a:ext cx="59" cy="88"/>
                </a:xfrm>
                <a:custGeom>
                  <a:avLst/>
                  <a:gdLst>
                    <a:gd name="T0" fmla="*/ 0 w 39"/>
                    <a:gd name="T1" fmla="*/ 0 h 59"/>
                    <a:gd name="T2" fmla="*/ 25 w 39"/>
                    <a:gd name="T3" fmla="*/ 59 h 59"/>
                    <a:gd name="T4" fmla="*/ 39 w 39"/>
                    <a:gd name="T5" fmla="*/ 45 h 59"/>
                    <a:gd name="T6" fmla="*/ 21 w 39"/>
                    <a:gd name="T7" fmla="*/ 0 h 59"/>
                    <a:gd name="T8" fmla="*/ 0 w 39"/>
                    <a:gd name="T9" fmla="*/ 0 h 59"/>
                  </a:gdLst>
                  <a:ahLst/>
                  <a:cxnLst>
                    <a:cxn ang="0">
                      <a:pos x="T0" y="T1"/>
                    </a:cxn>
                    <a:cxn ang="0">
                      <a:pos x="T2" y="T3"/>
                    </a:cxn>
                    <a:cxn ang="0">
                      <a:pos x="T4" y="T5"/>
                    </a:cxn>
                    <a:cxn ang="0">
                      <a:pos x="T6" y="T7"/>
                    </a:cxn>
                    <a:cxn ang="0">
                      <a:pos x="T8" y="T9"/>
                    </a:cxn>
                  </a:cxnLst>
                  <a:rect l="0" t="0" r="r" b="b"/>
                  <a:pathLst>
                    <a:path w="39" h="59">
                      <a:moveTo>
                        <a:pt x="0" y="0"/>
                      </a:moveTo>
                      <a:cubicBezTo>
                        <a:pt x="1" y="23"/>
                        <a:pt x="10" y="44"/>
                        <a:pt x="25" y="59"/>
                      </a:cubicBezTo>
                      <a:cubicBezTo>
                        <a:pt x="39" y="45"/>
                        <a:pt x="39" y="45"/>
                        <a:pt x="39" y="45"/>
                      </a:cubicBezTo>
                      <a:cubicBezTo>
                        <a:pt x="28" y="33"/>
                        <a:pt x="22" y="17"/>
                        <a:pt x="21" y="0"/>
                      </a:cubicBezTo>
                      <a:lnTo>
                        <a:pt x="0"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7" name="Freeform 159">
                  <a:extLst>
                    <a:ext uri="{FF2B5EF4-FFF2-40B4-BE49-F238E27FC236}">
                      <a16:creationId xmlns:a16="http://schemas.microsoft.com/office/drawing/2014/main" id="{3EDF1A64-9CB6-4504-B496-71F208E33EC9}"/>
                    </a:ext>
                  </a:extLst>
                </p:cNvPr>
                <p:cNvSpPr>
                  <a:spLocks/>
                </p:cNvSpPr>
                <p:nvPr/>
              </p:nvSpPr>
              <p:spPr bwMode="auto">
                <a:xfrm>
                  <a:off x="4790" y="2554"/>
                  <a:ext cx="59" cy="89"/>
                </a:xfrm>
                <a:custGeom>
                  <a:avLst/>
                  <a:gdLst>
                    <a:gd name="T0" fmla="*/ 14 w 39"/>
                    <a:gd name="T1" fmla="*/ 0 h 59"/>
                    <a:gd name="T2" fmla="*/ 0 w 39"/>
                    <a:gd name="T3" fmla="*/ 14 h 59"/>
                    <a:gd name="T4" fmla="*/ 19 w 39"/>
                    <a:gd name="T5" fmla="*/ 59 h 59"/>
                    <a:gd name="T6" fmla="*/ 39 w 39"/>
                    <a:gd name="T7" fmla="*/ 59 h 59"/>
                    <a:gd name="T8" fmla="*/ 14 w 39"/>
                    <a:gd name="T9" fmla="*/ 0 h 59"/>
                  </a:gdLst>
                  <a:ahLst/>
                  <a:cxnLst>
                    <a:cxn ang="0">
                      <a:pos x="T0" y="T1"/>
                    </a:cxn>
                    <a:cxn ang="0">
                      <a:pos x="T2" y="T3"/>
                    </a:cxn>
                    <a:cxn ang="0">
                      <a:pos x="T4" y="T5"/>
                    </a:cxn>
                    <a:cxn ang="0">
                      <a:pos x="T6" y="T7"/>
                    </a:cxn>
                    <a:cxn ang="0">
                      <a:pos x="T8" y="T9"/>
                    </a:cxn>
                  </a:cxnLst>
                  <a:rect l="0" t="0" r="r" b="b"/>
                  <a:pathLst>
                    <a:path w="39" h="59">
                      <a:moveTo>
                        <a:pt x="14" y="0"/>
                      </a:moveTo>
                      <a:cubicBezTo>
                        <a:pt x="0" y="14"/>
                        <a:pt x="0" y="14"/>
                        <a:pt x="0" y="14"/>
                      </a:cubicBezTo>
                      <a:cubicBezTo>
                        <a:pt x="11" y="26"/>
                        <a:pt x="18" y="42"/>
                        <a:pt x="19" y="59"/>
                      </a:cubicBezTo>
                      <a:cubicBezTo>
                        <a:pt x="39" y="59"/>
                        <a:pt x="39" y="59"/>
                        <a:pt x="39" y="59"/>
                      </a:cubicBezTo>
                      <a:cubicBezTo>
                        <a:pt x="37" y="37"/>
                        <a:pt x="28" y="16"/>
                        <a:pt x="14"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8" name="Freeform 160">
                  <a:extLst>
                    <a:ext uri="{FF2B5EF4-FFF2-40B4-BE49-F238E27FC236}">
                      <a16:creationId xmlns:a16="http://schemas.microsoft.com/office/drawing/2014/main" id="{18F122C3-D66C-4CBB-AF31-684942782608}"/>
                    </a:ext>
                  </a:extLst>
                </p:cNvPr>
                <p:cNvSpPr>
                  <a:spLocks/>
                </p:cNvSpPr>
                <p:nvPr/>
              </p:nvSpPr>
              <p:spPr bwMode="auto">
                <a:xfrm>
                  <a:off x="4712" y="2736"/>
                  <a:ext cx="89" cy="58"/>
                </a:xfrm>
                <a:custGeom>
                  <a:avLst/>
                  <a:gdLst>
                    <a:gd name="T0" fmla="*/ 0 w 59"/>
                    <a:gd name="T1" fmla="*/ 39 h 39"/>
                    <a:gd name="T2" fmla="*/ 59 w 59"/>
                    <a:gd name="T3" fmla="*/ 14 h 39"/>
                    <a:gd name="T4" fmla="*/ 45 w 59"/>
                    <a:gd name="T5" fmla="*/ 0 h 39"/>
                    <a:gd name="T6" fmla="*/ 0 w 59"/>
                    <a:gd name="T7" fmla="*/ 19 h 39"/>
                    <a:gd name="T8" fmla="*/ 0 w 59"/>
                    <a:gd name="T9" fmla="*/ 39 h 39"/>
                  </a:gdLst>
                  <a:ahLst/>
                  <a:cxnLst>
                    <a:cxn ang="0">
                      <a:pos x="T0" y="T1"/>
                    </a:cxn>
                    <a:cxn ang="0">
                      <a:pos x="T2" y="T3"/>
                    </a:cxn>
                    <a:cxn ang="0">
                      <a:pos x="T4" y="T5"/>
                    </a:cxn>
                    <a:cxn ang="0">
                      <a:pos x="T6" y="T7"/>
                    </a:cxn>
                    <a:cxn ang="0">
                      <a:pos x="T8" y="T9"/>
                    </a:cxn>
                  </a:cxnLst>
                  <a:rect l="0" t="0" r="r" b="b"/>
                  <a:pathLst>
                    <a:path w="59" h="39">
                      <a:moveTo>
                        <a:pt x="0" y="39"/>
                      </a:moveTo>
                      <a:cubicBezTo>
                        <a:pt x="23" y="38"/>
                        <a:pt x="43" y="29"/>
                        <a:pt x="59" y="14"/>
                      </a:cubicBezTo>
                      <a:cubicBezTo>
                        <a:pt x="45" y="0"/>
                        <a:pt x="45" y="0"/>
                        <a:pt x="45" y="0"/>
                      </a:cubicBezTo>
                      <a:cubicBezTo>
                        <a:pt x="33" y="11"/>
                        <a:pt x="17" y="18"/>
                        <a:pt x="0" y="19"/>
                      </a:cubicBezTo>
                      <a:lnTo>
                        <a:pt x="0" y="3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9" name="Freeform 161">
                  <a:extLst>
                    <a:ext uri="{FF2B5EF4-FFF2-40B4-BE49-F238E27FC236}">
                      <a16:creationId xmlns:a16="http://schemas.microsoft.com/office/drawing/2014/main" id="{ABD38BA8-E8DD-472E-8833-6D548D4277F0}"/>
                    </a:ext>
                  </a:extLst>
                </p:cNvPr>
                <p:cNvSpPr>
                  <a:spLocks/>
                </p:cNvSpPr>
                <p:nvPr/>
              </p:nvSpPr>
              <p:spPr bwMode="auto">
                <a:xfrm>
                  <a:off x="4712" y="2508"/>
                  <a:ext cx="89" cy="57"/>
                </a:xfrm>
                <a:custGeom>
                  <a:avLst/>
                  <a:gdLst>
                    <a:gd name="T0" fmla="*/ 0 w 59"/>
                    <a:gd name="T1" fmla="*/ 0 h 38"/>
                    <a:gd name="T2" fmla="*/ 0 w 59"/>
                    <a:gd name="T3" fmla="*/ 20 h 38"/>
                    <a:gd name="T4" fmla="*/ 45 w 59"/>
                    <a:gd name="T5" fmla="*/ 38 h 38"/>
                    <a:gd name="T6" fmla="*/ 59 w 59"/>
                    <a:gd name="T7" fmla="*/ 24 h 38"/>
                    <a:gd name="T8" fmla="*/ 0 w 59"/>
                    <a:gd name="T9" fmla="*/ 0 h 38"/>
                  </a:gdLst>
                  <a:ahLst/>
                  <a:cxnLst>
                    <a:cxn ang="0">
                      <a:pos x="T0" y="T1"/>
                    </a:cxn>
                    <a:cxn ang="0">
                      <a:pos x="T2" y="T3"/>
                    </a:cxn>
                    <a:cxn ang="0">
                      <a:pos x="T4" y="T5"/>
                    </a:cxn>
                    <a:cxn ang="0">
                      <a:pos x="T6" y="T7"/>
                    </a:cxn>
                    <a:cxn ang="0">
                      <a:pos x="T8" y="T9"/>
                    </a:cxn>
                  </a:cxnLst>
                  <a:rect l="0" t="0" r="r" b="b"/>
                  <a:pathLst>
                    <a:path w="59" h="38">
                      <a:moveTo>
                        <a:pt x="0" y="0"/>
                      </a:moveTo>
                      <a:cubicBezTo>
                        <a:pt x="0" y="20"/>
                        <a:pt x="0" y="20"/>
                        <a:pt x="0" y="20"/>
                      </a:cubicBezTo>
                      <a:cubicBezTo>
                        <a:pt x="17" y="21"/>
                        <a:pt x="33" y="28"/>
                        <a:pt x="45" y="38"/>
                      </a:cubicBezTo>
                      <a:cubicBezTo>
                        <a:pt x="59" y="24"/>
                        <a:pt x="59" y="24"/>
                        <a:pt x="59" y="24"/>
                      </a:cubicBezTo>
                      <a:cubicBezTo>
                        <a:pt x="43" y="10"/>
                        <a:pt x="23" y="1"/>
                        <a:pt x="0"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30" name="Freeform 162">
                  <a:extLst>
                    <a:ext uri="{FF2B5EF4-FFF2-40B4-BE49-F238E27FC236}">
                      <a16:creationId xmlns:a16="http://schemas.microsoft.com/office/drawing/2014/main" id="{431B45C4-99FF-4C39-B6C2-D0EF186F80E4}"/>
                    </a:ext>
                  </a:extLst>
                </p:cNvPr>
                <p:cNvSpPr>
                  <a:spLocks/>
                </p:cNvSpPr>
                <p:nvPr/>
              </p:nvSpPr>
              <p:spPr bwMode="auto">
                <a:xfrm>
                  <a:off x="4608" y="2508"/>
                  <a:ext cx="89" cy="57"/>
                </a:xfrm>
                <a:custGeom>
                  <a:avLst/>
                  <a:gdLst>
                    <a:gd name="T0" fmla="*/ 59 w 59"/>
                    <a:gd name="T1" fmla="*/ 0 h 38"/>
                    <a:gd name="T2" fmla="*/ 0 w 59"/>
                    <a:gd name="T3" fmla="*/ 24 h 38"/>
                    <a:gd name="T4" fmla="*/ 14 w 59"/>
                    <a:gd name="T5" fmla="*/ 38 h 38"/>
                    <a:gd name="T6" fmla="*/ 59 w 59"/>
                    <a:gd name="T7" fmla="*/ 20 h 38"/>
                    <a:gd name="T8" fmla="*/ 59 w 59"/>
                    <a:gd name="T9" fmla="*/ 0 h 38"/>
                  </a:gdLst>
                  <a:ahLst/>
                  <a:cxnLst>
                    <a:cxn ang="0">
                      <a:pos x="T0" y="T1"/>
                    </a:cxn>
                    <a:cxn ang="0">
                      <a:pos x="T2" y="T3"/>
                    </a:cxn>
                    <a:cxn ang="0">
                      <a:pos x="T4" y="T5"/>
                    </a:cxn>
                    <a:cxn ang="0">
                      <a:pos x="T6" y="T7"/>
                    </a:cxn>
                    <a:cxn ang="0">
                      <a:pos x="T8" y="T9"/>
                    </a:cxn>
                  </a:cxnLst>
                  <a:rect l="0" t="0" r="r" b="b"/>
                  <a:pathLst>
                    <a:path w="59" h="38">
                      <a:moveTo>
                        <a:pt x="59" y="0"/>
                      </a:moveTo>
                      <a:cubicBezTo>
                        <a:pt x="36" y="1"/>
                        <a:pt x="16" y="10"/>
                        <a:pt x="0" y="24"/>
                      </a:cubicBezTo>
                      <a:cubicBezTo>
                        <a:pt x="14" y="38"/>
                        <a:pt x="14" y="38"/>
                        <a:pt x="14" y="38"/>
                      </a:cubicBezTo>
                      <a:cubicBezTo>
                        <a:pt x="27" y="28"/>
                        <a:pt x="42" y="21"/>
                        <a:pt x="59" y="20"/>
                      </a:cubicBezTo>
                      <a:cubicBezTo>
                        <a:pt x="59" y="0"/>
                        <a:pt x="59" y="0"/>
                        <a:pt x="59"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grpSp>
        </p:grpSp>
        <p:sp>
          <p:nvSpPr>
            <p:cNvPr id="131" name="Oval 130">
              <a:extLst>
                <a:ext uri="{FF2B5EF4-FFF2-40B4-BE49-F238E27FC236}">
                  <a16:creationId xmlns:a16="http://schemas.microsoft.com/office/drawing/2014/main" id="{5F4D1E12-E43E-4B34-A2AE-D4C2A58C22F0}"/>
                </a:ext>
              </a:extLst>
            </p:cNvPr>
            <p:cNvSpPr/>
            <p:nvPr/>
          </p:nvSpPr>
          <p:spPr>
            <a:xfrm>
              <a:off x="11037873" y="2934472"/>
              <a:ext cx="830042" cy="8252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2" name="Group 131" descr="test">
              <a:extLst>
                <a:ext uri="{FF2B5EF4-FFF2-40B4-BE49-F238E27FC236}">
                  <a16:creationId xmlns:a16="http://schemas.microsoft.com/office/drawing/2014/main" id="{BFE262A2-376A-4F3F-B387-BF8530E13171}"/>
                </a:ext>
              </a:extLst>
            </p:cNvPr>
            <p:cNvGrpSpPr/>
            <p:nvPr/>
          </p:nvGrpSpPr>
          <p:grpSpPr>
            <a:xfrm>
              <a:off x="11222189" y="3279449"/>
              <a:ext cx="335416" cy="333676"/>
              <a:chOff x="4486289" y="2163470"/>
              <a:chExt cx="406192" cy="406193"/>
            </a:xfrm>
          </p:grpSpPr>
          <p:sp>
            <p:nvSpPr>
              <p:cNvPr id="133" name="Rectangle 251">
                <a:extLst>
                  <a:ext uri="{FF2B5EF4-FFF2-40B4-BE49-F238E27FC236}">
                    <a16:creationId xmlns:a16="http://schemas.microsoft.com/office/drawing/2014/main" id="{2E328399-B44F-46DD-AA7D-A220E0B2FB49}"/>
                  </a:ext>
                </a:extLst>
              </p:cNvPr>
              <p:cNvSpPr>
                <a:spLocks noChangeArrowheads="1"/>
              </p:cNvSpPr>
              <p:nvPr/>
            </p:nvSpPr>
            <p:spPr bwMode="auto">
              <a:xfrm>
                <a:off x="4486289" y="2163470"/>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4" name="Rectangle 252">
                <a:extLst>
                  <a:ext uri="{FF2B5EF4-FFF2-40B4-BE49-F238E27FC236}">
                    <a16:creationId xmlns:a16="http://schemas.microsoft.com/office/drawing/2014/main" id="{73D54D7E-CE10-4FEF-856E-9F228792BFAB}"/>
                  </a:ext>
                </a:extLst>
              </p:cNvPr>
              <p:cNvSpPr>
                <a:spLocks noChangeArrowheads="1"/>
              </p:cNvSpPr>
              <p:nvPr/>
            </p:nvSpPr>
            <p:spPr bwMode="auto">
              <a:xfrm>
                <a:off x="4486289" y="2224166"/>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5" name="Rectangle 253">
                <a:extLst>
                  <a:ext uri="{FF2B5EF4-FFF2-40B4-BE49-F238E27FC236}">
                    <a16:creationId xmlns:a16="http://schemas.microsoft.com/office/drawing/2014/main" id="{98BC8C8E-D3E2-43D8-B696-5E0989957A19}"/>
                  </a:ext>
                </a:extLst>
              </p:cNvPr>
              <p:cNvSpPr>
                <a:spLocks noChangeArrowheads="1"/>
              </p:cNvSpPr>
              <p:nvPr/>
            </p:nvSpPr>
            <p:spPr bwMode="auto">
              <a:xfrm>
                <a:off x="4668375" y="2224166"/>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6" name="Rectangle 254">
                <a:extLst>
                  <a:ext uri="{FF2B5EF4-FFF2-40B4-BE49-F238E27FC236}">
                    <a16:creationId xmlns:a16="http://schemas.microsoft.com/office/drawing/2014/main" id="{BD3CD791-440F-4414-BCAB-E71801F4A344}"/>
                  </a:ext>
                </a:extLst>
              </p:cNvPr>
              <p:cNvSpPr>
                <a:spLocks noChangeArrowheads="1"/>
              </p:cNvSpPr>
              <p:nvPr/>
            </p:nvSpPr>
            <p:spPr bwMode="auto">
              <a:xfrm>
                <a:off x="4729071" y="2224166"/>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7" name="Rectangle 255">
                <a:extLst>
                  <a:ext uri="{FF2B5EF4-FFF2-40B4-BE49-F238E27FC236}">
                    <a16:creationId xmlns:a16="http://schemas.microsoft.com/office/drawing/2014/main" id="{0F4CA1CA-27A9-4C88-A706-3C2F6F5F2C45}"/>
                  </a:ext>
                </a:extLst>
              </p:cNvPr>
              <p:cNvSpPr>
                <a:spLocks noChangeArrowheads="1"/>
              </p:cNvSpPr>
              <p:nvPr/>
            </p:nvSpPr>
            <p:spPr bwMode="auto">
              <a:xfrm>
                <a:off x="4486289" y="2284861"/>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8" name="Rectangle 256">
                <a:extLst>
                  <a:ext uri="{FF2B5EF4-FFF2-40B4-BE49-F238E27FC236}">
                    <a16:creationId xmlns:a16="http://schemas.microsoft.com/office/drawing/2014/main" id="{99338317-E015-438C-9E71-F02FDBC03528}"/>
                  </a:ext>
                </a:extLst>
              </p:cNvPr>
              <p:cNvSpPr>
                <a:spLocks noChangeArrowheads="1"/>
              </p:cNvSpPr>
              <p:nvPr/>
            </p:nvSpPr>
            <p:spPr bwMode="auto">
              <a:xfrm>
                <a:off x="4668375" y="2284861"/>
                <a:ext cx="42020"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9" name="Rectangle 257">
                <a:extLst>
                  <a:ext uri="{FF2B5EF4-FFF2-40B4-BE49-F238E27FC236}">
                    <a16:creationId xmlns:a16="http://schemas.microsoft.com/office/drawing/2014/main" id="{C1BECA22-1F82-469B-9198-8198653A08E5}"/>
                  </a:ext>
                </a:extLst>
              </p:cNvPr>
              <p:cNvSpPr>
                <a:spLocks noChangeArrowheads="1"/>
              </p:cNvSpPr>
              <p:nvPr/>
            </p:nvSpPr>
            <p:spPr bwMode="auto">
              <a:xfrm>
                <a:off x="4729071" y="2284861"/>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0" name="Rectangle 258">
                <a:extLst>
                  <a:ext uri="{FF2B5EF4-FFF2-40B4-BE49-F238E27FC236}">
                    <a16:creationId xmlns:a16="http://schemas.microsoft.com/office/drawing/2014/main" id="{C4E45B8E-48C6-4DCF-8A17-E22D1FBC8AAB}"/>
                  </a:ext>
                </a:extLst>
              </p:cNvPr>
              <p:cNvSpPr>
                <a:spLocks noChangeArrowheads="1"/>
              </p:cNvSpPr>
              <p:nvPr/>
            </p:nvSpPr>
            <p:spPr bwMode="auto">
              <a:xfrm>
                <a:off x="4486289" y="2345557"/>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1" name="Rectangle 259">
                <a:extLst>
                  <a:ext uri="{FF2B5EF4-FFF2-40B4-BE49-F238E27FC236}">
                    <a16:creationId xmlns:a16="http://schemas.microsoft.com/office/drawing/2014/main" id="{AF1187F0-D03F-40BC-80DB-0F0A97AAD815}"/>
                  </a:ext>
                </a:extLst>
              </p:cNvPr>
              <p:cNvSpPr>
                <a:spLocks noChangeArrowheads="1"/>
              </p:cNvSpPr>
              <p:nvPr/>
            </p:nvSpPr>
            <p:spPr bwMode="auto">
              <a:xfrm>
                <a:off x="4545428" y="2345557"/>
                <a:ext cx="43576"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2" name="Rectangle 260">
                <a:extLst>
                  <a:ext uri="{FF2B5EF4-FFF2-40B4-BE49-F238E27FC236}">
                    <a16:creationId xmlns:a16="http://schemas.microsoft.com/office/drawing/2014/main" id="{573AA398-B303-42B8-971B-4ABB87FF4D8B}"/>
                  </a:ext>
                </a:extLst>
              </p:cNvPr>
              <p:cNvSpPr>
                <a:spLocks noChangeArrowheads="1"/>
              </p:cNvSpPr>
              <p:nvPr/>
            </p:nvSpPr>
            <p:spPr bwMode="auto">
              <a:xfrm>
                <a:off x="4606123" y="2345557"/>
                <a:ext cx="43576"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3" name="Rectangle 261">
                <a:extLst>
                  <a:ext uri="{FF2B5EF4-FFF2-40B4-BE49-F238E27FC236}">
                    <a16:creationId xmlns:a16="http://schemas.microsoft.com/office/drawing/2014/main" id="{82EF8B48-F455-4A75-A6E0-06347420B93D}"/>
                  </a:ext>
                </a:extLst>
              </p:cNvPr>
              <p:cNvSpPr>
                <a:spLocks noChangeArrowheads="1"/>
              </p:cNvSpPr>
              <p:nvPr/>
            </p:nvSpPr>
            <p:spPr bwMode="auto">
              <a:xfrm>
                <a:off x="4668375" y="2345557"/>
                <a:ext cx="42020"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4" name="Rectangle 262">
                <a:extLst>
                  <a:ext uri="{FF2B5EF4-FFF2-40B4-BE49-F238E27FC236}">
                    <a16:creationId xmlns:a16="http://schemas.microsoft.com/office/drawing/2014/main" id="{6EFBCFDB-858F-49E1-A461-9EEC3B705F7C}"/>
                  </a:ext>
                </a:extLst>
              </p:cNvPr>
              <p:cNvSpPr>
                <a:spLocks noChangeArrowheads="1"/>
              </p:cNvSpPr>
              <p:nvPr/>
            </p:nvSpPr>
            <p:spPr bwMode="auto">
              <a:xfrm>
                <a:off x="4729071" y="2345557"/>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5" name="Rectangle 263">
                <a:extLst>
                  <a:ext uri="{FF2B5EF4-FFF2-40B4-BE49-F238E27FC236}">
                    <a16:creationId xmlns:a16="http://schemas.microsoft.com/office/drawing/2014/main" id="{D6A95F8D-07BC-4469-A15B-EEDC912E0CAA}"/>
                  </a:ext>
                </a:extLst>
              </p:cNvPr>
              <p:cNvSpPr>
                <a:spLocks noChangeArrowheads="1"/>
              </p:cNvSpPr>
              <p:nvPr/>
            </p:nvSpPr>
            <p:spPr bwMode="auto">
              <a:xfrm>
                <a:off x="4486289" y="2406252"/>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6" name="Rectangle 264">
                <a:extLst>
                  <a:ext uri="{FF2B5EF4-FFF2-40B4-BE49-F238E27FC236}">
                    <a16:creationId xmlns:a16="http://schemas.microsoft.com/office/drawing/2014/main" id="{341F608E-03A8-4C7F-A7EB-44D9B9CE8797}"/>
                  </a:ext>
                </a:extLst>
              </p:cNvPr>
              <p:cNvSpPr>
                <a:spLocks noChangeArrowheads="1"/>
              </p:cNvSpPr>
              <p:nvPr/>
            </p:nvSpPr>
            <p:spPr bwMode="auto">
              <a:xfrm>
                <a:off x="4545428" y="2406252"/>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7" name="Rectangle 265">
                <a:extLst>
                  <a:ext uri="{FF2B5EF4-FFF2-40B4-BE49-F238E27FC236}">
                    <a16:creationId xmlns:a16="http://schemas.microsoft.com/office/drawing/2014/main" id="{862C58D0-5403-48FE-9F71-CC221C976C89}"/>
                  </a:ext>
                </a:extLst>
              </p:cNvPr>
              <p:cNvSpPr>
                <a:spLocks noChangeArrowheads="1"/>
              </p:cNvSpPr>
              <p:nvPr/>
            </p:nvSpPr>
            <p:spPr bwMode="auto">
              <a:xfrm>
                <a:off x="4606123" y="2406252"/>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8" name="Rectangle 266">
                <a:extLst>
                  <a:ext uri="{FF2B5EF4-FFF2-40B4-BE49-F238E27FC236}">
                    <a16:creationId xmlns:a16="http://schemas.microsoft.com/office/drawing/2014/main" id="{67D2C7A0-10A4-41C1-B7FE-7B0918472B2A}"/>
                  </a:ext>
                </a:extLst>
              </p:cNvPr>
              <p:cNvSpPr>
                <a:spLocks noChangeArrowheads="1"/>
              </p:cNvSpPr>
              <p:nvPr/>
            </p:nvSpPr>
            <p:spPr bwMode="auto">
              <a:xfrm>
                <a:off x="4668375" y="2406252"/>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9" name="Rectangle 267">
                <a:extLst>
                  <a:ext uri="{FF2B5EF4-FFF2-40B4-BE49-F238E27FC236}">
                    <a16:creationId xmlns:a16="http://schemas.microsoft.com/office/drawing/2014/main" id="{C80AAB8F-4F36-4D56-B104-D5ED1A480BEB}"/>
                  </a:ext>
                </a:extLst>
              </p:cNvPr>
              <p:cNvSpPr>
                <a:spLocks noChangeArrowheads="1"/>
              </p:cNvSpPr>
              <p:nvPr/>
            </p:nvSpPr>
            <p:spPr bwMode="auto">
              <a:xfrm>
                <a:off x="4729071" y="2406252"/>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0" name="Rectangle 268">
                <a:extLst>
                  <a:ext uri="{FF2B5EF4-FFF2-40B4-BE49-F238E27FC236}">
                    <a16:creationId xmlns:a16="http://schemas.microsoft.com/office/drawing/2014/main" id="{69CA28B5-4B5F-42E8-B5D9-477156663997}"/>
                  </a:ext>
                </a:extLst>
              </p:cNvPr>
              <p:cNvSpPr>
                <a:spLocks noChangeArrowheads="1"/>
              </p:cNvSpPr>
              <p:nvPr/>
            </p:nvSpPr>
            <p:spPr bwMode="auto">
              <a:xfrm>
                <a:off x="4486289" y="2466948"/>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1" name="Rectangle 269">
                <a:extLst>
                  <a:ext uri="{FF2B5EF4-FFF2-40B4-BE49-F238E27FC236}">
                    <a16:creationId xmlns:a16="http://schemas.microsoft.com/office/drawing/2014/main" id="{CE050994-ECBA-4AB4-9DF6-1864FD2D7BA8}"/>
                  </a:ext>
                </a:extLst>
              </p:cNvPr>
              <p:cNvSpPr>
                <a:spLocks noChangeArrowheads="1"/>
              </p:cNvSpPr>
              <p:nvPr/>
            </p:nvSpPr>
            <p:spPr bwMode="auto">
              <a:xfrm>
                <a:off x="4545428" y="2466948"/>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2" name="Rectangle 270">
                <a:extLst>
                  <a:ext uri="{FF2B5EF4-FFF2-40B4-BE49-F238E27FC236}">
                    <a16:creationId xmlns:a16="http://schemas.microsoft.com/office/drawing/2014/main" id="{CDDCBF8A-3953-4D99-ABA2-D217663CABC6}"/>
                  </a:ext>
                </a:extLst>
              </p:cNvPr>
              <p:cNvSpPr>
                <a:spLocks noChangeArrowheads="1"/>
              </p:cNvSpPr>
              <p:nvPr/>
            </p:nvSpPr>
            <p:spPr bwMode="auto">
              <a:xfrm>
                <a:off x="4606123" y="2466948"/>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3" name="Rectangle 271">
                <a:extLst>
                  <a:ext uri="{FF2B5EF4-FFF2-40B4-BE49-F238E27FC236}">
                    <a16:creationId xmlns:a16="http://schemas.microsoft.com/office/drawing/2014/main" id="{0535F826-4438-48C4-9753-9FEAEEBB8BCC}"/>
                  </a:ext>
                </a:extLst>
              </p:cNvPr>
              <p:cNvSpPr>
                <a:spLocks noChangeArrowheads="1"/>
              </p:cNvSpPr>
              <p:nvPr/>
            </p:nvSpPr>
            <p:spPr bwMode="auto">
              <a:xfrm>
                <a:off x="4668375" y="2466948"/>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4" name="Rectangle 272">
                <a:extLst>
                  <a:ext uri="{FF2B5EF4-FFF2-40B4-BE49-F238E27FC236}">
                    <a16:creationId xmlns:a16="http://schemas.microsoft.com/office/drawing/2014/main" id="{3F483B96-9682-4588-8B5A-CFD4147B545A}"/>
                  </a:ext>
                </a:extLst>
              </p:cNvPr>
              <p:cNvSpPr>
                <a:spLocks noChangeArrowheads="1"/>
              </p:cNvSpPr>
              <p:nvPr/>
            </p:nvSpPr>
            <p:spPr bwMode="auto">
              <a:xfrm>
                <a:off x="4729071" y="2466948"/>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5" name="Rectangle 273">
                <a:extLst>
                  <a:ext uri="{FF2B5EF4-FFF2-40B4-BE49-F238E27FC236}">
                    <a16:creationId xmlns:a16="http://schemas.microsoft.com/office/drawing/2014/main" id="{AE0468D6-C09E-4761-A47E-1181CCCDF53D}"/>
                  </a:ext>
                </a:extLst>
              </p:cNvPr>
              <p:cNvSpPr>
                <a:spLocks noChangeArrowheads="1"/>
              </p:cNvSpPr>
              <p:nvPr/>
            </p:nvSpPr>
            <p:spPr bwMode="auto">
              <a:xfrm>
                <a:off x="4789766" y="2466948"/>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6" name="Rectangle 274">
                <a:extLst>
                  <a:ext uri="{FF2B5EF4-FFF2-40B4-BE49-F238E27FC236}">
                    <a16:creationId xmlns:a16="http://schemas.microsoft.com/office/drawing/2014/main" id="{694E2772-F4E2-474B-8E29-DEF6721CBC6B}"/>
                  </a:ext>
                </a:extLst>
              </p:cNvPr>
              <p:cNvSpPr>
                <a:spLocks noChangeArrowheads="1"/>
              </p:cNvSpPr>
              <p:nvPr/>
            </p:nvSpPr>
            <p:spPr bwMode="auto">
              <a:xfrm>
                <a:off x="4848905" y="2466948"/>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7" name="Rectangle 275">
                <a:extLst>
                  <a:ext uri="{FF2B5EF4-FFF2-40B4-BE49-F238E27FC236}">
                    <a16:creationId xmlns:a16="http://schemas.microsoft.com/office/drawing/2014/main" id="{9741FA3F-7E00-4998-81D7-97EF4FE5C309}"/>
                  </a:ext>
                </a:extLst>
              </p:cNvPr>
              <p:cNvSpPr>
                <a:spLocks noChangeArrowheads="1"/>
              </p:cNvSpPr>
              <p:nvPr/>
            </p:nvSpPr>
            <p:spPr bwMode="auto">
              <a:xfrm>
                <a:off x="4486289" y="2527643"/>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8" name="Rectangle 276">
                <a:extLst>
                  <a:ext uri="{FF2B5EF4-FFF2-40B4-BE49-F238E27FC236}">
                    <a16:creationId xmlns:a16="http://schemas.microsoft.com/office/drawing/2014/main" id="{EF90B7B1-75E2-48B6-80FC-EE133741ECEF}"/>
                  </a:ext>
                </a:extLst>
              </p:cNvPr>
              <p:cNvSpPr>
                <a:spLocks noChangeArrowheads="1"/>
              </p:cNvSpPr>
              <p:nvPr/>
            </p:nvSpPr>
            <p:spPr bwMode="auto">
              <a:xfrm>
                <a:off x="4545428" y="2527643"/>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0" name="Rectangle 277">
                <a:extLst>
                  <a:ext uri="{FF2B5EF4-FFF2-40B4-BE49-F238E27FC236}">
                    <a16:creationId xmlns:a16="http://schemas.microsoft.com/office/drawing/2014/main" id="{3AAD4CC5-F788-423F-9906-6E6E858674ED}"/>
                  </a:ext>
                </a:extLst>
              </p:cNvPr>
              <p:cNvSpPr>
                <a:spLocks noChangeArrowheads="1"/>
              </p:cNvSpPr>
              <p:nvPr/>
            </p:nvSpPr>
            <p:spPr bwMode="auto">
              <a:xfrm>
                <a:off x="4606123" y="2527643"/>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1" name="Rectangle 278">
                <a:extLst>
                  <a:ext uri="{FF2B5EF4-FFF2-40B4-BE49-F238E27FC236}">
                    <a16:creationId xmlns:a16="http://schemas.microsoft.com/office/drawing/2014/main" id="{615E3A60-9EFD-4E73-9DB1-B258C51981A7}"/>
                  </a:ext>
                </a:extLst>
              </p:cNvPr>
              <p:cNvSpPr>
                <a:spLocks noChangeArrowheads="1"/>
              </p:cNvSpPr>
              <p:nvPr/>
            </p:nvSpPr>
            <p:spPr bwMode="auto">
              <a:xfrm>
                <a:off x="4668375" y="2527643"/>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2" name="Rectangle 279">
                <a:extLst>
                  <a:ext uri="{FF2B5EF4-FFF2-40B4-BE49-F238E27FC236}">
                    <a16:creationId xmlns:a16="http://schemas.microsoft.com/office/drawing/2014/main" id="{EE21898B-F653-4EFE-8C22-FED44205B685}"/>
                  </a:ext>
                </a:extLst>
              </p:cNvPr>
              <p:cNvSpPr>
                <a:spLocks noChangeArrowheads="1"/>
              </p:cNvSpPr>
              <p:nvPr/>
            </p:nvSpPr>
            <p:spPr bwMode="auto">
              <a:xfrm>
                <a:off x="4729071" y="2527643"/>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3" name="Rectangle 280">
                <a:extLst>
                  <a:ext uri="{FF2B5EF4-FFF2-40B4-BE49-F238E27FC236}">
                    <a16:creationId xmlns:a16="http://schemas.microsoft.com/office/drawing/2014/main" id="{E74896F4-7B0D-4A10-A29A-E45357858C7D}"/>
                  </a:ext>
                </a:extLst>
              </p:cNvPr>
              <p:cNvSpPr>
                <a:spLocks noChangeArrowheads="1"/>
              </p:cNvSpPr>
              <p:nvPr/>
            </p:nvSpPr>
            <p:spPr bwMode="auto">
              <a:xfrm>
                <a:off x="4789766" y="2527643"/>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4" name="Rectangle 281">
                <a:extLst>
                  <a:ext uri="{FF2B5EF4-FFF2-40B4-BE49-F238E27FC236}">
                    <a16:creationId xmlns:a16="http://schemas.microsoft.com/office/drawing/2014/main" id="{D30F2618-3C3F-4C33-B349-D7F442F644D8}"/>
                  </a:ext>
                </a:extLst>
              </p:cNvPr>
              <p:cNvSpPr>
                <a:spLocks noChangeArrowheads="1"/>
              </p:cNvSpPr>
              <p:nvPr/>
            </p:nvSpPr>
            <p:spPr bwMode="auto">
              <a:xfrm>
                <a:off x="4848905" y="2527643"/>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grpSp>
        <p:sp>
          <p:nvSpPr>
            <p:cNvPr id="165" name="TextBox 164">
              <a:extLst>
                <a:ext uri="{FF2B5EF4-FFF2-40B4-BE49-F238E27FC236}">
                  <a16:creationId xmlns:a16="http://schemas.microsoft.com/office/drawing/2014/main" id="{010F7660-3B29-4870-AF98-63A778473519}"/>
                </a:ext>
              </a:extLst>
            </p:cNvPr>
            <p:cNvSpPr txBox="1"/>
            <p:nvPr/>
          </p:nvSpPr>
          <p:spPr>
            <a:xfrm>
              <a:off x="11026973" y="2930974"/>
              <a:ext cx="760546" cy="24622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Manage</a:t>
              </a:r>
            </a:p>
          </p:txBody>
        </p:sp>
        <p:sp>
          <p:nvSpPr>
            <p:cNvPr id="174" name="Oval 173">
              <a:extLst>
                <a:ext uri="{FF2B5EF4-FFF2-40B4-BE49-F238E27FC236}">
                  <a16:creationId xmlns:a16="http://schemas.microsoft.com/office/drawing/2014/main" id="{55185448-DD5B-42A0-A88E-2F62E9500D89}"/>
                </a:ext>
              </a:extLst>
            </p:cNvPr>
            <p:cNvSpPr/>
            <p:nvPr/>
          </p:nvSpPr>
          <p:spPr>
            <a:xfrm>
              <a:off x="6627670" y="2869866"/>
              <a:ext cx="816058" cy="8418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Freeform 5">
              <a:extLst>
                <a:ext uri="{FF2B5EF4-FFF2-40B4-BE49-F238E27FC236}">
                  <a16:creationId xmlns:a16="http://schemas.microsoft.com/office/drawing/2014/main" id="{D5CAE30E-6CC5-4F76-ADE3-1BDA41AF13CC}"/>
                </a:ext>
              </a:extLst>
            </p:cNvPr>
            <p:cNvSpPr>
              <a:spLocks noEditPoints="1"/>
            </p:cNvSpPr>
            <p:nvPr/>
          </p:nvSpPr>
          <p:spPr bwMode="auto">
            <a:xfrm>
              <a:off x="6937683" y="3268390"/>
              <a:ext cx="345033" cy="346372"/>
            </a:xfrm>
            <a:custGeom>
              <a:avLst/>
              <a:gdLst>
                <a:gd name="T0" fmla="*/ 304 w 347"/>
                <a:gd name="T1" fmla="*/ 207 h 348"/>
                <a:gd name="T2" fmla="*/ 179 w 347"/>
                <a:gd name="T3" fmla="*/ 76 h 348"/>
                <a:gd name="T4" fmla="*/ 179 w 347"/>
                <a:gd name="T5" fmla="*/ 33 h 348"/>
                <a:gd name="T6" fmla="*/ 228 w 347"/>
                <a:gd name="T7" fmla="*/ 33 h 348"/>
                <a:gd name="T8" fmla="*/ 228 w 347"/>
                <a:gd name="T9" fmla="*/ 0 h 348"/>
                <a:gd name="T10" fmla="*/ 179 w 347"/>
                <a:gd name="T11" fmla="*/ 0 h 348"/>
                <a:gd name="T12" fmla="*/ 168 w 347"/>
                <a:gd name="T13" fmla="*/ 0 h 348"/>
                <a:gd name="T14" fmla="*/ 168 w 347"/>
                <a:gd name="T15" fmla="*/ 33 h 348"/>
                <a:gd name="T16" fmla="*/ 168 w 347"/>
                <a:gd name="T17" fmla="*/ 76 h 348"/>
                <a:gd name="T18" fmla="*/ 43 w 347"/>
                <a:gd name="T19" fmla="*/ 207 h 348"/>
                <a:gd name="T20" fmla="*/ 0 w 347"/>
                <a:gd name="T21" fmla="*/ 207 h 348"/>
                <a:gd name="T22" fmla="*/ 0 w 347"/>
                <a:gd name="T23" fmla="*/ 348 h 348"/>
                <a:gd name="T24" fmla="*/ 347 w 347"/>
                <a:gd name="T25" fmla="*/ 348 h 348"/>
                <a:gd name="T26" fmla="*/ 347 w 347"/>
                <a:gd name="T27" fmla="*/ 207 h 348"/>
                <a:gd name="T28" fmla="*/ 304 w 347"/>
                <a:gd name="T29" fmla="*/ 207 h 348"/>
                <a:gd name="T30" fmla="*/ 54 w 347"/>
                <a:gd name="T31" fmla="*/ 326 h 348"/>
                <a:gd name="T32" fmla="*/ 21 w 347"/>
                <a:gd name="T33" fmla="*/ 326 h 348"/>
                <a:gd name="T34" fmla="*/ 21 w 347"/>
                <a:gd name="T35" fmla="*/ 228 h 348"/>
                <a:gd name="T36" fmla="*/ 54 w 347"/>
                <a:gd name="T37" fmla="*/ 228 h 348"/>
                <a:gd name="T38" fmla="*/ 54 w 347"/>
                <a:gd name="T39" fmla="*/ 326 h 348"/>
                <a:gd name="T40" fmla="*/ 108 w 347"/>
                <a:gd name="T41" fmla="*/ 326 h 348"/>
                <a:gd name="T42" fmla="*/ 76 w 347"/>
                <a:gd name="T43" fmla="*/ 326 h 348"/>
                <a:gd name="T44" fmla="*/ 76 w 347"/>
                <a:gd name="T45" fmla="*/ 228 h 348"/>
                <a:gd name="T46" fmla="*/ 108 w 347"/>
                <a:gd name="T47" fmla="*/ 228 h 348"/>
                <a:gd name="T48" fmla="*/ 108 w 347"/>
                <a:gd name="T49" fmla="*/ 326 h 348"/>
                <a:gd name="T50" fmla="*/ 162 w 347"/>
                <a:gd name="T51" fmla="*/ 326 h 348"/>
                <a:gd name="T52" fmla="*/ 130 w 347"/>
                <a:gd name="T53" fmla="*/ 326 h 348"/>
                <a:gd name="T54" fmla="*/ 130 w 347"/>
                <a:gd name="T55" fmla="*/ 228 h 348"/>
                <a:gd name="T56" fmla="*/ 162 w 347"/>
                <a:gd name="T57" fmla="*/ 228 h 348"/>
                <a:gd name="T58" fmla="*/ 162 w 347"/>
                <a:gd name="T59" fmla="*/ 326 h 348"/>
                <a:gd name="T60" fmla="*/ 217 w 347"/>
                <a:gd name="T61" fmla="*/ 326 h 348"/>
                <a:gd name="T62" fmla="*/ 184 w 347"/>
                <a:gd name="T63" fmla="*/ 326 h 348"/>
                <a:gd name="T64" fmla="*/ 184 w 347"/>
                <a:gd name="T65" fmla="*/ 228 h 348"/>
                <a:gd name="T66" fmla="*/ 217 w 347"/>
                <a:gd name="T67" fmla="*/ 228 h 348"/>
                <a:gd name="T68" fmla="*/ 217 w 347"/>
                <a:gd name="T69" fmla="*/ 326 h 348"/>
                <a:gd name="T70" fmla="*/ 271 w 347"/>
                <a:gd name="T71" fmla="*/ 326 h 348"/>
                <a:gd name="T72" fmla="*/ 238 w 347"/>
                <a:gd name="T73" fmla="*/ 326 h 348"/>
                <a:gd name="T74" fmla="*/ 238 w 347"/>
                <a:gd name="T75" fmla="*/ 228 h 348"/>
                <a:gd name="T76" fmla="*/ 271 w 347"/>
                <a:gd name="T77" fmla="*/ 228 h 348"/>
                <a:gd name="T78" fmla="*/ 271 w 347"/>
                <a:gd name="T79" fmla="*/ 326 h 348"/>
                <a:gd name="T80" fmla="*/ 325 w 347"/>
                <a:gd name="T81" fmla="*/ 326 h 348"/>
                <a:gd name="T82" fmla="*/ 293 w 347"/>
                <a:gd name="T83" fmla="*/ 326 h 348"/>
                <a:gd name="T84" fmla="*/ 293 w 347"/>
                <a:gd name="T85" fmla="*/ 228 h 348"/>
                <a:gd name="T86" fmla="*/ 325 w 347"/>
                <a:gd name="T87" fmla="*/ 228 h 348"/>
                <a:gd name="T88" fmla="*/ 325 w 347"/>
                <a:gd name="T89"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7" h="348">
                  <a:moveTo>
                    <a:pt x="304" y="207"/>
                  </a:moveTo>
                  <a:cubicBezTo>
                    <a:pt x="304" y="136"/>
                    <a:pt x="248" y="79"/>
                    <a:pt x="179" y="76"/>
                  </a:cubicBezTo>
                  <a:cubicBezTo>
                    <a:pt x="179" y="33"/>
                    <a:pt x="179" y="33"/>
                    <a:pt x="179" y="33"/>
                  </a:cubicBezTo>
                  <a:cubicBezTo>
                    <a:pt x="228" y="33"/>
                    <a:pt x="228" y="33"/>
                    <a:pt x="228" y="33"/>
                  </a:cubicBezTo>
                  <a:cubicBezTo>
                    <a:pt x="228" y="0"/>
                    <a:pt x="228" y="0"/>
                    <a:pt x="228" y="0"/>
                  </a:cubicBezTo>
                  <a:cubicBezTo>
                    <a:pt x="179" y="0"/>
                    <a:pt x="179" y="0"/>
                    <a:pt x="179" y="0"/>
                  </a:cubicBezTo>
                  <a:cubicBezTo>
                    <a:pt x="168" y="0"/>
                    <a:pt x="168" y="0"/>
                    <a:pt x="168" y="0"/>
                  </a:cubicBezTo>
                  <a:cubicBezTo>
                    <a:pt x="168" y="33"/>
                    <a:pt x="168" y="33"/>
                    <a:pt x="168" y="33"/>
                  </a:cubicBezTo>
                  <a:cubicBezTo>
                    <a:pt x="168" y="76"/>
                    <a:pt x="168" y="76"/>
                    <a:pt x="168" y="76"/>
                  </a:cubicBezTo>
                  <a:cubicBezTo>
                    <a:pt x="98" y="79"/>
                    <a:pt x="43" y="137"/>
                    <a:pt x="43" y="207"/>
                  </a:cubicBezTo>
                  <a:cubicBezTo>
                    <a:pt x="0" y="207"/>
                    <a:pt x="0" y="207"/>
                    <a:pt x="0" y="207"/>
                  </a:cubicBezTo>
                  <a:cubicBezTo>
                    <a:pt x="0" y="348"/>
                    <a:pt x="0" y="348"/>
                    <a:pt x="0" y="348"/>
                  </a:cubicBezTo>
                  <a:cubicBezTo>
                    <a:pt x="347" y="348"/>
                    <a:pt x="347" y="348"/>
                    <a:pt x="347" y="348"/>
                  </a:cubicBezTo>
                  <a:cubicBezTo>
                    <a:pt x="347" y="207"/>
                    <a:pt x="347" y="207"/>
                    <a:pt x="347" y="207"/>
                  </a:cubicBezTo>
                  <a:lnTo>
                    <a:pt x="304" y="207"/>
                  </a:lnTo>
                  <a:close/>
                  <a:moveTo>
                    <a:pt x="54" y="326"/>
                  </a:moveTo>
                  <a:cubicBezTo>
                    <a:pt x="21" y="326"/>
                    <a:pt x="21" y="326"/>
                    <a:pt x="21" y="326"/>
                  </a:cubicBezTo>
                  <a:cubicBezTo>
                    <a:pt x="21" y="228"/>
                    <a:pt x="21" y="228"/>
                    <a:pt x="21" y="228"/>
                  </a:cubicBezTo>
                  <a:cubicBezTo>
                    <a:pt x="54" y="228"/>
                    <a:pt x="54" y="228"/>
                    <a:pt x="54" y="228"/>
                  </a:cubicBezTo>
                  <a:cubicBezTo>
                    <a:pt x="54" y="326"/>
                    <a:pt x="54" y="326"/>
                    <a:pt x="54" y="326"/>
                  </a:cubicBezTo>
                  <a:close/>
                  <a:moveTo>
                    <a:pt x="108" y="326"/>
                  </a:moveTo>
                  <a:cubicBezTo>
                    <a:pt x="76" y="326"/>
                    <a:pt x="76" y="326"/>
                    <a:pt x="76" y="326"/>
                  </a:cubicBezTo>
                  <a:cubicBezTo>
                    <a:pt x="76" y="228"/>
                    <a:pt x="76" y="228"/>
                    <a:pt x="76" y="228"/>
                  </a:cubicBezTo>
                  <a:cubicBezTo>
                    <a:pt x="108" y="228"/>
                    <a:pt x="108" y="228"/>
                    <a:pt x="108" y="228"/>
                  </a:cubicBezTo>
                  <a:lnTo>
                    <a:pt x="108" y="326"/>
                  </a:lnTo>
                  <a:close/>
                  <a:moveTo>
                    <a:pt x="162" y="326"/>
                  </a:moveTo>
                  <a:cubicBezTo>
                    <a:pt x="130" y="326"/>
                    <a:pt x="130" y="326"/>
                    <a:pt x="130" y="326"/>
                  </a:cubicBezTo>
                  <a:cubicBezTo>
                    <a:pt x="130" y="228"/>
                    <a:pt x="130" y="228"/>
                    <a:pt x="130" y="228"/>
                  </a:cubicBezTo>
                  <a:cubicBezTo>
                    <a:pt x="162" y="228"/>
                    <a:pt x="162" y="228"/>
                    <a:pt x="162" y="228"/>
                  </a:cubicBezTo>
                  <a:lnTo>
                    <a:pt x="162" y="326"/>
                  </a:lnTo>
                  <a:close/>
                  <a:moveTo>
                    <a:pt x="217" y="326"/>
                  </a:moveTo>
                  <a:cubicBezTo>
                    <a:pt x="184" y="326"/>
                    <a:pt x="184" y="326"/>
                    <a:pt x="184" y="326"/>
                  </a:cubicBezTo>
                  <a:cubicBezTo>
                    <a:pt x="184" y="228"/>
                    <a:pt x="184" y="228"/>
                    <a:pt x="184" y="228"/>
                  </a:cubicBezTo>
                  <a:cubicBezTo>
                    <a:pt x="217" y="228"/>
                    <a:pt x="217" y="228"/>
                    <a:pt x="217" y="228"/>
                  </a:cubicBezTo>
                  <a:lnTo>
                    <a:pt x="217" y="326"/>
                  </a:lnTo>
                  <a:close/>
                  <a:moveTo>
                    <a:pt x="271" y="326"/>
                  </a:moveTo>
                  <a:cubicBezTo>
                    <a:pt x="238" y="326"/>
                    <a:pt x="238" y="326"/>
                    <a:pt x="238" y="326"/>
                  </a:cubicBezTo>
                  <a:cubicBezTo>
                    <a:pt x="238" y="228"/>
                    <a:pt x="238" y="228"/>
                    <a:pt x="238" y="228"/>
                  </a:cubicBezTo>
                  <a:cubicBezTo>
                    <a:pt x="271" y="228"/>
                    <a:pt x="271" y="228"/>
                    <a:pt x="271" y="228"/>
                  </a:cubicBezTo>
                  <a:lnTo>
                    <a:pt x="271" y="326"/>
                  </a:lnTo>
                  <a:close/>
                  <a:moveTo>
                    <a:pt x="325" y="326"/>
                  </a:moveTo>
                  <a:cubicBezTo>
                    <a:pt x="293" y="326"/>
                    <a:pt x="293" y="326"/>
                    <a:pt x="293" y="326"/>
                  </a:cubicBezTo>
                  <a:cubicBezTo>
                    <a:pt x="293" y="228"/>
                    <a:pt x="293" y="228"/>
                    <a:pt x="293" y="228"/>
                  </a:cubicBezTo>
                  <a:cubicBezTo>
                    <a:pt x="325" y="228"/>
                    <a:pt x="325" y="228"/>
                    <a:pt x="325" y="228"/>
                  </a:cubicBezTo>
                  <a:lnTo>
                    <a:pt x="325" y="326"/>
                  </a:lnTo>
                  <a:close/>
                </a:path>
              </a:pathLst>
            </a:custGeom>
            <a:solidFill>
              <a:srgbClr val="0078D4"/>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76" name="TextBox 175">
              <a:extLst>
                <a:ext uri="{FF2B5EF4-FFF2-40B4-BE49-F238E27FC236}">
                  <a16:creationId xmlns:a16="http://schemas.microsoft.com/office/drawing/2014/main" id="{E08DB4AC-BF5A-496D-BE2D-C9A9023983FB}"/>
                </a:ext>
              </a:extLst>
            </p:cNvPr>
            <p:cNvSpPr txBox="1"/>
            <p:nvPr/>
          </p:nvSpPr>
          <p:spPr>
            <a:xfrm>
              <a:off x="6837001" y="2916968"/>
              <a:ext cx="675147" cy="246221"/>
            </a:xfrm>
            <a:prstGeom prst="rect">
              <a:avLst/>
            </a:prstGeom>
            <a:noFill/>
          </p:spPr>
          <p:txBody>
            <a:bodyPr wrap="none" lIns="0" tIns="0" rIns="0" b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Govern</a:t>
              </a:r>
            </a:p>
          </p:txBody>
        </p:sp>
      </p:grpSp>
    </p:spTree>
    <p:extLst>
      <p:ext uri="{BB962C8B-B14F-4D97-AF65-F5344CB8AC3E}">
        <p14:creationId xmlns:p14="http://schemas.microsoft.com/office/powerpoint/2010/main" val="118618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Rounded Corners 72">
            <a:extLst>
              <a:ext uri="{FF2B5EF4-FFF2-40B4-BE49-F238E27FC236}">
                <a16:creationId xmlns:a16="http://schemas.microsoft.com/office/drawing/2014/main" id="{75FF3E05-0E6D-4B96-B89B-1AF133C23C40}"/>
              </a:ext>
              <a:ext uri="{C183D7F6-B498-43B3-948B-1728B52AA6E4}">
                <adec:decorative xmlns:adec="http://schemas.microsoft.com/office/drawing/2017/decorative" val="1"/>
              </a:ext>
            </a:extLst>
          </p:cNvPr>
          <p:cNvSpPr/>
          <p:nvPr/>
        </p:nvSpPr>
        <p:spPr>
          <a:xfrm>
            <a:off x="6867768" y="1895858"/>
            <a:ext cx="2280123" cy="2465089"/>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US" sz="1800">
              <a:solidFill>
                <a:srgbClr val="FFFFFF"/>
              </a:solidFill>
              <a:latin typeface="Segoe UI"/>
            </a:endParaRPr>
          </a:p>
        </p:txBody>
      </p:sp>
      <p:sp>
        <p:nvSpPr>
          <p:cNvPr id="74" name="Rectangle: Rounded Corners 73">
            <a:extLst>
              <a:ext uri="{FF2B5EF4-FFF2-40B4-BE49-F238E27FC236}">
                <a16:creationId xmlns:a16="http://schemas.microsoft.com/office/drawing/2014/main" id="{9052B9A6-F550-4FD4-B4B1-3D5F1617A22A}"/>
              </a:ext>
              <a:ext uri="{C183D7F6-B498-43B3-948B-1728B52AA6E4}">
                <adec:decorative xmlns:adec="http://schemas.microsoft.com/office/drawing/2017/decorative" val="1"/>
              </a:ext>
            </a:extLst>
          </p:cNvPr>
          <p:cNvSpPr/>
          <p:nvPr/>
        </p:nvSpPr>
        <p:spPr>
          <a:xfrm>
            <a:off x="3775467" y="1878115"/>
            <a:ext cx="2280123" cy="2465089"/>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US" sz="1800">
              <a:solidFill>
                <a:srgbClr val="FFFFFF"/>
              </a:solidFill>
              <a:latin typeface="Segoe UI"/>
            </a:endParaRPr>
          </a:p>
        </p:txBody>
      </p:sp>
      <p:sp>
        <p:nvSpPr>
          <p:cNvPr id="75" name="TextBox 74">
            <a:extLst>
              <a:ext uri="{FF2B5EF4-FFF2-40B4-BE49-F238E27FC236}">
                <a16:creationId xmlns:a16="http://schemas.microsoft.com/office/drawing/2014/main" id="{3E2F3EE4-5905-4314-94F9-F3B00E5FCAC3}"/>
              </a:ext>
            </a:extLst>
          </p:cNvPr>
          <p:cNvSpPr txBox="1"/>
          <p:nvPr/>
        </p:nvSpPr>
        <p:spPr>
          <a:xfrm>
            <a:off x="3717527" y="2483552"/>
            <a:ext cx="2396000" cy="1681142"/>
          </a:xfrm>
          <a:prstGeom prst="rect">
            <a:avLst/>
          </a:prstGeom>
          <a:noFill/>
        </p:spPr>
        <p:txBody>
          <a:bodyPr rot="0" spcFirstLastPara="0" vertOverflow="overflow" horzOverflow="overflow" vert="horz" wrap="square" lIns="91438" tIns="45719" rIns="91438" bIns="45719" numCol="1" spcCol="0" rtlCol="0" fromWordArt="0" anchor="t" anchorCtr="0" forceAA="0" compatLnSpc="1">
            <a:prstTxWarp prst="textNoShape">
              <a:avLst/>
            </a:prstTxWarp>
            <a:spAutoFit/>
          </a:bodyPr>
          <a:lstStyle/>
          <a:p>
            <a:pPr algn="ctr" defTabSz="914411">
              <a:defRPr/>
            </a:pPr>
            <a:r>
              <a:rPr lang="en-US" sz="1400" b="1">
                <a:solidFill>
                  <a:srgbClr val="243A5E"/>
                </a:solidFill>
                <a:latin typeface="Segoe UI Semibold" panose="020B0702040204020203" pitchFamily="34" charset="0"/>
                <a:ea typeface="+mn-lt"/>
                <a:cs typeface="Segoe UI Semibold" panose="020B0702040204020203" pitchFamily="34" charset="0"/>
              </a:rPr>
              <a:t>Ready</a:t>
            </a:r>
          </a:p>
          <a:p>
            <a:pPr algn="ctr" defTabSz="914378">
              <a:spcBef>
                <a:spcPts val="1200"/>
              </a:spcBef>
              <a:defRPr/>
            </a:pPr>
            <a:r>
              <a:rPr lang="en-US" sz="1000">
                <a:solidFill>
                  <a:srgbClr val="000000"/>
                </a:solidFill>
                <a:latin typeface="Segoe UI"/>
                <a:ea typeface="+mn-lt"/>
                <a:cs typeface="Calibri" panose="020F0502020204030204"/>
              </a:rPr>
              <a:t> </a:t>
            </a:r>
            <a:r>
              <a:rPr lang="en-US" sz="1200">
                <a:solidFill>
                  <a:srgbClr val="000000"/>
                </a:solidFill>
                <a:latin typeface="Segoe UI"/>
                <a:ea typeface="+mn-lt"/>
                <a:cs typeface="Calibri" panose="020F0502020204030204"/>
              </a:rPr>
              <a:t>  </a:t>
            </a:r>
            <a:r>
              <a:rPr lang="en-US" sz="1200">
                <a:solidFill>
                  <a:srgbClr val="000000">
                    <a:lumMod val="50000"/>
                  </a:srgbClr>
                </a:solidFill>
                <a:latin typeface="Segoe UI"/>
                <a:ea typeface="+mn-lt"/>
                <a:cs typeface="Calibri" panose="020F0502020204030204"/>
              </a:rPr>
              <a:t>Azure readiness guide</a:t>
            </a:r>
          </a:p>
          <a:p>
            <a:pPr algn="ctr" defTabSz="914378">
              <a:spcBef>
                <a:spcPts val="1200"/>
              </a:spcBef>
              <a:defRPr/>
            </a:pPr>
            <a:r>
              <a:rPr lang="en-US" sz="1200">
                <a:solidFill>
                  <a:srgbClr val="000000">
                    <a:lumMod val="50000"/>
                  </a:srgbClr>
                </a:solidFill>
                <a:latin typeface="Segoe UI"/>
                <a:ea typeface="+mn-lt"/>
                <a:cs typeface="Calibri" panose="020F0502020204030204"/>
              </a:rPr>
              <a:t>First landing zone</a:t>
            </a:r>
          </a:p>
          <a:p>
            <a:pPr algn="ctr" defTabSz="914378">
              <a:spcBef>
                <a:spcPts val="1200"/>
              </a:spcBef>
              <a:defRPr/>
            </a:pPr>
            <a:r>
              <a:rPr lang="en-US" sz="1200">
                <a:solidFill>
                  <a:srgbClr val="000000">
                    <a:lumMod val="50000"/>
                  </a:srgbClr>
                </a:solidFill>
                <a:latin typeface="Segoe UI"/>
                <a:ea typeface="+mn-lt"/>
                <a:cs typeface="Calibri" panose="020F0502020204030204"/>
              </a:rPr>
              <a:t>Expand the blueprint</a:t>
            </a:r>
          </a:p>
          <a:p>
            <a:pPr algn="ctr" defTabSz="914378">
              <a:spcBef>
                <a:spcPts val="1200"/>
              </a:spcBef>
              <a:defRPr/>
            </a:pPr>
            <a:r>
              <a:rPr lang="en-US" sz="1200">
                <a:solidFill>
                  <a:srgbClr val="000000">
                    <a:lumMod val="50000"/>
                  </a:srgbClr>
                </a:solidFill>
                <a:latin typeface="Segoe UI"/>
                <a:ea typeface="+mn-lt"/>
                <a:cs typeface="Calibri" panose="020F0502020204030204"/>
              </a:rPr>
              <a:t>Best practice Validation</a:t>
            </a:r>
          </a:p>
        </p:txBody>
      </p:sp>
      <p:sp>
        <p:nvSpPr>
          <p:cNvPr id="76" name="Rectangle: Rounded Corners 75">
            <a:extLst>
              <a:ext uri="{FF2B5EF4-FFF2-40B4-BE49-F238E27FC236}">
                <a16:creationId xmlns:a16="http://schemas.microsoft.com/office/drawing/2014/main" id="{7A641BB3-13AF-4560-85A0-6138BAC29024}"/>
              </a:ext>
              <a:ext uri="{C183D7F6-B498-43B3-948B-1728B52AA6E4}">
                <adec:decorative xmlns:adec="http://schemas.microsoft.com/office/drawing/2017/decorative" val="1"/>
              </a:ext>
            </a:extLst>
          </p:cNvPr>
          <p:cNvSpPr/>
          <p:nvPr/>
        </p:nvSpPr>
        <p:spPr>
          <a:xfrm>
            <a:off x="704301" y="4164881"/>
            <a:ext cx="2280123" cy="2465089"/>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US" sz="1800">
              <a:solidFill>
                <a:srgbClr val="FFFFFF"/>
              </a:solidFill>
              <a:latin typeface="Segoe UI"/>
            </a:endParaRPr>
          </a:p>
        </p:txBody>
      </p:sp>
      <p:sp>
        <p:nvSpPr>
          <p:cNvPr id="77" name="TextBox 76">
            <a:extLst>
              <a:ext uri="{FF2B5EF4-FFF2-40B4-BE49-F238E27FC236}">
                <a16:creationId xmlns:a16="http://schemas.microsoft.com/office/drawing/2014/main" id="{07EB3BB5-D724-4542-8D33-DC95B2A403CB}"/>
              </a:ext>
            </a:extLst>
          </p:cNvPr>
          <p:cNvSpPr txBox="1"/>
          <p:nvPr/>
        </p:nvSpPr>
        <p:spPr>
          <a:xfrm>
            <a:off x="646362" y="4770318"/>
            <a:ext cx="2396000" cy="1681142"/>
          </a:xfrm>
          <a:prstGeom prst="rect">
            <a:avLst/>
          </a:prstGeom>
          <a:noFill/>
        </p:spPr>
        <p:txBody>
          <a:bodyPr rot="0" spcFirstLastPara="0" vertOverflow="overflow" horzOverflow="overflow" vert="horz" wrap="square" lIns="91438" tIns="45719" rIns="91438" bIns="45719" numCol="1" spcCol="0" rtlCol="0" fromWordArt="0" anchor="t" anchorCtr="0" forceAA="0" compatLnSpc="1">
            <a:prstTxWarp prst="textNoShape">
              <a:avLst/>
            </a:prstTxWarp>
            <a:spAutoFit/>
          </a:bodyPr>
          <a:lstStyle/>
          <a:p>
            <a:pPr algn="ctr" defTabSz="914411">
              <a:defRPr/>
            </a:pPr>
            <a:r>
              <a:rPr lang="en-US" sz="1400" b="1">
                <a:solidFill>
                  <a:srgbClr val="243A5E"/>
                </a:solidFill>
                <a:latin typeface="Segoe UI Semibold" panose="020B0702040204020203" pitchFamily="34" charset="0"/>
                <a:ea typeface="+mn-lt"/>
                <a:cs typeface="Segoe UI Semibold" panose="020B0702040204020203" pitchFamily="34" charset="0"/>
              </a:rPr>
              <a:t>Plan</a:t>
            </a:r>
          </a:p>
          <a:p>
            <a:pPr algn="ctr" defTabSz="914378">
              <a:spcBef>
                <a:spcPts val="1200"/>
              </a:spcBef>
              <a:defRPr/>
            </a:pPr>
            <a:r>
              <a:rPr lang="en-US" sz="1000">
                <a:solidFill>
                  <a:srgbClr val="000000"/>
                </a:solidFill>
                <a:latin typeface="Segoe UI"/>
                <a:ea typeface="+mn-lt"/>
                <a:cs typeface="Calibri" panose="020F0502020204030204"/>
              </a:rPr>
              <a:t> </a:t>
            </a:r>
            <a:r>
              <a:rPr lang="en-US" sz="1200">
                <a:solidFill>
                  <a:srgbClr val="000000"/>
                </a:solidFill>
                <a:latin typeface="Segoe UI"/>
                <a:ea typeface="+mn-lt"/>
                <a:cs typeface="Calibri" panose="020F0502020204030204"/>
              </a:rPr>
              <a:t>  </a:t>
            </a:r>
            <a:r>
              <a:rPr lang="en-US" sz="1200">
                <a:solidFill>
                  <a:srgbClr val="000000">
                    <a:lumMod val="50000"/>
                  </a:srgbClr>
                </a:solidFill>
                <a:latin typeface="Segoe UI"/>
                <a:ea typeface="+mn-lt"/>
                <a:cs typeface="Calibri" panose="020F0502020204030204"/>
              </a:rPr>
              <a:t> Digital estate</a:t>
            </a:r>
          </a:p>
          <a:p>
            <a:pPr algn="ctr" defTabSz="914378">
              <a:spcBef>
                <a:spcPts val="1200"/>
              </a:spcBef>
              <a:defRPr/>
            </a:pPr>
            <a:r>
              <a:rPr lang="en-US" sz="1200">
                <a:solidFill>
                  <a:srgbClr val="000000">
                    <a:lumMod val="50000"/>
                  </a:srgbClr>
                </a:solidFill>
                <a:latin typeface="Segoe UI"/>
                <a:ea typeface="+mn-lt"/>
                <a:cs typeface="Calibri" panose="020F0502020204030204"/>
              </a:rPr>
              <a:t>Initial organization alignment</a:t>
            </a:r>
          </a:p>
          <a:p>
            <a:pPr algn="ctr" defTabSz="914378">
              <a:spcBef>
                <a:spcPts val="1200"/>
              </a:spcBef>
              <a:defRPr/>
            </a:pPr>
            <a:r>
              <a:rPr lang="en-US" sz="1200">
                <a:solidFill>
                  <a:srgbClr val="000000">
                    <a:lumMod val="50000"/>
                  </a:srgbClr>
                </a:solidFill>
                <a:latin typeface="Segoe UI"/>
                <a:ea typeface="+mn-lt"/>
                <a:cs typeface="Calibri" panose="020F0502020204030204"/>
              </a:rPr>
              <a:t>Skills readiness plan</a:t>
            </a:r>
          </a:p>
          <a:p>
            <a:pPr algn="ctr" defTabSz="914378">
              <a:spcBef>
                <a:spcPts val="1200"/>
              </a:spcBef>
              <a:defRPr/>
            </a:pPr>
            <a:r>
              <a:rPr lang="en-US" sz="1200">
                <a:solidFill>
                  <a:srgbClr val="000000">
                    <a:lumMod val="50000"/>
                  </a:srgbClr>
                </a:solidFill>
                <a:latin typeface="Segoe UI"/>
                <a:ea typeface="+mn-lt"/>
                <a:cs typeface="Calibri" panose="020F0502020204030204"/>
              </a:rPr>
              <a:t>Cloud adoption plan</a:t>
            </a:r>
          </a:p>
        </p:txBody>
      </p:sp>
      <p:sp>
        <p:nvSpPr>
          <p:cNvPr id="79" name="Rectangle 78">
            <a:extLst>
              <a:ext uri="{FF2B5EF4-FFF2-40B4-BE49-F238E27FC236}">
                <a16:creationId xmlns:a16="http://schemas.microsoft.com/office/drawing/2014/main" id="{31B09133-CED7-4A97-BF57-B55557733130}"/>
              </a:ext>
            </a:extLst>
          </p:cNvPr>
          <p:cNvSpPr/>
          <p:nvPr/>
        </p:nvSpPr>
        <p:spPr>
          <a:xfrm>
            <a:off x="6830343" y="2311660"/>
            <a:ext cx="2354972" cy="312069"/>
          </a:xfrm>
          <a:prstGeom prst="rect">
            <a:avLst/>
          </a:prstGeom>
        </p:spPr>
        <p:txBody>
          <a:bodyPr wrap="square" anchor="t">
            <a:spAutoFit/>
          </a:bodyPr>
          <a:lstStyle/>
          <a:p>
            <a:pPr algn="ctr" defTabSz="914411">
              <a:defRPr/>
            </a:pPr>
            <a:r>
              <a:rPr lang="en-US" sz="1400" b="1">
                <a:solidFill>
                  <a:srgbClr val="243A5E"/>
                </a:solidFill>
                <a:latin typeface="Segoe UI Semibold" panose="020B0702040204020203" pitchFamily="34" charset="0"/>
                <a:ea typeface="+mn-lt"/>
                <a:cs typeface="Segoe UI Semibold" panose="020B0702040204020203" pitchFamily="34" charset="0"/>
              </a:rPr>
              <a:t>Adopt</a:t>
            </a:r>
          </a:p>
        </p:txBody>
      </p:sp>
      <p:sp>
        <p:nvSpPr>
          <p:cNvPr id="80" name="check 3">
            <a:extLst>
              <a:ext uri="{FF2B5EF4-FFF2-40B4-BE49-F238E27FC236}">
                <a16:creationId xmlns:a16="http://schemas.microsoft.com/office/drawing/2014/main" id="{405B9348-AE3D-4CF6-8B5A-5C70C2BC3BFE}"/>
              </a:ext>
              <a:ext uri="{C183D7F6-B498-43B3-948B-1728B52AA6E4}">
                <adec:decorative xmlns:adec="http://schemas.microsoft.com/office/drawing/2017/decorative" val="1"/>
              </a:ext>
            </a:extLst>
          </p:cNvPr>
          <p:cNvSpPr>
            <a:spLocks noChangeAspect="1" noEditPoints="1"/>
          </p:cNvSpPr>
          <p:nvPr/>
        </p:nvSpPr>
        <p:spPr bwMode="auto">
          <a:xfrm>
            <a:off x="4731584" y="2037951"/>
            <a:ext cx="367888" cy="365754"/>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9050"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38" tIns="45719" rIns="91438" bIns="45719" numCol="1" anchor="t" anchorCtr="0" compatLnSpc="1">
            <a:prstTxWarp prst="textNoShape">
              <a:avLst/>
            </a:prstTxWarp>
          </a:bodyPr>
          <a:lstStyle/>
          <a:p>
            <a:pPr defTabSz="914378">
              <a:defRPr/>
            </a:pPr>
            <a:endParaRPr lang="en-US" sz="1731">
              <a:solidFill>
                <a:srgbClr val="000000"/>
              </a:solidFill>
              <a:latin typeface="Segoe UI"/>
            </a:endParaRPr>
          </a:p>
        </p:txBody>
      </p:sp>
      <p:sp>
        <p:nvSpPr>
          <p:cNvPr id="81" name="BulletedList_E8FD">
            <a:extLst>
              <a:ext uri="{FF2B5EF4-FFF2-40B4-BE49-F238E27FC236}">
                <a16:creationId xmlns:a16="http://schemas.microsoft.com/office/drawing/2014/main" id="{B7E7A391-164E-483E-9508-C064DE9BA55F}"/>
              </a:ext>
              <a:ext uri="{C183D7F6-B498-43B3-948B-1728B52AA6E4}">
                <adec:decorative xmlns:adec="http://schemas.microsoft.com/office/drawing/2017/decorative" val="1"/>
              </a:ext>
            </a:extLst>
          </p:cNvPr>
          <p:cNvSpPr>
            <a:spLocks noChangeAspect="1" noEditPoints="1"/>
          </p:cNvSpPr>
          <p:nvPr/>
        </p:nvSpPr>
        <p:spPr bwMode="auto">
          <a:xfrm>
            <a:off x="1662705" y="4378909"/>
            <a:ext cx="363316" cy="257367"/>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9050"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38" tIns="45719" rIns="91438" bIns="45719" numCol="1" anchor="t" anchorCtr="0" compatLnSpc="1">
            <a:prstTxWarp prst="textNoShape">
              <a:avLst/>
            </a:prstTxWarp>
          </a:bodyPr>
          <a:lstStyle/>
          <a:p>
            <a:pPr defTabSz="914378">
              <a:defRPr/>
            </a:pPr>
            <a:endParaRPr lang="en-US" sz="1731">
              <a:solidFill>
                <a:srgbClr val="000000"/>
              </a:solidFill>
              <a:latin typeface="Segoe UI"/>
            </a:endParaRPr>
          </a:p>
        </p:txBody>
      </p:sp>
      <p:sp>
        <p:nvSpPr>
          <p:cNvPr id="82" name="arrow_3">
            <a:extLst>
              <a:ext uri="{FF2B5EF4-FFF2-40B4-BE49-F238E27FC236}">
                <a16:creationId xmlns:a16="http://schemas.microsoft.com/office/drawing/2014/main" id="{037F71B0-833E-49AD-81EA-DEF80F6B73E6}"/>
              </a:ext>
              <a:ext uri="{C183D7F6-B498-43B3-948B-1728B52AA6E4}">
                <adec:decorative xmlns:adec="http://schemas.microsoft.com/office/drawing/2017/decorative" val="1"/>
              </a:ext>
            </a:extLst>
          </p:cNvPr>
          <p:cNvSpPr>
            <a:spLocks noChangeAspect="1" noEditPoints="1"/>
          </p:cNvSpPr>
          <p:nvPr/>
        </p:nvSpPr>
        <p:spPr bwMode="auto">
          <a:xfrm>
            <a:off x="7927991" y="2050274"/>
            <a:ext cx="159676" cy="274994"/>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9050" cap="sq">
            <a:solidFill>
              <a:schemeClr val="tx2"/>
            </a:solidFill>
            <a:prstDash val="solid"/>
            <a:miter lim="800000"/>
            <a:headEnd/>
            <a:tailEnd/>
          </a:ln>
        </p:spPr>
        <p:txBody>
          <a:bodyPr vert="horz" wrap="square" lIns="91438" tIns="45719" rIns="91438" bIns="45719" numCol="1" anchor="t" anchorCtr="0" compatLnSpc="1">
            <a:prstTxWarp prst="textNoShape">
              <a:avLst/>
            </a:prstTxWarp>
          </a:bodyPr>
          <a:lstStyle/>
          <a:p>
            <a:pPr defTabSz="914378">
              <a:defRPr/>
            </a:pPr>
            <a:endParaRPr lang="en-US" sz="900">
              <a:gradFill>
                <a:gsLst>
                  <a:gs pos="0">
                    <a:srgbClr val="505050"/>
                  </a:gs>
                  <a:gs pos="100000">
                    <a:srgbClr val="505050"/>
                  </a:gs>
                </a:gsLst>
                <a:lin ang="5400000" scaled="1"/>
              </a:gradFill>
              <a:latin typeface="Segoe UI"/>
            </a:endParaRPr>
          </a:p>
        </p:txBody>
      </p:sp>
      <p:sp>
        <p:nvSpPr>
          <p:cNvPr id="83" name="Rectangle: Rounded Corners 82">
            <a:extLst>
              <a:ext uri="{FF2B5EF4-FFF2-40B4-BE49-F238E27FC236}">
                <a16:creationId xmlns:a16="http://schemas.microsoft.com/office/drawing/2014/main" id="{86DC19F6-B012-4D2A-8C37-363BBBC54494}"/>
              </a:ext>
              <a:ext uri="{C183D7F6-B498-43B3-948B-1728B52AA6E4}">
                <adec:decorative xmlns:adec="http://schemas.microsoft.com/office/drawing/2017/decorative" val="1"/>
              </a:ext>
            </a:extLst>
          </p:cNvPr>
          <p:cNvSpPr/>
          <p:nvPr/>
        </p:nvSpPr>
        <p:spPr>
          <a:xfrm>
            <a:off x="707417" y="1501864"/>
            <a:ext cx="2280123" cy="2465089"/>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US" sz="1800">
              <a:solidFill>
                <a:srgbClr val="FFFFFF"/>
              </a:solidFill>
              <a:latin typeface="Segoe UI"/>
            </a:endParaRPr>
          </a:p>
        </p:txBody>
      </p:sp>
      <p:sp>
        <p:nvSpPr>
          <p:cNvPr id="84" name="TextBox 83">
            <a:extLst>
              <a:ext uri="{FF2B5EF4-FFF2-40B4-BE49-F238E27FC236}">
                <a16:creationId xmlns:a16="http://schemas.microsoft.com/office/drawing/2014/main" id="{B852A818-B8C0-4672-9162-524D04E0C4D5}"/>
              </a:ext>
            </a:extLst>
          </p:cNvPr>
          <p:cNvSpPr txBox="1"/>
          <p:nvPr/>
        </p:nvSpPr>
        <p:spPr>
          <a:xfrm>
            <a:off x="649478" y="2107302"/>
            <a:ext cx="2396000" cy="1819127"/>
          </a:xfrm>
          <a:prstGeom prst="rect">
            <a:avLst/>
          </a:prstGeom>
          <a:noFill/>
        </p:spPr>
        <p:txBody>
          <a:bodyPr rot="0" spcFirstLastPara="0" vertOverflow="overflow" horzOverflow="overflow" vert="horz" wrap="square" lIns="91438" tIns="45719" rIns="91438" bIns="45719" numCol="1" spcCol="0" rtlCol="0" fromWordArt="0" anchor="t" anchorCtr="0" forceAA="0" compatLnSpc="1">
            <a:prstTxWarp prst="textNoShape">
              <a:avLst/>
            </a:prstTxWarp>
            <a:spAutoFit/>
          </a:bodyPr>
          <a:lstStyle/>
          <a:p>
            <a:pPr algn="ctr" defTabSz="914411">
              <a:defRPr/>
            </a:pPr>
            <a:r>
              <a:rPr lang="en-US" sz="1400" b="1">
                <a:solidFill>
                  <a:srgbClr val="243A5E"/>
                </a:solidFill>
                <a:latin typeface="Segoe UI Semibold" panose="020B0702040204020203" pitchFamily="34" charset="0"/>
                <a:ea typeface="+mn-lt"/>
                <a:cs typeface="Segoe UI Semibold" panose="020B0702040204020203" pitchFamily="34" charset="0"/>
              </a:rPr>
              <a:t>Define strategy</a:t>
            </a:r>
          </a:p>
          <a:p>
            <a:pPr algn="ctr" defTabSz="914378">
              <a:defRPr/>
            </a:pPr>
            <a:r>
              <a:rPr lang="en-US" sz="1000">
                <a:solidFill>
                  <a:srgbClr val="000000"/>
                </a:solidFill>
                <a:latin typeface="Segoe UI"/>
                <a:ea typeface="+mn-lt"/>
                <a:cs typeface="Calibri" panose="020F0502020204030204"/>
              </a:rPr>
              <a:t> </a:t>
            </a:r>
            <a:r>
              <a:rPr lang="en-US" sz="1200">
                <a:solidFill>
                  <a:srgbClr val="000000"/>
                </a:solidFill>
                <a:latin typeface="Segoe UI"/>
                <a:ea typeface="+mn-lt"/>
                <a:cs typeface="Calibri" panose="020F0502020204030204"/>
              </a:rPr>
              <a:t>  </a:t>
            </a:r>
          </a:p>
          <a:p>
            <a:pPr algn="ctr" defTabSz="914378">
              <a:defRPr/>
            </a:pPr>
            <a:r>
              <a:rPr lang="en-US" sz="1200">
                <a:solidFill>
                  <a:srgbClr val="000000">
                    <a:lumMod val="50000"/>
                  </a:srgbClr>
                </a:solidFill>
                <a:latin typeface="Segoe UI"/>
                <a:ea typeface="+mn-lt"/>
                <a:cs typeface="Calibri" panose="020F0502020204030204"/>
              </a:rPr>
              <a:t>Understand motivations</a:t>
            </a:r>
          </a:p>
          <a:p>
            <a:pPr algn="ctr" defTabSz="914378">
              <a:defRPr/>
            </a:pPr>
            <a:endParaRPr lang="en-US" sz="1200">
              <a:solidFill>
                <a:srgbClr val="000000">
                  <a:lumMod val="50000"/>
                </a:srgbClr>
              </a:solidFill>
              <a:latin typeface="Segoe UI"/>
              <a:ea typeface="+mn-lt"/>
              <a:cs typeface="Calibri" panose="020F0502020204030204"/>
            </a:endParaRPr>
          </a:p>
          <a:p>
            <a:pPr algn="ctr" defTabSz="914378">
              <a:defRPr/>
            </a:pPr>
            <a:r>
              <a:rPr lang="en-US" sz="1200">
                <a:solidFill>
                  <a:srgbClr val="000000">
                    <a:lumMod val="50000"/>
                  </a:srgbClr>
                </a:solidFill>
                <a:latin typeface="Segoe UI"/>
                <a:ea typeface="+mn-lt"/>
                <a:cs typeface="Calibri" panose="020F0502020204030204"/>
              </a:rPr>
              <a:t> Business outcomes</a:t>
            </a:r>
          </a:p>
          <a:p>
            <a:pPr algn="ctr" defTabSz="914378">
              <a:defRPr/>
            </a:pPr>
            <a:endParaRPr lang="en-US" sz="1200">
              <a:solidFill>
                <a:srgbClr val="000000">
                  <a:lumMod val="50000"/>
                </a:srgbClr>
              </a:solidFill>
              <a:latin typeface="Segoe UI"/>
              <a:ea typeface="+mn-lt"/>
              <a:cs typeface="Calibri" panose="020F0502020204030204"/>
            </a:endParaRPr>
          </a:p>
          <a:p>
            <a:pPr algn="ctr" defTabSz="914378">
              <a:defRPr/>
            </a:pPr>
            <a:r>
              <a:rPr lang="en-US" sz="1200">
                <a:solidFill>
                  <a:srgbClr val="000000">
                    <a:lumMod val="50000"/>
                  </a:srgbClr>
                </a:solidFill>
                <a:latin typeface="Segoe UI"/>
                <a:ea typeface="+mn-lt"/>
                <a:cs typeface="Calibri" panose="020F0502020204030204"/>
              </a:rPr>
              <a:t>Business justification</a:t>
            </a:r>
          </a:p>
          <a:p>
            <a:pPr algn="ctr" defTabSz="914378">
              <a:defRPr/>
            </a:pPr>
            <a:endParaRPr lang="en-US" sz="1200">
              <a:solidFill>
                <a:srgbClr val="000000">
                  <a:lumMod val="50000"/>
                </a:srgbClr>
              </a:solidFill>
              <a:latin typeface="Segoe UI"/>
              <a:ea typeface="+mn-lt"/>
              <a:cs typeface="Calibri" panose="020F0502020204030204"/>
            </a:endParaRPr>
          </a:p>
          <a:p>
            <a:pPr algn="ctr" defTabSz="914378">
              <a:defRPr/>
            </a:pPr>
            <a:r>
              <a:rPr lang="en-US" sz="1200">
                <a:solidFill>
                  <a:srgbClr val="000000">
                    <a:lumMod val="50000"/>
                  </a:srgbClr>
                </a:solidFill>
                <a:latin typeface="Segoe UI"/>
                <a:ea typeface="+mn-lt"/>
                <a:cs typeface="Calibri" panose="020F0502020204030204"/>
              </a:rPr>
              <a:t>Prioritize project</a:t>
            </a:r>
            <a:endParaRPr lang="en-US" sz="1731">
              <a:solidFill>
                <a:srgbClr val="000000"/>
              </a:solidFill>
              <a:latin typeface="Segoe UI"/>
            </a:endParaRPr>
          </a:p>
        </p:txBody>
      </p:sp>
      <p:sp>
        <p:nvSpPr>
          <p:cNvPr id="85" name="plan">
            <a:extLst>
              <a:ext uri="{FF2B5EF4-FFF2-40B4-BE49-F238E27FC236}">
                <a16:creationId xmlns:a16="http://schemas.microsoft.com/office/drawing/2014/main" id="{7EC3DB8A-CE1B-420C-B633-3672634A58FB}"/>
              </a:ext>
              <a:ext uri="{C183D7F6-B498-43B3-948B-1728B52AA6E4}">
                <adec:decorative xmlns:adec="http://schemas.microsoft.com/office/drawing/2017/decorative" val="1"/>
              </a:ext>
            </a:extLst>
          </p:cNvPr>
          <p:cNvSpPr>
            <a:spLocks noChangeAspect="1" noEditPoints="1"/>
          </p:cNvSpPr>
          <p:nvPr/>
        </p:nvSpPr>
        <p:spPr bwMode="auto">
          <a:xfrm>
            <a:off x="1683462" y="1679914"/>
            <a:ext cx="328034" cy="329325"/>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9050" cap="sq">
            <a:solidFill>
              <a:schemeClr val="tx2"/>
            </a:solidFill>
            <a:prstDash val="solid"/>
            <a:miter lim="800000"/>
            <a:headEnd/>
            <a:tailEnd/>
          </a:ln>
        </p:spPr>
        <p:txBody>
          <a:bodyPr vert="horz" wrap="square" lIns="91438" tIns="45719" rIns="91438" bIns="45719" numCol="1" anchor="t" anchorCtr="0" compatLnSpc="1">
            <a:prstTxWarp prst="textNoShape">
              <a:avLst/>
            </a:prstTxWarp>
          </a:bodyPr>
          <a:lstStyle/>
          <a:p>
            <a:pPr defTabSz="914378">
              <a:defRPr/>
            </a:pPr>
            <a:endParaRPr lang="en-US" sz="1731">
              <a:gradFill>
                <a:gsLst>
                  <a:gs pos="0">
                    <a:srgbClr val="505050"/>
                  </a:gs>
                  <a:gs pos="100000">
                    <a:srgbClr val="505050"/>
                  </a:gs>
                </a:gsLst>
                <a:lin ang="5400000" scaled="1"/>
              </a:gradFill>
              <a:latin typeface="Segoe UI"/>
            </a:endParaRPr>
          </a:p>
        </p:txBody>
      </p:sp>
      <p:sp>
        <p:nvSpPr>
          <p:cNvPr id="87" name="Rectangle: Rounded Corners 86">
            <a:extLst>
              <a:ext uri="{FF2B5EF4-FFF2-40B4-BE49-F238E27FC236}">
                <a16:creationId xmlns:a16="http://schemas.microsoft.com/office/drawing/2014/main" id="{B333A6FE-CFEE-415A-A895-6BC0771F2E7F}"/>
              </a:ext>
              <a:ext uri="{C183D7F6-B498-43B3-948B-1728B52AA6E4}">
                <adec:decorative xmlns:adec="http://schemas.microsoft.com/office/drawing/2017/decorative" val="1"/>
              </a:ext>
            </a:extLst>
          </p:cNvPr>
          <p:cNvSpPr/>
          <p:nvPr/>
        </p:nvSpPr>
        <p:spPr>
          <a:xfrm>
            <a:off x="9585810" y="2436339"/>
            <a:ext cx="2280123" cy="142538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US" sz="1800">
              <a:solidFill>
                <a:srgbClr val="FFFFFF"/>
              </a:solidFill>
              <a:latin typeface="Segoe UI"/>
            </a:endParaRPr>
          </a:p>
        </p:txBody>
      </p:sp>
      <p:sp>
        <p:nvSpPr>
          <p:cNvPr id="88" name="TextBox 87">
            <a:extLst>
              <a:ext uri="{FF2B5EF4-FFF2-40B4-BE49-F238E27FC236}">
                <a16:creationId xmlns:a16="http://schemas.microsoft.com/office/drawing/2014/main" id="{70661833-BF6A-497C-BF53-7B243211EB28}"/>
              </a:ext>
            </a:extLst>
          </p:cNvPr>
          <p:cNvSpPr txBox="1"/>
          <p:nvPr/>
        </p:nvSpPr>
        <p:spPr>
          <a:xfrm>
            <a:off x="9592275" y="3053775"/>
            <a:ext cx="2267190" cy="778344"/>
          </a:xfrm>
          <a:prstGeom prst="rect">
            <a:avLst/>
          </a:prstGeom>
          <a:noFill/>
        </p:spPr>
        <p:txBody>
          <a:bodyPr rot="0" spcFirstLastPara="0" vertOverflow="overflow" horzOverflow="overflow" vert="horz" wrap="square" lIns="91438" tIns="45719" rIns="91438" bIns="45719" numCol="1" spcCol="0" rtlCol="0" fromWordArt="0" anchor="t" anchorCtr="0" forceAA="0" compatLnSpc="1">
            <a:prstTxWarp prst="textNoShape">
              <a:avLst/>
            </a:prstTxWarp>
            <a:spAutoFit/>
          </a:bodyPr>
          <a:lstStyle/>
          <a:p>
            <a:pPr algn="ctr" defTabSz="914411">
              <a:defRPr/>
            </a:pPr>
            <a:r>
              <a:rPr lang="en-US" sz="1400" b="1">
                <a:solidFill>
                  <a:srgbClr val="243A5E"/>
                </a:solidFill>
                <a:latin typeface="Segoe UI Semibold" panose="020B0702040204020203" pitchFamily="34" charset="0"/>
                <a:ea typeface="+mn-lt"/>
                <a:cs typeface="Segoe UI Semibold" panose="020B0702040204020203" pitchFamily="34" charset="0"/>
              </a:rPr>
              <a:t>Manage</a:t>
            </a:r>
          </a:p>
          <a:p>
            <a:pPr algn="ctr" defTabSz="914378">
              <a:lnSpc>
                <a:spcPct val="90000"/>
              </a:lnSpc>
              <a:defRPr/>
            </a:pPr>
            <a:r>
              <a:rPr lang="en-US" sz="1100">
                <a:solidFill>
                  <a:srgbClr val="000000"/>
                </a:solidFill>
                <a:latin typeface="Segoe UI" panose="020B0502040204020203" pitchFamily="34" charset="0"/>
                <a:ea typeface="+mn-lt"/>
                <a:cs typeface="Segoe UI" panose="020B0502040204020203" pitchFamily="34" charset="0"/>
              </a:rPr>
              <a:t>Business commitments</a:t>
            </a:r>
          </a:p>
          <a:p>
            <a:pPr algn="ctr" defTabSz="914378">
              <a:lnSpc>
                <a:spcPct val="90000"/>
              </a:lnSpc>
              <a:defRPr/>
            </a:pPr>
            <a:r>
              <a:rPr lang="en-US" sz="1100">
                <a:solidFill>
                  <a:srgbClr val="000000"/>
                </a:solidFill>
                <a:latin typeface="Segoe UI" panose="020B0502040204020203" pitchFamily="34" charset="0"/>
                <a:ea typeface="+mn-lt"/>
                <a:cs typeface="Segoe UI" panose="020B0502040204020203" pitchFamily="34" charset="0"/>
              </a:rPr>
              <a:t>operations baseline •</a:t>
            </a:r>
            <a:br>
              <a:rPr lang="en-US" sz="1100">
                <a:solidFill>
                  <a:srgbClr val="000000"/>
                </a:solidFill>
                <a:latin typeface="Segoe UI" panose="020B0502040204020203" pitchFamily="34" charset="0"/>
                <a:ea typeface="+mn-lt"/>
                <a:cs typeface="Segoe UI" panose="020B0502040204020203" pitchFamily="34" charset="0"/>
              </a:rPr>
            </a:br>
            <a:r>
              <a:rPr lang="en-US" sz="1100">
                <a:solidFill>
                  <a:srgbClr val="000000"/>
                </a:solidFill>
                <a:latin typeface="Segoe UI" panose="020B0502040204020203" pitchFamily="34" charset="0"/>
                <a:ea typeface="+mn-lt"/>
                <a:cs typeface="Segoe UI" panose="020B0502040204020203" pitchFamily="34" charset="0"/>
              </a:rPr>
              <a:t>Ops maturity</a:t>
            </a:r>
          </a:p>
        </p:txBody>
      </p:sp>
      <p:sp>
        <p:nvSpPr>
          <p:cNvPr id="89" name="Trackers_EADF_bidi">
            <a:extLst>
              <a:ext uri="{FF2B5EF4-FFF2-40B4-BE49-F238E27FC236}">
                <a16:creationId xmlns:a16="http://schemas.microsoft.com/office/drawing/2014/main" id="{4C07F06D-2AE5-4E74-93E7-99503384B693}"/>
              </a:ext>
              <a:ext uri="{C183D7F6-B498-43B3-948B-1728B52AA6E4}">
                <adec:decorative xmlns:adec="http://schemas.microsoft.com/office/drawing/2017/decorative" val="1"/>
              </a:ext>
            </a:extLst>
          </p:cNvPr>
          <p:cNvSpPr>
            <a:spLocks noChangeAspect="1" noEditPoints="1"/>
          </p:cNvSpPr>
          <p:nvPr/>
        </p:nvSpPr>
        <p:spPr bwMode="auto">
          <a:xfrm>
            <a:off x="10593955" y="2599161"/>
            <a:ext cx="263828" cy="359741"/>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9050"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38" tIns="45719" rIns="91438" bIns="45719" numCol="1" anchor="t" anchorCtr="0" compatLnSpc="1">
            <a:prstTxWarp prst="textNoShape">
              <a:avLst/>
            </a:prstTxWarp>
          </a:bodyPr>
          <a:lstStyle/>
          <a:p>
            <a:pPr defTabSz="914378">
              <a:defRPr/>
            </a:pPr>
            <a:endParaRPr lang="en-US" sz="1731">
              <a:solidFill>
                <a:srgbClr val="000000"/>
              </a:solidFill>
              <a:latin typeface="Segoe UI"/>
            </a:endParaRPr>
          </a:p>
        </p:txBody>
      </p:sp>
      <p:sp>
        <p:nvSpPr>
          <p:cNvPr id="90" name="Rectangle: Rounded Corners 89">
            <a:extLst>
              <a:ext uri="{FF2B5EF4-FFF2-40B4-BE49-F238E27FC236}">
                <a16:creationId xmlns:a16="http://schemas.microsoft.com/office/drawing/2014/main" id="{EA773F6A-46ED-4788-9B25-722D327F3D60}"/>
              </a:ext>
              <a:ext uri="{C183D7F6-B498-43B3-948B-1728B52AA6E4}">
                <adec:decorative xmlns:adec="http://schemas.microsoft.com/office/drawing/2017/decorative" val="1"/>
              </a:ext>
            </a:extLst>
          </p:cNvPr>
          <p:cNvSpPr/>
          <p:nvPr/>
        </p:nvSpPr>
        <p:spPr>
          <a:xfrm>
            <a:off x="3780830" y="4575237"/>
            <a:ext cx="2280123" cy="142538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US" sz="1800">
              <a:solidFill>
                <a:srgbClr val="FFFFFF"/>
              </a:solidFill>
              <a:latin typeface="Segoe UI"/>
            </a:endParaRPr>
          </a:p>
        </p:txBody>
      </p:sp>
      <p:sp>
        <p:nvSpPr>
          <p:cNvPr id="91" name="TextBox 90">
            <a:extLst>
              <a:ext uri="{FF2B5EF4-FFF2-40B4-BE49-F238E27FC236}">
                <a16:creationId xmlns:a16="http://schemas.microsoft.com/office/drawing/2014/main" id="{1F3ABE7C-9C37-431A-B822-32ED792FF40C}"/>
              </a:ext>
            </a:extLst>
          </p:cNvPr>
          <p:cNvSpPr txBox="1"/>
          <p:nvPr/>
        </p:nvSpPr>
        <p:spPr>
          <a:xfrm>
            <a:off x="3894495" y="5192672"/>
            <a:ext cx="2052789" cy="756350"/>
          </a:xfrm>
          <a:prstGeom prst="rect">
            <a:avLst/>
          </a:prstGeom>
          <a:noFill/>
        </p:spPr>
        <p:txBody>
          <a:bodyPr rot="0" spcFirstLastPara="0" vertOverflow="overflow" horzOverflow="overflow" vert="horz" wrap="square" lIns="91438" tIns="45719" rIns="91438" bIns="45719" numCol="1" spcCol="0" rtlCol="0" fromWordArt="0" anchor="t" anchorCtr="0" forceAA="0" compatLnSpc="1">
            <a:prstTxWarp prst="textNoShape">
              <a:avLst/>
            </a:prstTxWarp>
            <a:spAutoFit/>
          </a:bodyPr>
          <a:lstStyle/>
          <a:p>
            <a:pPr algn="ctr" defTabSz="914411">
              <a:lnSpc>
                <a:spcPct val="90000"/>
              </a:lnSpc>
              <a:defRPr/>
            </a:pPr>
            <a:r>
              <a:rPr lang="en-US" sz="1400" b="1">
                <a:solidFill>
                  <a:srgbClr val="243A5E"/>
                </a:solidFill>
                <a:latin typeface="Segoe UI Semibold" panose="020B0702040204020203" pitchFamily="34" charset="0"/>
                <a:ea typeface="+mn-lt"/>
                <a:cs typeface="Segoe UI Semibold" panose="020B0702040204020203" pitchFamily="34" charset="0"/>
              </a:rPr>
              <a:t>Govern</a:t>
            </a:r>
          </a:p>
          <a:p>
            <a:pPr algn="ctr" defTabSz="914378">
              <a:lnSpc>
                <a:spcPct val="90000"/>
              </a:lnSpc>
              <a:defRPr/>
            </a:pPr>
            <a:r>
              <a:rPr lang="en-US" sz="1100">
                <a:solidFill>
                  <a:srgbClr val="000000"/>
                </a:solidFill>
                <a:latin typeface="Segoe UI" panose="020B0502040204020203" pitchFamily="34" charset="0"/>
                <a:ea typeface="+mn-lt"/>
                <a:cs typeface="Segoe UI" panose="020B0502040204020203" pitchFamily="34" charset="0"/>
              </a:rPr>
              <a:t>Methodology • Benchmark</a:t>
            </a:r>
          </a:p>
          <a:p>
            <a:pPr algn="ctr" defTabSz="914378">
              <a:lnSpc>
                <a:spcPct val="90000"/>
              </a:lnSpc>
              <a:defRPr/>
            </a:pPr>
            <a:r>
              <a:rPr lang="en-US" sz="1100">
                <a:solidFill>
                  <a:srgbClr val="000000"/>
                </a:solidFill>
                <a:latin typeface="Segoe UI" panose="020B0502040204020203" pitchFamily="34" charset="0"/>
                <a:ea typeface="+mn-lt"/>
                <a:cs typeface="Segoe UI" panose="020B0502040204020203" pitchFamily="34" charset="0"/>
              </a:rPr>
              <a:t>initial best practice • Governance maturity</a:t>
            </a:r>
          </a:p>
        </p:txBody>
      </p:sp>
      <p:sp>
        <p:nvSpPr>
          <p:cNvPr id="92" name="Org_ECA6">
            <a:extLst>
              <a:ext uri="{FF2B5EF4-FFF2-40B4-BE49-F238E27FC236}">
                <a16:creationId xmlns:a16="http://schemas.microsoft.com/office/drawing/2014/main" id="{AA374520-977E-43D0-AFF3-663365E13B66}"/>
              </a:ext>
              <a:ext uri="{C183D7F6-B498-43B3-948B-1728B52AA6E4}">
                <adec:decorative xmlns:adec="http://schemas.microsoft.com/office/drawing/2017/decorative" val="1"/>
              </a:ext>
            </a:extLst>
          </p:cNvPr>
          <p:cNvSpPr>
            <a:spLocks noChangeAspect="1" noEditPoints="1"/>
          </p:cNvSpPr>
          <p:nvPr/>
        </p:nvSpPr>
        <p:spPr bwMode="auto">
          <a:xfrm>
            <a:off x="4741107" y="4738058"/>
            <a:ext cx="359565" cy="359741"/>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9050"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38" tIns="45719" rIns="91438" bIns="45719" numCol="1" anchor="t" anchorCtr="0" compatLnSpc="1">
            <a:prstTxWarp prst="textNoShape">
              <a:avLst/>
            </a:prstTxWarp>
          </a:bodyPr>
          <a:lstStyle/>
          <a:p>
            <a:pPr defTabSz="914378">
              <a:defRPr/>
            </a:pPr>
            <a:endParaRPr lang="en-US" sz="900">
              <a:gradFill>
                <a:gsLst>
                  <a:gs pos="0">
                    <a:srgbClr val="505050"/>
                  </a:gs>
                  <a:gs pos="100000">
                    <a:srgbClr val="505050"/>
                  </a:gs>
                </a:gsLst>
                <a:lin ang="5400000" scaled="1"/>
              </a:gradFill>
              <a:latin typeface="Segoe UI"/>
            </a:endParaRPr>
          </a:p>
        </p:txBody>
      </p:sp>
      <p:sp>
        <p:nvSpPr>
          <p:cNvPr id="93" name="TextBox 92">
            <a:extLst>
              <a:ext uri="{FF2B5EF4-FFF2-40B4-BE49-F238E27FC236}">
                <a16:creationId xmlns:a16="http://schemas.microsoft.com/office/drawing/2014/main" id="{62C17142-402B-4E07-B9D0-9B946D669EFC}"/>
              </a:ext>
            </a:extLst>
          </p:cNvPr>
          <p:cNvSpPr txBox="1"/>
          <p:nvPr/>
        </p:nvSpPr>
        <p:spPr>
          <a:xfrm>
            <a:off x="7335534" y="2581705"/>
            <a:ext cx="1650297" cy="892637"/>
          </a:xfrm>
          <a:prstGeom prst="rect">
            <a:avLst/>
          </a:prstGeom>
          <a:noFill/>
        </p:spPr>
        <p:txBody>
          <a:bodyPr rot="0" spcFirstLastPara="0" vertOverflow="overflow" horzOverflow="overflow" vert="horz" wrap="square" lIns="91438" tIns="45719" rIns="91438" bIns="45719" numCol="1" spcCol="0" rtlCol="0" fromWordArt="0" anchor="t" anchorCtr="0" forceAA="0" compatLnSpc="1">
            <a:prstTxWarp prst="textNoShape">
              <a:avLst/>
            </a:prstTxWarp>
            <a:spAutoFit/>
          </a:bodyPr>
          <a:lstStyle/>
          <a:p>
            <a:pPr defTabSz="914411">
              <a:defRPr/>
            </a:pPr>
            <a:r>
              <a:rPr lang="en-US" sz="1200" b="1">
                <a:solidFill>
                  <a:srgbClr val="243A5E"/>
                </a:solidFill>
                <a:latin typeface="Segoe UI Semibold" panose="020B0702040204020203" pitchFamily="34" charset="0"/>
                <a:ea typeface="+mn-lt"/>
                <a:cs typeface="Segoe UI Semibold" panose="020B0702040204020203" pitchFamily="34" charset="0"/>
              </a:rPr>
              <a:t>Migrate</a:t>
            </a:r>
          </a:p>
          <a:p>
            <a:pPr defTabSz="914378">
              <a:defRPr/>
            </a:pPr>
            <a:r>
              <a:rPr lang="en-US" sz="1000">
                <a:solidFill>
                  <a:srgbClr val="000000"/>
                </a:solidFill>
                <a:latin typeface="Segoe UI" panose="020B0502040204020203" pitchFamily="34" charset="0"/>
                <a:ea typeface="+mn-lt"/>
                <a:cs typeface="Segoe UI" panose="020B0502040204020203" pitchFamily="34" charset="0"/>
              </a:rPr>
              <a:t>• First workload migration</a:t>
            </a:r>
          </a:p>
          <a:p>
            <a:pPr defTabSz="914378">
              <a:defRPr/>
            </a:pPr>
            <a:r>
              <a:rPr lang="en-US" sz="1000">
                <a:solidFill>
                  <a:srgbClr val="000000"/>
                </a:solidFill>
                <a:latin typeface="Segoe UI" panose="020B0502040204020203" pitchFamily="34" charset="0"/>
                <a:ea typeface="+mn-lt"/>
                <a:cs typeface="Segoe UI" panose="020B0502040204020203" pitchFamily="34" charset="0"/>
              </a:rPr>
              <a:t>• Expanded scenarios</a:t>
            </a:r>
          </a:p>
          <a:p>
            <a:pPr defTabSz="914378">
              <a:defRPr/>
            </a:pPr>
            <a:r>
              <a:rPr lang="en-US" sz="1000">
                <a:solidFill>
                  <a:srgbClr val="000000"/>
                </a:solidFill>
                <a:latin typeface="Segoe UI" panose="020B0502040204020203" pitchFamily="34" charset="0"/>
                <a:ea typeface="+mn-lt"/>
                <a:cs typeface="Segoe UI" panose="020B0502040204020203" pitchFamily="34" charset="0"/>
              </a:rPr>
              <a:t>• Best practice validation</a:t>
            </a:r>
          </a:p>
          <a:p>
            <a:pPr defTabSz="914378">
              <a:defRPr/>
            </a:pPr>
            <a:r>
              <a:rPr lang="en-US" sz="1000">
                <a:solidFill>
                  <a:srgbClr val="000000"/>
                </a:solidFill>
                <a:latin typeface="Segoe UI" panose="020B0502040204020203" pitchFamily="34" charset="0"/>
                <a:ea typeface="+mn-lt"/>
                <a:cs typeface="Segoe UI" panose="020B0502040204020203" pitchFamily="34" charset="0"/>
              </a:rPr>
              <a:t>• Process improvements</a:t>
            </a:r>
          </a:p>
        </p:txBody>
      </p:sp>
      <p:sp>
        <p:nvSpPr>
          <p:cNvPr id="94" name="TextBox 93">
            <a:extLst>
              <a:ext uri="{FF2B5EF4-FFF2-40B4-BE49-F238E27FC236}">
                <a16:creationId xmlns:a16="http://schemas.microsoft.com/office/drawing/2014/main" id="{D0704318-8173-42BD-8B29-BFB1201F7B78}"/>
              </a:ext>
            </a:extLst>
          </p:cNvPr>
          <p:cNvSpPr txBox="1"/>
          <p:nvPr/>
        </p:nvSpPr>
        <p:spPr>
          <a:xfrm>
            <a:off x="7342565" y="3424183"/>
            <a:ext cx="1610906" cy="908570"/>
          </a:xfrm>
          <a:prstGeom prst="rect">
            <a:avLst/>
          </a:prstGeom>
          <a:noFill/>
        </p:spPr>
        <p:txBody>
          <a:bodyPr rot="0" spcFirstLastPara="0" vertOverflow="overflow" horzOverflow="overflow" vert="horz" wrap="square" lIns="91438" tIns="45719" rIns="91438" bIns="45719" numCol="1" spcCol="0" rtlCol="0" fromWordArt="0" anchor="t" anchorCtr="0" forceAA="0" compatLnSpc="1">
            <a:prstTxWarp prst="textNoShape">
              <a:avLst/>
            </a:prstTxWarp>
            <a:spAutoFit/>
          </a:bodyPr>
          <a:lstStyle/>
          <a:p>
            <a:pPr defTabSz="914411">
              <a:defRPr/>
            </a:pPr>
            <a:r>
              <a:rPr lang="en-US" sz="1200" b="1">
                <a:solidFill>
                  <a:srgbClr val="243A5E"/>
                </a:solidFill>
                <a:latin typeface="Segoe UI Semibold" panose="020B0702040204020203" pitchFamily="34" charset="0"/>
                <a:ea typeface="+mn-lt"/>
                <a:cs typeface="Segoe UI Semibold" panose="020B0702040204020203" pitchFamily="34" charset="0"/>
              </a:rPr>
              <a:t>Innovate</a:t>
            </a:r>
          </a:p>
          <a:p>
            <a:pPr defTabSz="914378">
              <a:defRPr/>
            </a:pPr>
            <a:r>
              <a:rPr lang="en-US" sz="1000">
                <a:solidFill>
                  <a:srgbClr val="000000"/>
                </a:solidFill>
                <a:latin typeface="Segoe UI" panose="020B0502040204020203" pitchFamily="34" charset="0"/>
                <a:ea typeface="+mn-lt"/>
                <a:cs typeface="Segoe UI" panose="020B0502040204020203" pitchFamily="34" charset="0"/>
              </a:rPr>
              <a:t>• Innovation guide</a:t>
            </a:r>
          </a:p>
          <a:p>
            <a:pPr defTabSz="914378">
              <a:defRPr/>
            </a:pPr>
            <a:r>
              <a:rPr lang="en-US" sz="1000">
                <a:solidFill>
                  <a:srgbClr val="000000"/>
                </a:solidFill>
                <a:latin typeface="Segoe UI" panose="020B0502040204020203" pitchFamily="34" charset="0"/>
                <a:ea typeface="+mn-lt"/>
                <a:cs typeface="Segoe UI" panose="020B0502040204020203" pitchFamily="34" charset="0"/>
              </a:rPr>
              <a:t>• Expanded scenarios</a:t>
            </a:r>
          </a:p>
          <a:p>
            <a:pPr defTabSz="914378">
              <a:defRPr/>
            </a:pPr>
            <a:r>
              <a:rPr lang="en-US" sz="1000">
                <a:solidFill>
                  <a:srgbClr val="000000"/>
                </a:solidFill>
                <a:latin typeface="Segoe UI" panose="020B0502040204020203" pitchFamily="34" charset="0"/>
                <a:ea typeface="+mn-lt"/>
                <a:cs typeface="Segoe UI" panose="020B0502040204020203" pitchFamily="34" charset="0"/>
              </a:rPr>
              <a:t>• Best practice validation</a:t>
            </a:r>
          </a:p>
          <a:p>
            <a:pPr defTabSz="914378">
              <a:defRPr/>
            </a:pPr>
            <a:r>
              <a:rPr lang="en-US" sz="1000">
                <a:solidFill>
                  <a:srgbClr val="000000"/>
                </a:solidFill>
                <a:latin typeface="Segoe UI" panose="020B0502040204020203" pitchFamily="34" charset="0"/>
                <a:ea typeface="+mn-lt"/>
                <a:cs typeface="Segoe UI" panose="020B0502040204020203" pitchFamily="34" charset="0"/>
              </a:rPr>
              <a:t>• Process improvements</a:t>
            </a:r>
          </a:p>
        </p:txBody>
      </p:sp>
      <p:sp>
        <p:nvSpPr>
          <p:cNvPr id="95" name="arrow_25">
            <a:extLst>
              <a:ext uri="{FF2B5EF4-FFF2-40B4-BE49-F238E27FC236}">
                <a16:creationId xmlns:a16="http://schemas.microsoft.com/office/drawing/2014/main" id="{E929D150-7E8F-408B-810D-217FAF4AAE4C}"/>
              </a:ext>
              <a:ext uri="{C183D7F6-B498-43B3-948B-1728B52AA6E4}">
                <adec:decorative xmlns:adec="http://schemas.microsoft.com/office/drawing/2017/decorative" val="1"/>
              </a:ext>
            </a:extLst>
          </p:cNvPr>
          <p:cNvSpPr>
            <a:spLocks noChangeAspect="1" noEditPoints="1"/>
          </p:cNvSpPr>
          <p:nvPr/>
        </p:nvSpPr>
        <p:spPr bwMode="auto">
          <a:xfrm>
            <a:off x="7119671" y="2682061"/>
            <a:ext cx="155636" cy="171097"/>
          </a:xfrm>
          <a:custGeom>
            <a:avLst/>
            <a:gdLst>
              <a:gd name="T0" fmla="*/ 58 w 219"/>
              <a:gd name="T1" fmla="*/ 0 h 242"/>
              <a:gd name="T2" fmla="*/ 219 w 219"/>
              <a:gd name="T3" fmla="*/ 0 h 242"/>
              <a:gd name="T4" fmla="*/ 219 w 219"/>
              <a:gd name="T5" fmla="*/ 157 h 242"/>
              <a:gd name="T6" fmla="*/ 219 w 219"/>
              <a:gd name="T7" fmla="*/ 0 h 242"/>
              <a:gd name="T8" fmla="*/ 4 w 219"/>
              <a:gd name="T9" fmla="*/ 233 h 242"/>
              <a:gd name="T10" fmla="*/ 0 w 219"/>
              <a:gd name="T11" fmla="*/ 242 h 242"/>
              <a:gd name="T12" fmla="*/ 0 w 219"/>
              <a:gd name="T13" fmla="*/ 242 h 242"/>
              <a:gd name="T14" fmla="*/ 0 w 219"/>
              <a:gd name="T15" fmla="*/ 242 h 2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9" h="242">
                <a:moveTo>
                  <a:pt x="58" y="0"/>
                </a:moveTo>
                <a:cubicBezTo>
                  <a:pt x="219" y="0"/>
                  <a:pt x="219" y="0"/>
                  <a:pt x="219" y="0"/>
                </a:cubicBezTo>
                <a:cubicBezTo>
                  <a:pt x="219" y="157"/>
                  <a:pt x="219" y="157"/>
                  <a:pt x="219" y="157"/>
                </a:cubicBezTo>
                <a:moveTo>
                  <a:pt x="219" y="0"/>
                </a:moveTo>
                <a:cubicBezTo>
                  <a:pt x="133" y="61"/>
                  <a:pt x="54" y="143"/>
                  <a:pt x="4" y="233"/>
                </a:cubicBezTo>
                <a:cubicBezTo>
                  <a:pt x="0" y="242"/>
                  <a:pt x="0" y="242"/>
                  <a:pt x="0" y="242"/>
                </a:cubicBezTo>
                <a:cubicBezTo>
                  <a:pt x="0" y="242"/>
                  <a:pt x="0" y="242"/>
                  <a:pt x="0" y="242"/>
                </a:cubicBezTo>
                <a:cubicBezTo>
                  <a:pt x="0" y="242"/>
                  <a:pt x="0" y="242"/>
                  <a:pt x="0" y="242"/>
                </a:cubicBezTo>
              </a:path>
            </a:pathLst>
          </a:custGeom>
          <a:noFill/>
          <a:ln w="19050" cap="sq">
            <a:solidFill>
              <a:schemeClr val="tx2"/>
            </a:solidFill>
            <a:prstDash val="solid"/>
            <a:miter lim="800000"/>
            <a:headEnd/>
            <a:tailEnd/>
          </a:ln>
        </p:spPr>
        <p:txBody>
          <a:bodyPr vert="horz" wrap="square" lIns="91438" tIns="45719" rIns="91438" bIns="45719" numCol="1" anchor="t" anchorCtr="0" compatLnSpc="1">
            <a:prstTxWarp prst="textNoShape">
              <a:avLst/>
            </a:prstTxWarp>
          </a:bodyPr>
          <a:lstStyle/>
          <a:p>
            <a:pPr defTabSz="914378">
              <a:defRPr/>
            </a:pPr>
            <a:endParaRPr lang="en-US" sz="900">
              <a:gradFill>
                <a:gsLst>
                  <a:gs pos="0">
                    <a:srgbClr val="505050"/>
                  </a:gs>
                  <a:gs pos="100000">
                    <a:srgbClr val="505050"/>
                  </a:gs>
                </a:gsLst>
                <a:lin ang="5400000" scaled="1"/>
              </a:gradFill>
              <a:latin typeface="Segoe UI"/>
            </a:endParaRPr>
          </a:p>
        </p:txBody>
      </p:sp>
      <p:sp>
        <p:nvSpPr>
          <p:cNvPr id="96" name="circle_2">
            <a:extLst>
              <a:ext uri="{FF2B5EF4-FFF2-40B4-BE49-F238E27FC236}">
                <a16:creationId xmlns:a16="http://schemas.microsoft.com/office/drawing/2014/main" id="{5981FE0F-FF52-40C9-939D-C06112BA73D2}"/>
              </a:ext>
              <a:ext uri="{C183D7F6-B498-43B3-948B-1728B52AA6E4}">
                <adec:decorative xmlns:adec="http://schemas.microsoft.com/office/drawing/2017/decorative" val="1"/>
              </a:ext>
            </a:extLst>
          </p:cNvPr>
          <p:cNvSpPr>
            <a:spLocks noChangeAspect="1" noEditPoints="1"/>
          </p:cNvSpPr>
          <p:nvPr/>
        </p:nvSpPr>
        <p:spPr bwMode="auto">
          <a:xfrm>
            <a:off x="7077451" y="3514310"/>
            <a:ext cx="240075" cy="226738"/>
          </a:xfrm>
          <a:custGeom>
            <a:avLst/>
            <a:gdLst>
              <a:gd name="T0" fmla="*/ 0 w 335"/>
              <a:gd name="T1" fmla="*/ 205 h 316"/>
              <a:gd name="T2" fmla="*/ 111 w 335"/>
              <a:gd name="T3" fmla="*/ 94 h 316"/>
              <a:gd name="T4" fmla="*/ 222 w 335"/>
              <a:gd name="T5" fmla="*/ 205 h 316"/>
              <a:gd name="T6" fmla="*/ 111 w 335"/>
              <a:gd name="T7" fmla="*/ 316 h 316"/>
              <a:gd name="T8" fmla="*/ 0 w 335"/>
              <a:gd name="T9" fmla="*/ 205 h 316"/>
              <a:gd name="T10" fmla="*/ 224 w 335"/>
              <a:gd name="T11" fmla="*/ 316 h 316"/>
              <a:gd name="T12" fmla="*/ 335 w 335"/>
              <a:gd name="T13" fmla="*/ 205 h 316"/>
              <a:gd name="T14" fmla="*/ 224 w 335"/>
              <a:gd name="T15" fmla="*/ 94 h 316"/>
              <a:gd name="T16" fmla="*/ 113 w 335"/>
              <a:gd name="T17" fmla="*/ 205 h 316"/>
              <a:gd name="T18" fmla="*/ 224 w 335"/>
              <a:gd name="T19" fmla="*/ 316 h 316"/>
              <a:gd name="T20" fmla="*/ 167 w 335"/>
              <a:gd name="T21" fmla="*/ 223 h 316"/>
              <a:gd name="T22" fmla="*/ 279 w 335"/>
              <a:gd name="T23" fmla="*/ 111 h 316"/>
              <a:gd name="T24" fmla="*/ 167 w 335"/>
              <a:gd name="T25" fmla="*/ 0 h 316"/>
              <a:gd name="T26" fmla="*/ 56 w 335"/>
              <a:gd name="T27" fmla="*/ 111 h 316"/>
              <a:gd name="T28" fmla="*/ 167 w 335"/>
              <a:gd name="T29" fmla="*/ 22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5" h="316">
                <a:moveTo>
                  <a:pt x="0" y="205"/>
                </a:moveTo>
                <a:cubicBezTo>
                  <a:pt x="0" y="143"/>
                  <a:pt x="49" y="94"/>
                  <a:pt x="111" y="94"/>
                </a:cubicBezTo>
                <a:cubicBezTo>
                  <a:pt x="172" y="94"/>
                  <a:pt x="222" y="143"/>
                  <a:pt x="222" y="205"/>
                </a:cubicBezTo>
                <a:cubicBezTo>
                  <a:pt x="222" y="266"/>
                  <a:pt x="172" y="316"/>
                  <a:pt x="111" y="316"/>
                </a:cubicBezTo>
                <a:cubicBezTo>
                  <a:pt x="49" y="316"/>
                  <a:pt x="0" y="266"/>
                  <a:pt x="0" y="205"/>
                </a:cubicBezTo>
                <a:close/>
                <a:moveTo>
                  <a:pt x="224" y="316"/>
                </a:moveTo>
                <a:cubicBezTo>
                  <a:pt x="285" y="316"/>
                  <a:pt x="335" y="266"/>
                  <a:pt x="335" y="205"/>
                </a:cubicBezTo>
                <a:cubicBezTo>
                  <a:pt x="335" y="143"/>
                  <a:pt x="285" y="94"/>
                  <a:pt x="224" y="94"/>
                </a:cubicBezTo>
                <a:cubicBezTo>
                  <a:pt x="162" y="94"/>
                  <a:pt x="113" y="143"/>
                  <a:pt x="113" y="205"/>
                </a:cubicBezTo>
                <a:cubicBezTo>
                  <a:pt x="113" y="266"/>
                  <a:pt x="162" y="316"/>
                  <a:pt x="224" y="316"/>
                </a:cubicBezTo>
                <a:close/>
                <a:moveTo>
                  <a:pt x="167" y="223"/>
                </a:moveTo>
                <a:cubicBezTo>
                  <a:pt x="229" y="223"/>
                  <a:pt x="279" y="173"/>
                  <a:pt x="279" y="111"/>
                </a:cubicBezTo>
                <a:cubicBezTo>
                  <a:pt x="279" y="50"/>
                  <a:pt x="229" y="0"/>
                  <a:pt x="167" y="0"/>
                </a:cubicBezTo>
                <a:cubicBezTo>
                  <a:pt x="106" y="0"/>
                  <a:pt x="56" y="50"/>
                  <a:pt x="56" y="111"/>
                </a:cubicBezTo>
                <a:cubicBezTo>
                  <a:pt x="56" y="173"/>
                  <a:pt x="106" y="223"/>
                  <a:pt x="167" y="223"/>
                </a:cubicBezTo>
                <a:close/>
              </a:path>
            </a:pathLst>
          </a:custGeom>
          <a:noFill/>
          <a:ln w="19050" cap="sq">
            <a:solidFill>
              <a:schemeClr val="tx2"/>
            </a:solidFill>
            <a:prstDash val="solid"/>
            <a:miter lim="800000"/>
            <a:headEnd/>
            <a:tailEnd/>
          </a:ln>
        </p:spPr>
        <p:txBody>
          <a:bodyPr vert="horz" wrap="square" lIns="91438" tIns="45719" rIns="91438" bIns="45719" numCol="1" anchor="t" anchorCtr="0" compatLnSpc="1">
            <a:prstTxWarp prst="textNoShape">
              <a:avLst/>
            </a:prstTxWarp>
          </a:bodyPr>
          <a:lstStyle/>
          <a:p>
            <a:pPr defTabSz="914378">
              <a:defRPr/>
            </a:pPr>
            <a:endParaRPr lang="en-US" sz="900">
              <a:gradFill>
                <a:gsLst>
                  <a:gs pos="0">
                    <a:srgbClr val="505050"/>
                  </a:gs>
                  <a:gs pos="100000">
                    <a:srgbClr val="505050"/>
                  </a:gs>
                </a:gsLst>
                <a:lin ang="5400000" scaled="1"/>
              </a:gradFill>
              <a:latin typeface="Segoe UI"/>
            </a:endParaRPr>
          </a:p>
        </p:txBody>
      </p:sp>
      <p:sp>
        <p:nvSpPr>
          <p:cNvPr id="3" name="Rectangle 2">
            <a:extLst>
              <a:ext uri="{FF2B5EF4-FFF2-40B4-BE49-F238E27FC236}">
                <a16:creationId xmlns:a16="http://schemas.microsoft.com/office/drawing/2014/main" id="{4B20B90D-A75E-4EF9-B5F8-CEA36BD29A2C}"/>
              </a:ext>
            </a:extLst>
          </p:cNvPr>
          <p:cNvSpPr/>
          <p:nvPr/>
        </p:nvSpPr>
        <p:spPr>
          <a:xfrm>
            <a:off x="3536154" y="3713616"/>
            <a:ext cx="243975" cy="374840"/>
          </a:xfrm>
          <a:prstGeom prst="rect">
            <a:avLst/>
          </a:prstGeom>
        </p:spPr>
        <p:txBody>
          <a:bodyPr wrap="none">
            <a:spAutoFit/>
          </a:bodyPr>
          <a:lstStyle/>
          <a:p>
            <a:r>
              <a:rPr lang="en-US" sz="1800">
                <a:solidFill>
                  <a:srgbClr val="000000"/>
                </a:solidFill>
                <a:latin typeface="Times New Roman" panose="02020603050405020304" pitchFamily="18" charset="0"/>
              </a:rPr>
              <a:t> </a:t>
            </a:r>
            <a:endParaRPr lang="en-US" sz="1800"/>
          </a:p>
        </p:txBody>
      </p:sp>
      <p:cxnSp>
        <p:nvCxnSpPr>
          <p:cNvPr id="5" name="Straight Connector 4">
            <a:extLst>
              <a:ext uri="{FF2B5EF4-FFF2-40B4-BE49-F238E27FC236}">
                <a16:creationId xmlns:a16="http://schemas.microsoft.com/office/drawing/2014/main" id="{069DC928-5BD8-4C3F-8F7C-009E901A4733}"/>
              </a:ext>
            </a:extLst>
          </p:cNvPr>
          <p:cNvCxnSpPr>
            <a:cxnSpLocks/>
          </p:cNvCxnSpPr>
          <p:nvPr/>
        </p:nvCxnSpPr>
        <p:spPr>
          <a:xfrm flipH="1">
            <a:off x="9185315" y="3228982"/>
            <a:ext cx="363072" cy="0"/>
          </a:xfrm>
          <a:prstGeom prst="line">
            <a:avLst/>
          </a:prstGeom>
          <a:ln w="19050">
            <a:headEnd type="none" w="lg" len="med"/>
            <a:tailEnd type="none" w="lg" len="med"/>
          </a:ln>
        </p:spPr>
        <p:style>
          <a:lnRef idx="1">
            <a:schemeClr val="accent6"/>
          </a:lnRef>
          <a:fillRef idx="0">
            <a:schemeClr val="accent6"/>
          </a:fillRef>
          <a:effectRef idx="0">
            <a:schemeClr val="accent6"/>
          </a:effectRef>
          <a:fontRef idx="minor">
            <a:schemeClr val="tx1"/>
          </a:fontRef>
        </p:style>
      </p:cxnSp>
      <p:cxnSp>
        <p:nvCxnSpPr>
          <p:cNvPr id="7" name="Straight Connector 6">
            <a:extLst>
              <a:ext uri="{FF2B5EF4-FFF2-40B4-BE49-F238E27FC236}">
                <a16:creationId xmlns:a16="http://schemas.microsoft.com/office/drawing/2014/main" id="{98D03888-B938-4AF0-AF68-6B770BDDE067}"/>
              </a:ext>
            </a:extLst>
          </p:cNvPr>
          <p:cNvCxnSpPr>
            <a:cxnSpLocks/>
          </p:cNvCxnSpPr>
          <p:nvPr/>
        </p:nvCxnSpPr>
        <p:spPr>
          <a:xfrm>
            <a:off x="4939683" y="4355359"/>
            <a:ext cx="0" cy="187612"/>
          </a:xfrm>
          <a:prstGeom prst="line">
            <a:avLst/>
          </a:prstGeom>
          <a:ln w="19050">
            <a:headEnd type="none" w="lg" len="med"/>
            <a:tailEnd type="none" w="lg" len="med"/>
          </a:ln>
        </p:spPr>
        <p:style>
          <a:lnRef idx="1">
            <a:schemeClr val="accent6"/>
          </a:lnRef>
          <a:fillRef idx="0">
            <a:schemeClr val="accent6"/>
          </a:fillRef>
          <a:effectRef idx="0">
            <a:schemeClr val="accent6"/>
          </a:effectRef>
          <a:fontRef idx="minor">
            <a:schemeClr val="tx1"/>
          </a:fontRef>
        </p:style>
      </p:cxnSp>
      <p:cxnSp>
        <p:nvCxnSpPr>
          <p:cNvPr id="8" name="Straight Connector 7">
            <a:extLst>
              <a:ext uri="{FF2B5EF4-FFF2-40B4-BE49-F238E27FC236}">
                <a16:creationId xmlns:a16="http://schemas.microsoft.com/office/drawing/2014/main" id="{09D54AF8-4AFB-4EDF-884F-4A2126AC891A}"/>
              </a:ext>
            </a:extLst>
          </p:cNvPr>
          <p:cNvCxnSpPr>
            <a:cxnSpLocks/>
          </p:cNvCxnSpPr>
          <p:nvPr/>
        </p:nvCxnSpPr>
        <p:spPr>
          <a:xfrm>
            <a:off x="1838719" y="3956999"/>
            <a:ext cx="0" cy="206373"/>
          </a:xfrm>
          <a:prstGeom prst="line">
            <a:avLst/>
          </a:prstGeom>
          <a:ln w="19050">
            <a:headEnd type="none" w="lg" len="med"/>
            <a:tailEnd type="none" w="lg" len="med"/>
          </a:ln>
        </p:spPr>
        <p:style>
          <a:lnRef idx="1">
            <a:schemeClr val="accent6"/>
          </a:lnRef>
          <a:fillRef idx="0">
            <a:schemeClr val="accent6"/>
          </a:fillRef>
          <a:effectRef idx="0">
            <a:schemeClr val="accent6"/>
          </a:effectRef>
          <a:fontRef idx="minor">
            <a:schemeClr val="tx1"/>
          </a:fontRef>
        </p:style>
      </p:cxnSp>
      <p:sp>
        <p:nvSpPr>
          <p:cNvPr id="10" name="Rectangle: Rounded Corners 9">
            <a:extLst>
              <a:ext uri="{FF2B5EF4-FFF2-40B4-BE49-F238E27FC236}">
                <a16:creationId xmlns:a16="http://schemas.microsoft.com/office/drawing/2014/main" id="{BC3B22D2-5DC7-4FB6-B72A-0F644CEB8727}"/>
              </a:ext>
              <a:ext uri="{C183D7F6-B498-43B3-948B-1728B52AA6E4}">
                <adec:decorative xmlns:adec="http://schemas.microsoft.com/office/drawing/2017/decorative" val="1"/>
              </a:ext>
            </a:extLst>
          </p:cNvPr>
          <p:cNvSpPr/>
          <p:nvPr/>
        </p:nvSpPr>
        <p:spPr>
          <a:xfrm>
            <a:off x="7621539" y="4573499"/>
            <a:ext cx="3490621" cy="142538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US" sz="1800">
              <a:solidFill>
                <a:srgbClr val="FFFFFF"/>
              </a:solidFill>
              <a:latin typeface="Segoe UI"/>
            </a:endParaRPr>
          </a:p>
        </p:txBody>
      </p:sp>
      <p:sp>
        <p:nvSpPr>
          <p:cNvPr id="11" name="TextBox 10">
            <a:extLst>
              <a:ext uri="{FF2B5EF4-FFF2-40B4-BE49-F238E27FC236}">
                <a16:creationId xmlns:a16="http://schemas.microsoft.com/office/drawing/2014/main" id="{31BBF809-0662-40BD-85EB-6109DE307C91}"/>
              </a:ext>
            </a:extLst>
          </p:cNvPr>
          <p:cNvSpPr txBox="1"/>
          <p:nvPr/>
        </p:nvSpPr>
        <p:spPr>
          <a:xfrm>
            <a:off x="7819875" y="5142820"/>
            <a:ext cx="3139604" cy="622918"/>
          </a:xfrm>
          <a:prstGeom prst="rect">
            <a:avLst/>
          </a:prstGeom>
          <a:noFill/>
        </p:spPr>
        <p:txBody>
          <a:bodyPr rot="0" spcFirstLastPara="0" vertOverflow="overflow" horzOverflow="overflow" vert="horz" wrap="square" lIns="91438" tIns="45719" rIns="91438" bIns="45719" numCol="1" spcCol="0" rtlCol="0" fromWordArt="0" anchor="t" anchorCtr="0" forceAA="0" compatLnSpc="1">
            <a:prstTxWarp prst="textNoShape">
              <a:avLst/>
            </a:prstTxWarp>
            <a:spAutoFit/>
          </a:bodyPr>
          <a:lstStyle/>
          <a:p>
            <a:pPr algn="ctr" defTabSz="914411">
              <a:defRPr/>
            </a:pPr>
            <a:r>
              <a:rPr lang="en-US" sz="1400" b="1">
                <a:solidFill>
                  <a:srgbClr val="243A5E"/>
                </a:solidFill>
                <a:latin typeface="Segoe UI Semibold" panose="020B0702040204020203" pitchFamily="34" charset="0"/>
                <a:ea typeface="+mn-lt"/>
                <a:cs typeface="Segoe UI Semibold" panose="020B0702040204020203" pitchFamily="34" charset="0"/>
              </a:rPr>
              <a:t>Well-Architected</a:t>
            </a:r>
          </a:p>
          <a:p>
            <a:pPr algn="ctr" defTabSz="914378">
              <a:lnSpc>
                <a:spcPct val="90000"/>
              </a:lnSpc>
              <a:defRPr/>
            </a:pPr>
            <a:r>
              <a:rPr lang="en-US" sz="1100">
                <a:solidFill>
                  <a:srgbClr val="000000"/>
                </a:solidFill>
                <a:latin typeface="Segoe UI" panose="020B0502040204020203" pitchFamily="34" charset="0"/>
                <a:ea typeface="+mn-lt"/>
                <a:cs typeface="Segoe UI" panose="020B0502040204020203" pitchFamily="34" charset="0"/>
              </a:rPr>
              <a:t>Cost Optimization | Operational Excellence | Performance Efficiency | Reliability | Security</a:t>
            </a:r>
          </a:p>
        </p:txBody>
      </p:sp>
      <p:sp>
        <p:nvSpPr>
          <p:cNvPr id="12" name="Trackers_EADF_bidi">
            <a:extLst>
              <a:ext uri="{FF2B5EF4-FFF2-40B4-BE49-F238E27FC236}">
                <a16:creationId xmlns:a16="http://schemas.microsoft.com/office/drawing/2014/main" id="{BA9B51F1-9E44-406D-BB9A-5C7650DD9049}"/>
              </a:ext>
              <a:ext uri="{C183D7F6-B498-43B3-948B-1728B52AA6E4}">
                <adec:decorative xmlns:adec="http://schemas.microsoft.com/office/drawing/2017/decorative" val="1"/>
              </a:ext>
            </a:extLst>
          </p:cNvPr>
          <p:cNvSpPr>
            <a:spLocks noChangeAspect="1" noEditPoints="1"/>
          </p:cNvSpPr>
          <p:nvPr/>
        </p:nvSpPr>
        <p:spPr bwMode="auto">
          <a:xfrm>
            <a:off x="9238997" y="4688205"/>
            <a:ext cx="263828" cy="359741"/>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9050"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38" tIns="45719" rIns="91438" bIns="45719" numCol="1" anchor="t" anchorCtr="0" compatLnSpc="1">
            <a:prstTxWarp prst="textNoShape">
              <a:avLst/>
            </a:prstTxWarp>
          </a:bodyPr>
          <a:lstStyle/>
          <a:p>
            <a:pPr defTabSz="914378">
              <a:defRPr/>
            </a:pPr>
            <a:endParaRPr lang="en-US" sz="1731">
              <a:solidFill>
                <a:srgbClr val="000000"/>
              </a:solidFill>
              <a:latin typeface="Segoe UI"/>
            </a:endParaRPr>
          </a:p>
        </p:txBody>
      </p:sp>
      <p:cxnSp>
        <p:nvCxnSpPr>
          <p:cNvPr id="13" name="Straight Connector 12">
            <a:extLst>
              <a:ext uri="{FF2B5EF4-FFF2-40B4-BE49-F238E27FC236}">
                <a16:creationId xmlns:a16="http://schemas.microsoft.com/office/drawing/2014/main" id="{18CCA53B-963B-4643-B21D-B1EDE84A9CC2}"/>
              </a:ext>
            </a:extLst>
          </p:cNvPr>
          <p:cNvCxnSpPr>
            <a:cxnSpLocks/>
          </p:cNvCxnSpPr>
          <p:nvPr/>
        </p:nvCxnSpPr>
        <p:spPr>
          <a:xfrm>
            <a:off x="8113539" y="4375239"/>
            <a:ext cx="0" cy="187612"/>
          </a:xfrm>
          <a:prstGeom prst="line">
            <a:avLst/>
          </a:prstGeom>
          <a:ln w="19050">
            <a:headEnd type="none" w="lg" len="med"/>
            <a:tailEnd type="none" w="lg" len="med"/>
          </a:ln>
        </p:spPr>
        <p:style>
          <a:lnRef idx="1">
            <a:schemeClr val="accent6"/>
          </a:lnRef>
          <a:fillRef idx="0">
            <a:schemeClr val="accent6"/>
          </a:fillRef>
          <a:effectRef idx="0">
            <a:schemeClr val="accent6"/>
          </a:effectRef>
          <a:fontRef idx="minor">
            <a:schemeClr val="tx1"/>
          </a:fontRef>
        </p:style>
      </p:cxnSp>
      <p:cxnSp>
        <p:nvCxnSpPr>
          <p:cNvPr id="14" name="Straight Connector 13">
            <a:extLst>
              <a:ext uri="{FF2B5EF4-FFF2-40B4-BE49-F238E27FC236}">
                <a16:creationId xmlns:a16="http://schemas.microsoft.com/office/drawing/2014/main" id="{2D044DFB-8494-4D4A-8D1C-B879986F6642}"/>
              </a:ext>
            </a:extLst>
          </p:cNvPr>
          <p:cNvCxnSpPr>
            <a:cxnSpLocks/>
          </p:cNvCxnSpPr>
          <p:nvPr/>
        </p:nvCxnSpPr>
        <p:spPr>
          <a:xfrm>
            <a:off x="10578407" y="3892381"/>
            <a:ext cx="0" cy="690350"/>
          </a:xfrm>
          <a:prstGeom prst="line">
            <a:avLst/>
          </a:prstGeom>
          <a:ln w="19050">
            <a:headEnd type="none" w="lg" len="med"/>
            <a:tailEnd type="none" w="lg" len="med"/>
          </a:ln>
        </p:spPr>
        <p:style>
          <a:lnRef idx="1">
            <a:schemeClr val="accent6"/>
          </a:lnRef>
          <a:fillRef idx="0">
            <a:schemeClr val="accent6"/>
          </a:fillRef>
          <a:effectRef idx="0">
            <a:schemeClr val="accent6"/>
          </a:effectRef>
          <a:fontRef idx="minor">
            <a:schemeClr val="tx1"/>
          </a:fontRef>
        </p:style>
      </p:cxnSp>
      <p:sp>
        <p:nvSpPr>
          <p:cNvPr id="4" name="TextBox 3">
            <a:extLst>
              <a:ext uri="{FF2B5EF4-FFF2-40B4-BE49-F238E27FC236}">
                <a16:creationId xmlns:a16="http://schemas.microsoft.com/office/drawing/2014/main" id="{5921BA67-E8F9-4DEE-B012-F4CA68C8320F}"/>
              </a:ext>
            </a:extLst>
          </p:cNvPr>
          <p:cNvSpPr txBox="1"/>
          <p:nvPr/>
        </p:nvSpPr>
        <p:spPr>
          <a:xfrm>
            <a:off x="1302396" y="878684"/>
            <a:ext cx="1033937" cy="307777"/>
          </a:xfrm>
          <a:prstGeom prst="rect">
            <a:avLst/>
          </a:prstGeom>
          <a:noFill/>
        </p:spPr>
        <p:txBody>
          <a:bodyPr wrap="none" lIns="0" tIns="0" rIns="0" bIns="0" rtlCol="0">
            <a:spAutoFit/>
          </a:bodyPr>
          <a:lstStyle/>
          <a:p>
            <a:pPr algn="l"/>
            <a:r>
              <a:rPr lang="en-US" sz="2000">
                <a:gradFill>
                  <a:gsLst>
                    <a:gs pos="2917">
                      <a:schemeClr val="tx1"/>
                    </a:gs>
                    <a:gs pos="30000">
                      <a:schemeClr val="tx1"/>
                    </a:gs>
                  </a:gsLst>
                  <a:lin ang="5400000" scaled="0"/>
                </a:gradFill>
              </a:rPr>
              <a:t>Business </a:t>
            </a:r>
          </a:p>
        </p:txBody>
      </p:sp>
      <p:sp>
        <p:nvSpPr>
          <p:cNvPr id="35" name="TextBox 34">
            <a:extLst>
              <a:ext uri="{FF2B5EF4-FFF2-40B4-BE49-F238E27FC236}">
                <a16:creationId xmlns:a16="http://schemas.microsoft.com/office/drawing/2014/main" id="{4AB58CFE-218A-4822-8F3E-C174DB82875A}"/>
              </a:ext>
            </a:extLst>
          </p:cNvPr>
          <p:cNvSpPr txBox="1"/>
          <p:nvPr/>
        </p:nvSpPr>
        <p:spPr>
          <a:xfrm>
            <a:off x="4412696" y="878684"/>
            <a:ext cx="1035027" cy="307777"/>
          </a:xfrm>
          <a:prstGeom prst="rect">
            <a:avLst/>
          </a:prstGeom>
          <a:noFill/>
        </p:spPr>
        <p:txBody>
          <a:bodyPr wrap="none" lIns="0" tIns="0" rIns="0" bIns="0" rtlCol="0">
            <a:spAutoFit/>
          </a:bodyPr>
          <a:lstStyle/>
          <a:p>
            <a:pPr algn="l"/>
            <a:r>
              <a:rPr lang="en-US" sz="2000">
                <a:gradFill>
                  <a:gsLst>
                    <a:gs pos="2917">
                      <a:schemeClr val="tx1"/>
                    </a:gs>
                    <a:gs pos="30000">
                      <a:schemeClr val="tx1"/>
                    </a:gs>
                  </a:gsLst>
                  <a:lin ang="5400000" scaled="0"/>
                </a:gradFill>
              </a:rPr>
              <a:t>Platform </a:t>
            </a:r>
          </a:p>
        </p:txBody>
      </p:sp>
      <p:sp>
        <p:nvSpPr>
          <p:cNvPr id="36" name="TextBox 35">
            <a:extLst>
              <a:ext uri="{FF2B5EF4-FFF2-40B4-BE49-F238E27FC236}">
                <a16:creationId xmlns:a16="http://schemas.microsoft.com/office/drawing/2014/main" id="{420ADCC9-EA12-4EC0-BA97-1A948E196E12}"/>
              </a:ext>
            </a:extLst>
          </p:cNvPr>
          <p:cNvSpPr txBox="1"/>
          <p:nvPr/>
        </p:nvSpPr>
        <p:spPr>
          <a:xfrm>
            <a:off x="8630384" y="878684"/>
            <a:ext cx="1162241" cy="307777"/>
          </a:xfrm>
          <a:prstGeom prst="rect">
            <a:avLst/>
          </a:prstGeom>
          <a:noFill/>
        </p:spPr>
        <p:txBody>
          <a:bodyPr wrap="none" lIns="0" tIns="0" rIns="0" bIns="0" rtlCol="0">
            <a:spAutoFit/>
          </a:bodyPr>
          <a:lstStyle/>
          <a:p>
            <a:pPr algn="l"/>
            <a:r>
              <a:rPr lang="en-US" sz="2000">
                <a:gradFill>
                  <a:gsLst>
                    <a:gs pos="2917">
                      <a:schemeClr val="tx1"/>
                    </a:gs>
                    <a:gs pos="30000">
                      <a:schemeClr val="tx1"/>
                    </a:gs>
                  </a:gsLst>
                  <a:lin ang="5400000" scaled="0"/>
                </a:gradFill>
              </a:rPr>
              <a:t>Workload </a:t>
            </a:r>
          </a:p>
        </p:txBody>
      </p:sp>
      <p:cxnSp>
        <p:nvCxnSpPr>
          <p:cNvPr id="6" name="Straight Connector 5">
            <a:extLst>
              <a:ext uri="{FF2B5EF4-FFF2-40B4-BE49-F238E27FC236}">
                <a16:creationId xmlns:a16="http://schemas.microsoft.com/office/drawing/2014/main" id="{57A9BED3-6E66-4AF0-BF3B-C609349D5FBD}"/>
              </a:ext>
            </a:extLst>
          </p:cNvPr>
          <p:cNvCxnSpPr>
            <a:cxnSpLocks/>
          </p:cNvCxnSpPr>
          <p:nvPr/>
        </p:nvCxnSpPr>
        <p:spPr>
          <a:xfrm>
            <a:off x="3422632" y="849768"/>
            <a:ext cx="0" cy="365605"/>
          </a:xfrm>
          <a:prstGeom prst="line">
            <a:avLst/>
          </a:prstGeom>
          <a:ln w="19050">
            <a:headEnd type="none" w="lg" len="med"/>
            <a:tailEnd type="none" w="lg" len="med"/>
          </a:ln>
        </p:spPr>
        <p:style>
          <a:lnRef idx="1">
            <a:schemeClr val="accent6"/>
          </a:lnRef>
          <a:fillRef idx="0">
            <a:schemeClr val="accent6"/>
          </a:fillRef>
          <a:effectRef idx="0">
            <a:schemeClr val="accent6"/>
          </a:effectRef>
          <a:fontRef idx="minor">
            <a:schemeClr val="tx1"/>
          </a:fontRef>
        </p:style>
      </p:cxnSp>
      <p:cxnSp>
        <p:nvCxnSpPr>
          <p:cNvPr id="15" name="Straight Connector 14">
            <a:extLst>
              <a:ext uri="{FF2B5EF4-FFF2-40B4-BE49-F238E27FC236}">
                <a16:creationId xmlns:a16="http://schemas.microsoft.com/office/drawing/2014/main" id="{B1A6DA0B-0FB2-4967-9B99-68FEF2E21158}"/>
              </a:ext>
            </a:extLst>
          </p:cNvPr>
          <p:cNvCxnSpPr>
            <a:cxnSpLocks/>
          </p:cNvCxnSpPr>
          <p:nvPr/>
        </p:nvCxnSpPr>
        <p:spPr>
          <a:xfrm>
            <a:off x="6429030" y="849768"/>
            <a:ext cx="0" cy="365605"/>
          </a:xfrm>
          <a:prstGeom prst="line">
            <a:avLst/>
          </a:prstGeom>
          <a:ln w="19050">
            <a:headEnd type="none" w="lg" len="med"/>
            <a:tailEnd type="none" w="lg" len="med"/>
          </a:ln>
        </p:spPr>
        <p:style>
          <a:lnRef idx="1">
            <a:schemeClr val="accent6"/>
          </a:lnRef>
          <a:fillRef idx="0">
            <a:schemeClr val="accent6"/>
          </a:fillRef>
          <a:effectRef idx="0">
            <a:schemeClr val="accent6"/>
          </a:effectRef>
          <a:fontRef idx="minor">
            <a:schemeClr val="tx1"/>
          </a:fontRef>
        </p:style>
      </p:cxnSp>
      <p:sp>
        <p:nvSpPr>
          <p:cNvPr id="9" name="Rectangle 8">
            <a:extLst>
              <a:ext uri="{FF2B5EF4-FFF2-40B4-BE49-F238E27FC236}">
                <a16:creationId xmlns:a16="http://schemas.microsoft.com/office/drawing/2014/main" id="{183499A2-C913-4337-A3F0-F7E977961FEB}"/>
              </a:ext>
            </a:extLst>
          </p:cNvPr>
          <p:cNvSpPr/>
          <p:nvPr/>
        </p:nvSpPr>
        <p:spPr bwMode="auto">
          <a:xfrm>
            <a:off x="-1" y="677465"/>
            <a:ext cx="12198014" cy="718060"/>
          </a:xfrm>
          <a:prstGeom prst="rect">
            <a:avLst/>
          </a:prstGeom>
          <a:solidFill>
            <a:schemeClr val="accent6">
              <a:lumMod val="20000"/>
              <a:lumOff val="80000"/>
              <a:alpha val="46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defTabSz="932483"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2" name="Title 1">
            <a:extLst>
              <a:ext uri="{FF2B5EF4-FFF2-40B4-BE49-F238E27FC236}">
                <a16:creationId xmlns:a16="http://schemas.microsoft.com/office/drawing/2014/main" id="{7E6F4BEC-2C8B-4F77-8AFF-A299340EA196}"/>
              </a:ext>
            </a:extLst>
          </p:cNvPr>
          <p:cNvSpPr>
            <a:spLocks noGrp="1"/>
          </p:cNvSpPr>
          <p:nvPr>
            <p:ph type="title"/>
          </p:nvPr>
        </p:nvSpPr>
        <p:spPr>
          <a:xfrm>
            <a:off x="48576" y="19596"/>
            <a:ext cx="10969874" cy="553990"/>
          </a:xfrm>
        </p:spPr>
        <p:txBody>
          <a:bodyPr>
            <a:noAutofit/>
          </a:bodyPr>
          <a:lstStyle/>
          <a:p>
            <a:r>
              <a:rPr lang="en-US" sz="4000">
                <a:latin typeface="Segoe UI Semibold" panose="020B0702040204020203" pitchFamily="34" charset="0"/>
                <a:cs typeface="Segoe UI Semibold" panose="020B0702040204020203" pitchFamily="34" charset="0"/>
              </a:rPr>
              <a:t>Microsoft Cloud Adoption Framework</a:t>
            </a:r>
          </a:p>
        </p:txBody>
      </p:sp>
    </p:spTree>
    <p:extLst>
      <p:ext uri="{BB962C8B-B14F-4D97-AF65-F5344CB8AC3E}">
        <p14:creationId xmlns:p14="http://schemas.microsoft.com/office/powerpoint/2010/main" val="921320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8682" y="3525333"/>
            <a:ext cx="9630389" cy="800219"/>
          </a:xfrm>
        </p:spPr>
        <p:txBody>
          <a:bodyPr/>
          <a:lstStyle/>
          <a:p>
            <a:r>
              <a:rPr lang="en-US" sz="4000" dirty="0"/>
              <a:t>Organize</a:t>
            </a:r>
            <a:endParaRPr lang="en-US" sz="4000" dirty="0">
              <a:solidFill>
                <a:schemeClr val="accent5"/>
              </a:solidFill>
            </a:endParaRPr>
          </a:p>
        </p:txBody>
      </p:sp>
    </p:spTree>
    <p:extLst>
      <p:ext uri="{BB962C8B-B14F-4D97-AF65-F5344CB8AC3E}">
        <p14:creationId xmlns:p14="http://schemas.microsoft.com/office/powerpoint/2010/main" val="3737675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88989D5B-0B85-4880-896D-8AEB107F864B}"/>
              </a:ext>
            </a:extLst>
          </p:cNvPr>
          <p:cNvSpPr/>
          <p:nvPr/>
        </p:nvSpPr>
        <p:spPr bwMode="auto">
          <a:xfrm>
            <a:off x="3519854" y="3207761"/>
            <a:ext cx="6395392" cy="1175852"/>
          </a:xfrm>
          <a:prstGeom prst="roundRect">
            <a:avLst>
              <a:gd name="adj" fmla="val 50000"/>
            </a:avLst>
          </a:prstGeom>
          <a:solidFill>
            <a:schemeClr val="bg1"/>
          </a:solidFill>
          <a:ln w="10795" cap="flat" cmpd="sng" algn="ctr">
            <a:noFill/>
            <a:prstDash val="solid"/>
          </a:ln>
          <a:effectLst>
            <a:outerShdw blurRad="254000" dist="50800" dir="2700000" algn="tl" rotWithShape="0">
              <a:prstClr val="black">
                <a:alpha val="24000"/>
              </a:prstClr>
            </a:outerShdw>
          </a:effectLst>
        </p:spPr>
        <p:txBody>
          <a:bodyPr vert="horz" wrap="square" lIns="179259" tIns="89630" rIns="89630" bIns="89630" numCol="1" rtlCol="0" anchor="ctr" anchorCtr="0" compatLnSpc="1">
            <a:prstTxWarp prst="textNoShape">
              <a:avLst/>
            </a:prstTxWarp>
          </a:bodyPr>
          <a:lstStyle/>
          <a:p>
            <a:pPr defTabSz="913576" fontAlgn="base">
              <a:spcBef>
                <a:spcPct val="0"/>
              </a:spcBef>
              <a:spcAft>
                <a:spcPct val="0"/>
              </a:spcAft>
              <a:defRPr/>
            </a:pPr>
            <a:endParaRPr lang="en-US" sz="1730" kern="0">
              <a:solidFill>
                <a:srgbClr val="0078D7"/>
              </a:solidFill>
              <a:latin typeface="Segoe UI Semibold"/>
            </a:endParaRPr>
          </a:p>
        </p:txBody>
      </p:sp>
      <p:sp>
        <p:nvSpPr>
          <p:cNvPr id="2" name="Title 1">
            <a:extLst>
              <a:ext uri="{FF2B5EF4-FFF2-40B4-BE49-F238E27FC236}">
                <a16:creationId xmlns:a16="http://schemas.microsoft.com/office/drawing/2014/main" id="{C077CFA9-D31B-4C27-AA04-F3B820EC7B28}"/>
              </a:ext>
            </a:extLst>
          </p:cNvPr>
          <p:cNvSpPr>
            <a:spLocks noGrp="1"/>
          </p:cNvSpPr>
          <p:nvPr>
            <p:ph type="title"/>
          </p:nvPr>
        </p:nvSpPr>
        <p:spPr/>
        <p:txBody>
          <a:bodyPr/>
          <a:lstStyle/>
          <a:p>
            <a:pPr algn="l"/>
            <a:r>
              <a:rPr lang="en-US"/>
              <a:t>Traditional </a:t>
            </a:r>
            <a:r>
              <a:rPr lang="en-US" i="1"/>
              <a:t>thinking</a:t>
            </a:r>
          </a:p>
        </p:txBody>
      </p:sp>
      <p:sp>
        <p:nvSpPr>
          <p:cNvPr id="3" name="Text Placeholder 2">
            <a:extLst>
              <a:ext uri="{FF2B5EF4-FFF2-40B4-BE49-F238E27FC236}">
                <a16:creationId xmlns:a16="http://schemas.microsoft.com/office/drawing/2014/main" id="{196A4F0D-B5D6-49E7-BE2E-2634738B868D}"/>
              </a:ext>
            </a:extLst>
          </p:cNvPr>
          <p:cNvSpPr>
            <a:spLocks noGrp="1"/>
          </p:cNvSpPr>
          <p:nvPr>
            <p:ph type="body" sz="quarter" idx="10"/>
          </p:nvPr>
        </p:nvSpPr>
        <p:spPr>
          <a:xfrm>
            <a:off x="676410" y="1092849"/>
            <a:ext cx="11023624" cy="307777"/>
          </a:xfrm>
        </p:spPr>
        <p:txBody>
          <a:bodyPr/>
          <a:lstStyle/>
          <a:p>
            <a:pPr marL="0" indent="0" algn="l">
              <a:buNone/>
            </a:pPr>
            <a:r>
              <a:rPr lang="en-US"/>
              <a:t>Block from directly </a:t>
            </a:r>
            <a:r>
              <a:rPr lang="en-US" b="1"/>
              <a:t>understanding</a:t>
            </a:r>
            <a:r>
              <a:rPr lang="en-US"/>
              <a:t> the cloud </a:t>
            </a:r>
            <a:r>
              <a:rPr lang="en-US" b="1"/>
              <a:t>to save today’s business</a:t>
            </a:r>
          </a:p>
        </p:txBody>
      </p:sp>
      <p:cxnSp>
        <p:nvCxnSpPr>
          <p:cNvPr id="52" name="Straight Connector 51">
            <a:extLst>
              <a:ext uri="{FF2B5EF4-FFF2-40B4-BE49-F238E27FC236}">
                <a16:creationId xmlns:a16="http://schemas.microsoft.com/office/drawing/2014/main" id="{8FA6823E-AE0D-463B-A488-28BE3CC53849}"/>
              </a:ext>
            </a:extLst>
          </p:cNvPr>
          <p:cNvCxnSpPr>
            <a:cxnSpLocks/>
          </p:cNvCxnSpPr>
          <p:nvPr/>
        </p:nvCxnSpPr>
        <p:spPr>
          <a:xfrm>
            <a:off x="5696007" y="3804431"/>
            <a:ext cx="990459" cy="0"/>
          </a:xfrm>
          <a:prstGeom prst="line">
            <a:avLst/>
          </a:prstGeom>
          <a:ln w="25400" cap="rnd">
            <a:solidFill>
              <a:schemeClr val="bg2">
                <a:lumMod val="75000"/>
              </a:schemeClr>
            </a:solidFill>
            <a:prstDash val="sysDash"/>
            <a:headEnd type="none"/>
            <a:tailEnd type="arrow" w="lg" len="med"/>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80164B98-6CF7-49E3-91C5-08ACF012B431}"/>
              </a:ext>
            </a:extLst>
          </p:cNvPr>
          <p:cNvGrpSpPr/>
          <p:nvPr/>
        </p:nvGrpSpPr>
        <p:grpSpPr>
          <a:xfrm>
            <a:off x="5511393" y="2906725"/>
            <a:ext cx="184614" cy="1779772"/>
            <a:chOff x="2124673" y="2295425"/>
            <a:chExt cx="164160" cy="1599158"/>
          </a:xfrm>
          <a:solidFill>
            <a:schemeClr val="accent5"/>
          </a:solidFill>
        </p:grpSpPr>
        <p:sp>
          <p:nvSpPr>
            <p:cNvPr id="39" name="Right Triangle 38">
              <a:extLst>
                <a:ext uri="{FF2B5EF4-FFF2-40B4-BE49-F238E27FC236}">
                  <a16:creationId xmlns:a16="http://schemas.microsoft.com/office/drawing/2014/main" id="{1FA63802-1E06-4356-B3AF-7432DA000F83}"/>
                </a:ext>
              </a:extLst>
            </p:cNvPr>
            <p:cNvSpPr/>
            <p:nvPr/>
          </p:nvSpPr>
          <p:spPr bwMode="auto">
            <a:xfrm>
              <a:off x="2124673" y="2295425"/>
              <a:ext cx="164160" cy="270486"/>
            </a:xfrm>
            <a:prstGeom prst="rtTriangle">
              <a:avLst/>
            </a:prstGeom>
            <a:solidFill>
              <a:schemeClr val="tx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3" rIns="182828" bIns="146263" numCol="1" spcCol="0" rtlCol="0" fromWordArt="0" anchor="t" anchorCtr="0" forceAA="0" compatLnSpc="1">
              <a:prstTxWarp prst="textNoShape">
                <a:avLst/>
              </a:prstTxWarp>
              <a:noAutofit/>
            </a:bodyPr>
            <a:lstStyle/>
            <a:p>
              <a:pPr defTabSz="932114" fontAlgn="base">
                <a:spcBef>
                  <a:spcPct val="0"/>
                </a:spcBef>
                <a:spcAft>
                  <a:spcPct val="0"/>
                </a:spcAft>
                <a:defRPr/>
              </a:pPr>
              <a:endParaRPr lang="en-US" sz="200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1" name="Right Triangle 40">
              <a:extLst>
                <a:ext uri="{FF2B5EF4-FFF2-40B4-BE49-F238E27FC236}">
                  <a16:creationId xmlns:a16="http://schemas.microsoft.com/office/drawing/2014/main" id="{A59EA056-9D71-4DF9-9A37-FEC76AD07080}"/>
                </a:ext>
              </a:extLst>
            </p:cNvPr>
            <p:cNvSpPr/>
            <p:nvPr/>
          </p:nvSpPr>
          <p:spPr bwMode="auto">
            <a:xfrm flipV="1">
              <a:off x="2124673" y="3622436"/>
              <a:ext cx="164160" cy="272147"/>
            </a:xfrm>
            <a:prstGeom prst="rtTriangle">
              <a:avLst/>
            </a:prstGeom>
            <a:solidFill>
              <a:schemeClr val="tx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3" rIns="182828" bIns="146263" numCol="1" spcCol="0" rtlCol="0" fromWordArt="0" anchor="t" anchorCtr="0" forceAA="0" compatLnSpc="1">
              <a:prstTxWarp prst="textNoShape">
                <a:avLst/>
              </a:prstTxWarp>
              <a:noAutofit/>
            </a:bodyPr>
            <a:lstStyle/>
            <a:p>
              <a:pPr defTabSz="932114" fontAlgn="base">
                <a:spcBef>
                  <a:spcPct val="0"/>
                </a:spcBef>
                <a:spcAft>
                  <a:spcPct val="0"/>
                </a:spcAft>
                <a:defRPr/>
              </a:pPr>
              <a:endParaRPr lang="en-US" sz="2000">
                <a:gradFill>
                  <a:gsLst>
                    <a:gs pos="0">
                      <a:srgbClr val="FFFFFF"/>
                    </a:gs>
                    <a:gs pos="100000">
                      <a:srgbClr val="FFFFFF"/>
                    </a:gs>
                  </a:gsLst>
                  <a:lin ang="5400000" scaled="0"/>
                </a:gradFill>
                <a:latin typeface="Segoe UI"/>
                <a:ea typeface="Segoe UI" pitchFamily="34" charset="0"/>
                <a:cs typeface="Segoe UI" pitchFamily="34" charset="0"/>
              </a:endParaRPr>
            </a:p>
          </p:txBody>
        </p:sp>
      </p:grpSp>
      <p:sp>
        <p:nvSpPr>
          <p:cNvPr id="30" name="Rectangle 29">
            <a:extLst>
              <a:ext uri="{FF2B5EF4-FFF2-40B4-BE49-F238E27FC236}">
                <a16:creationId xmlns:a16="http://schemas.microsoft.com/office/drawing/2014/main" id="{CCCDBA52-5D3A-4089-B984-15437BB6BA91}"/>
              </a:ext>
            </a:extLst>
          </p:cNvPr>
          <p:cNvSpPr/>
          <p:nvPr/>
        </p:nvSpPr>
        <p:spPr bwMode="auto">
          <a:xfrm>
            <a:off x="3468166" y="2904876"/>
            <a:ext cx="2073863" cy="1781621"/>
          </a:xfrm>
          <a:prstGeom prst="rect">
            <a:avLst/>
          </a:prstGeom>
          <a:solidFill>
            <a:schemeClr val="accent1"/>
          </a:solidFill>
          <a:ln w="10795" cap="flat" cmpd="sng" algn="ctr">
            <a:noFill/>
            <a:prstDash val="solid"/>
          </a:ln>
          <a:effectLst>
            <a:outerShdw blurRad="254000" dist="50800" dir="2700000" algn="tl" rotWithShape="0">
              <a:prstClr val="black">
                <a:alpha val="24000"/>
              </a:prstClr>
            </a:outerShdw>
          </a:effectLst>
        </p:spPr>
        <p:txBody>
          <a:bodyPr vert="horz" wrap="square" lIns="179259" tIns="89630" rIns="89630" bIns="89630" numCol="1" rtlCol="0" anchor="ctr" anchorCtr="0" compatLnSpc="1">
            <a:prstTxWarp prst="textNoShape">
              <a:avLst/>
            </a:prstTxWarp>
          </a:bodyPr>
          <a:lstStyle/>
          <a:p>
            <a:pPr defTabSz="913576" fontAlgn="base">
              <a:spcBef>
                <a:spcPct val="0"/>
              </a:spcBef>
              <a:spcAft>
                <a:spcPct val="0"/>
              </a:spcAft>
              <a:defRPr/>
            </a:pPr>
            <a:endParaRPr lang="en-US" sz="1730" kern="0">
              <a:solidFill>
                <a:srgbClr val="0078D7"/>
              </a:solidFill>
              <a:latin typeface="Segoe UI Semibold"/>
            </a:endParaRPr>
          </a:p>
        </p:txBody>
      </p:sp>
      <p:sp>
        <p:nvSpPr>
          <p:cNvPr id="56" name="people_4">
            <a:extLst>
              <a:ext uri="{FF2B5EF4-FFF2-40B4-BE49-F238E27FC236}">
                <a16:creationId xmlns:a16="http://schemas.microsoft.com/office/drawing/2014/main" id="{B488E4F9-7384-445C-B9C6-D6FB93B7A25A}"/>
              </a:ext>
            </a:extLst>
          </p:cNvPr>
          <p:cNvSpPr>
            <a:spLocks noChangeAspect="1" noEditPoints="1"/>
          </p:cNvSpPr>
          <p:nvPr/>
        </p:nvSpPr>
        <p:spPr bwMode="auto">
          <a:xfrm>
            <a:off x="4283411" y="3190890"/>
            <a:ext cx="443371" cy="495682"/>
          </a:xfrm>
          <a:custGeom>
            <a:avLst/>
            <a:gdLst>
              <a:gd name="T0" fmla="*/ 48 w 246"/>
              <a:gd name="T1" fmla="*/ 76 h 275"/>
              <a:gd name="T2" fmla="*/ 124 w 246"/>
              <a:gd name="T3" fmla="*/ 0 h 275"/>
              <a:gd name="T4" fmla="*/ 201 w 246"/>
              <a:gd name="T5" fmla="*/ 76 h 275"/>
              <a:gd name="T6" fmla="*/ 124 w 246"/>
              <a:gd name="T7" fmla="*/ 152 h 275"/>
              <a:gd name="T8" fmla="*/ 48 w 246"/>
              <a:gd name="T9" fmla="*/ 76 h 275"/>
              <a:gd name="T10" fmla="*/ 246 w 246"/>
              <a:gd name="T11" fmla="*/ 275 h 275"/>
              <a:gd name="T12" fmla="*/ 123 w 246"/>
              <a:gd name="T13" fmla="*/ 152 h 275"/>
              <a:gd name="T14" fmla="*/ 0 w 246"/>
              <a:gd name="T15" fmla="*/ 275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275">
                <a:moveTo>
                  <a:pt x="48" y="76"/>
                </a:moveTo>
                <a:cubicBezTo>
                  <a:pt x="48" y="34"/>
                  <a:pt x="82" y="0"/>
                  <a:pt x="124" y="0"/>
                </a:cubicBezTo>
                <a:cubicBezTo>
                  <a:pt x="166" y="0"/>
                  <a:pt x="201" y="34"/>
                  <a:pt x="201" y="76"/>
                </a:cubicBezTo>
                <a:cubicBezTo>
                  <a:pt x="201" y="118"/>
                  <a:pt x="166" y="152"/>
                  <a:pt x="124" y="152"/>
                </a:cubicBezTo>
                <a:cubicBezTo>
                  <a:pt x="82" y="152"/>
                  <a:pt x="48" y="118"/>
                  <a:pt x="48" y="76"/>
                </a:cubicBezTo>
                <a:close/>
                <a:moveTo>
                  <a:pt x="246" y="275"/>
                </a:moveTo>
                <a:cubicBezTo>
                  <a:pt x="246" y="207"/>
                  <a:pt x="191" y="152"/>
                  <a:pt x="123" y="152"/>
                </a:cubicBezTo>
                <a:cubicBezTo>
                  <a:pt x="55" y="152"/>
                  <a:pt x="0" y="207"/>
                  <a:pt x="0" y="275"/>
                </a:cubicBezTo>
              </a:path>
            </a:pathLst>
          </a:custGeom>
          <a:noFill/>
          <a:ln w="28575" cap="sq">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7" tIns="44808" rIns="89617" bIns="44808" numCol="1" anchor="t" anchorCtr="0" compatLnSpc="1">
            <a:prstTxWarp prst="textNoShape">
              <a:avLst/>
            </a:prstTxWarp>
          </a:bodyPr>
          <a:lstStyle/>
          <a:p>
            <a:pPr defTabSz="914016">
              <a:defRPr/>
            </a:pPr>
            <a:endParaRPr lang="en-US" sz="1730">
              <a:solidFill>
                <a:srgbClr val="505050"/>
              </a:solidFill>
              <a:latin typeface="Segoe UI Semilight"/>
            </a:endParaRPr>
          </a:p>
        </p:txBody>
      </p:sp>
      <p:sp>
        <p:nvSpPr>
          <p:cNvPr id="55" name="Rectangle 54">
            <a:extLst>
              <a:ext uri="{FF2B5EF4-FFF2-40B4-BE49-F238E27FC236}">
                <a16:creationId xmlns:a16="http://schemas.microsoft.com/office/drawing/2014/main" id="{91867687-5944-4F30-A237-BA7561C208D1}"/>
              </a:ext>
            </a:extLst>
          </p:cNvPr>
          <p:cNvSpPr/>
          <p:nvPr/>
        </p:nvSpPr>
        <p:spPr bwMode="auto">
          <a:xfrm>
            <a:off x="3468166" y="4001894"/>
            <a:ext cx="2073863" cy="49859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13822" fontAlgn="base">
              <a:lnSpc>
                <a:spcPct val="90000"/>
              </a:lnSpc>
              <a:spcBef>
                <a:spcPct val="0"/>
              </a:spcBef>
              <a:spcAft>
                <a:spcPct val="0"/>
              </a:spcAft>
              <a:defRPr/>
            </a:pPr>
            <a:r>
              <a:rPr lang="en-US" sz="1200" kern="0">
                <a:solidFill>
                  <a:srgbClr val="FFFFFF"/>
                </a:solidFill>
                <a:latin typeface="Segoe UI Semibold" panose="020B0702040204020203" pitchFamily="34" charset="0"/>
                <a:cs typeface="Segoe UI" panose="020B0502040204020203" pitchFamily="34" charset="0"/>
              </a:rPr>
              <a:t>Cloud Custodian / </a:t>
            </a:r>
          </a:p>
          <a:p>
            <a:pPr algn="ctr" defTabSz="913822" fontAlgn="base">
              <a:lnSpc>
                <a:spcPct val="90000"/>
              </a:lnSpc>
              <a:spcBef>
                <a:spcPct val="0"/>
              </a:spcBef>
              <a:spcAft>
                <a:spcPct val="0"/>
              </a:spcAft>
              <a:defRPr/>
            </a:pPr>
            <a:r>
              <a:rPr lang="en-US" sz="1200" kern="0">
                <a:solidFill>
                  <a:srgbClr val="FFFFFF"/>
                </a:solidFill>
                <a:latin typeface="Segoe UI Semibold" panose="020B0702040204020203" pitchFamily="34" charset="0"/>
                <a:cs typeface="Segoe UI" panose="020B0502040204020203" pitchFamily="34" charset="0"/>
              </a:rPr>
              <a:t>Partner responsible </a:t>
            </a:r>
            <a:br>
              <a:rPr lang="en-US" sz="1200" kern="0">
                <a:solidFill>
                  <a:srgbClr val="FFFFFF"/>
                </a:solidFill>
                <a:latin typeface="Segoe UI Semibold" panose="020B0702040204020203" pitchFamily="34" charset="0"/>
                <a:cs typeface="Segoe UI" panose="020B0502040204020203" pitchFamily="34" charset="0"/>
              </a:rPr>
            </a:br>
            <a:r>
              <a:rPr lang="en-US" sz="1200" kern="0">
                <a:solidFill>
                  <a:srgbClr val="FFFFFF"/>
                </a:solidFill>
                <a:latin typeface="Segoe UI Semibold" panose="020B0702040204020203" pitchFamily="34" charset="0"/>
                <a:cs typeface="Segoe UI" panose="020B0502040204020203" pitchFamily="34" charset="0"/>
              </a:rPr>
              <a:t>for Cloud environment</a:t>
            </a:r>
          </a:p>
        </p:txBody>
      </p:sp>
      <p:sp>
        <p:nvSpPr>
          <p:cNvPr id="49" name="Freeform: Shape 48">
            <a:extLst>
              <a:ext uri="{FF2B5EF4-FFF2-40B4-BE49-F238E27FC236}">
                <a16:creationId xmlns:a16="http://schemas.microsoft.com/office/drawing/2014/main" id="{D822AEC0-BE43-42C8-8888-A6BECE1F9776}"/>
              </a:ext>
            </a:extLst>
          </p:cNvPr>
          <p:cNvSpPr/>
          <p:nvPr/>
        </p:nvSpPr>
        <p:spPr bwMode="auto">
          <a:xfrm rot="1901075">
            <a:off x="3675482" y="3189336"/>
            <a:ext cx="512599" cy="601045"/>
          </a:xfrm>
          <a:custGeom>
            <a:avLst/>
            <a:gdLst>
              <a:gd name="connsiteX0" fmla="*/ 109525 w 621897"/>
              <a:gd name="connsiteY0" fmla="*/ 8575 h 729201"/>
              <a:gd name="connsiteX1" fmla="*/ 188636 w 621897"/>
              <a:gd name="connsiteY1" fmla="*/ 27299 h 729201"/>
              <a:gd name="connsiteX2" fmla="*/ 399503 w 621897"/>
              <a:gd name="connsiteY2" fmla="*/ 368929 h 729201"/>
              <a:gd name="connsiteX3" fmla="*/ 403603 w 621897"/>
              <a:gd name="connsiteY3" fmla="*/ 366399 h 729201"/>
              <a:gd name="connsiteX4" fmla="*/ 236194 w 621897"/>
              <a:gd name="connsiteY4" fmla="*/ 95176 h 729201"/>
              <a:gd name="connsiteX5" fmla="*/ 250891 w 621897"/>
              <a:gd name="connsiteY5" fmla="*/ 33077 h 729201"/>
              <a:gd name="connsiteX6" fmla="*/ 312990 w 621897"/>
              <a:gd name="connsiteY6" fmla="*/ 47774 h 729201"/>
              <a:gd name="connsiteX7" fmla="*/ 469363 w 621897"/>
              <a:gd name="connsiteY7" fmla="*/ 301117 h 729201"/>
              <a:gd name="connsiteX8" fmla="*/ 469363 w 621897"/>
              <a:gd name="connsiteY8" fmla="*/ 240287 h 729201"/>
              <a:gd name="connsiteX9" fmla="*/ 515943 w 621897"/>
              <a:gd name="connsiteY9" fmla="*/ 170013 h 729201"/>
              <a:gd name="connsiteX10" fmla="*/ 545630 w 621897"/>
              <a:gd name="connsiteY10" fmla="*/ 164020 h 729201"/>
              <a:gd name="connsiteX11" fmla="*/ 621897 w 621897"/>
              <a:gd name="connsiteY11" fmla="*/ 240287 h 729201"/>
              <a:gd name="connsiteX12" fmla="*/ 621896 w 621897"/>
              <a:gd name="connsiteY12" fmla="*/ 500006 h 729201"/>
              <a:gd name="connsiteX13" fmla="*/ 620019 w 621897"/>
              <a:gd name="connsiteY13" fmla="*/ 509302 h 729201"/>
              <a:gd name="connsiteX14" fmla="*/ 619530 w 621897"/>
              <a:gd name="connsiteY14" fmla="*/ 521458 h 729201"/>
              <a:gd name="connsiteX15" fmla="*/ 615979 w 621897"/>
              <a:gd name="connsiteY15" fmla="*/ 529313 h 729201"/>
              <a:gd name="connsiteX16" fmla="*/ 615903 w 621897"/>
              <a:gd name="connsiteY16" fmla="*/ 529692 h 729201"/>
              <a:gd name="connsiteX17" fmla="*/ 615614 w 621897"/>
              <a:gd name="connsiteY17" fmla="*/ 530121 h 729201"/>
              <a:gd name="connsiteX18" fmla="*/ 608607 w 621897"/>
              <a:gd name="connsiteY18" fmla="*/ 545620 h 729201"/>
              <a:gd name="connsiteX19" fmla="*/ 588552 w 621897"/>
              <a:gd name="connsiteY19" fmla="*/ 564386 h 729201"/>
              <a:gd name="connsiteX20" fmla="*/ 338250 w 621897"/>
              <a:gd name="connsiteY20" fmla="*/ 718883 h 729201"/>
              <a:gd name="connsiteX21" fmla="*/ 243061 w 621897"/>
              <a:gd name="connsiteY21" fmla="*/ 696354 h 729201"/>
              <a:gd name="connsiteX22" fmla="*/ 139876 w 621897"/>
              <a:gd name="connsiteY22" fmla="*/ 529182 h 729201"/>
              <a:gd name="connsiteX23" fmla="*/ 139877 w 621897"/>
              <a:gd name="connsiteY23" fmla="*/ 529181 h 729201"/>
              <a:gd name="connsiteX24" fmla="*/ 6731 w 621897"/>
              <a:gd name="connsiteY24" fmla="*/ 313471 h 729201"/>
              <a:gd name="connsiteX25" fmla="*/ 21429 w 621897"/>
              <a:gd name="connsiteY25" fmla="*/ 251372 h 729201"/>
              <a:gd name="connsiteX26" fmla="*/ 83528 w 621897"/>
              <a:gd name="connsiteY26" fmla="*/ 266069 h 729201"/>
              <a:gd name="connsiteX27" fmla="*/ 216673 w 621897"/>
              <a:gd name="connsiteY27" fmla="*/ 481780 h 729201"/>
              <a:gd name="connsiteX28" fmla="*/ 220773 w 621897"/>
              <a:gd name="connsiteY28" fmla="*/ 479249 h 729201"/>
              <a:gd name="connsiteX29" fmla="*/ 39932 w 621897"/>
              <a:gd name="connsiteY29" fmla="*/ 186266 h 729201"/>
              <a:gd name="connsiteX30" fmla="*/ 54630 w 621897"/>
              <a:gd name="connsiteY30" fmla="*/ 124166 h 729201"/>
              <a:gd name="connsiteX31" fmla="*/ 116729 w 621897"/>
              <a:gd name="connsiteY31" fmla="*/ 138864 h 729201"/>
              <a:gd name="connsiteX32" fmla="*/ 297570 w 621897"/>
              <a:gd name="connsiteY32" fmla="*/ 431847 h 729201"/>
              <a:gd name="connsiteX33" fmla="*/ 301670 w 621897"/>
              <a:gd name="connsiteY33" fmla="*/ 429316 h 729201"/>
              <a:gd name="connsiteX34" fmla="*/ 90802 w 621897"/>
              <a:gd name="connsiteY34" fmla="*/ 87686 h 729201"/>
              <a:gd name="connsiteX35" fmla="*/ 109525 w 621897"/>
              <a:gd name="connsiteY35" fmla="*/ 8575 h 72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21897" h="729201">
                <a:moveTo>
                  <a:pt x="109525" y="8575"/>
                </a:moveTo>
                <a:cubicBezTo>
                  <a:pt x="136541" y="-8100"/>
                  <a:pt x="171961" y="283"/>
                  <a:pt x="188636" y="27299"/>
                </a:cubicBezTo>
                <a:lnTo>
                  <a:pt x="399503" y="368929"/>
                </a:lnTo>
                <a:lnTo>
                  <a:pt x="403603" y="366399"/>
                </a:lnTo>
                <a:lnTo>
                  <a:pt x="236194" y="95176"/>
                </a:lnTo>
                <a:cubicBezTo>
                  <a:pt x="223104" y="73970"/>
                  <a:pt x="229684" y="46167"/>
                  <a:pt x="250891" y="33077"/>
                </a:cubicBezTo>
                <a:cubicBezTo>
                  <a:pt x="272097" y="19987"/>
                  <a:pt x="299901" y="26568"/>
                  <a:pt x="312990" y="47774"/>
                </a:cubicBezTo>
                <a:lnTo>
                  <a:pt x="469363" y="301117"/>
                </a:lnTo>
                <a:lnTo>
                  <a:pt x="469363" y="240287"/>
                </a:lnTo>
                <a:cubicBezTo>
                  <a:pt x="469363" y="208696"/>
                  <a:pt x="488570" y="181591"/>
                  <a:pt x="515943" y="170013"/>
                </a:cubicBezTo>
                <a:cubicBezTo>
                  <a:pt x="525068" y="166154"/>
                  <a:pt x="535100" y="164020"/>
                  <a:pt x="545630" y="164020"/>
                </a:cubicBezTo>
                <a:cubicBezTo>
                  <a:pt x="587751" y="164020"/>
                  <a:pt x="621897" y="198166"/>
                  <a:pt x="621897" y="240287"/>
                </a:cubicBezTo>
                <a:cubicBezTo>
                  <a:pt x="621897" y="326860"/>
                  <a:pt x="621896" y="413433"/>
                  <a:pt x="621896" y="500006"/>
                </a:cubicBezTo>
                <a:lnTo>
                  <a:pt x="620019" y="509302"/>
                </a:lnTo>
                <a:lnTo>
                  <a:pt x="619530" y="521458"/>
                </a:lnTo>
                <a:lnTo>
                  <a:pt x="615979" y="529313"/>
                </a:lnTo>
                <a:lnTo>
                  <a:pt x="615903" y="529692"/>
                </a:lnTo>
                <a:lnTo>
                  <a:pt x="615614" y="530121"/>
                </a:lnTo>
                <a:lnTo>
                  <a:pt x="608607" y="545620"/>
                </a:lnTo>
                <a:cubicBezTo>
                  <a:pt x="603404" y="552945"/>
                  <a:pt x="596678" y="559370"/>
                  <a:pt x="588552" y="564386"/>
                </a:cubicBezTo>
                <a:lnTo>
                  <a:pt x="338250" y="718883"/>
                </a:lnTo>
                <a:cubicBezTo>
                  <a:pt x="305744" y="738947"/>
                  <a:pt x="263126" y="728861"/>
                  <a:pt x="243061" y="696354"/>
                </a:cubicBezTo>
                <a:lnTo>
                  <a:pt x="139876" y="529182"/>
                </a:lnTo>
                <a:lnTo>
                  <a:pt x="139877" y="529181"/>
                </a:lnTo>
                <a:lnTo>
                  <a:pt x="6731" y="313471"/>
                </a:lnTo>
                <a:cubicBezTo>
                  <a:pt x="-6358" y="292264"/>
                  <a:pt x="222" y="264461"/>
                  <a:pt x="21429" y="251372"/>
                </a:cubicBezTo>
                <a:cubicBezTo>
                  <a:pt x="42635" y="238282"/>
                  <a:pt x="70439" y="244862"/>
                  <a:pt x="83528" y="266069"/>
                </a:cubicBezTo>
                <a:lnTo>
                  <a:pt x="216673" y="481780"/>
                </a:lnTo>
                <a:lnTo>
                  <a:pt x="220773" y="479249"/>
                </a:lnTo>
                <a:lnTo>
                  <a:pt x="39932" y="186266"/>
                </a:lnTo>
                <a:cubicBezTo>
                  <a:pt x="26843" y="165059"/>
                  <a:pt x="33423" y="137256"/>
                  <a:pt x="54630" y="124166"/>
                </a:cubicBezTo>
                <a:cubicBezTo>
                  <a:pt x="75836" y="111077"/>
                  <a:pt x="103640" y="117657"/>
                  <a:pt x="116729" y="138864"/>
                </a:cubicBezTo>
                <a:lnTo>
                  <a:pt x="297570" y="431847"/>
                </a:lnTo>
                <a:lnTo>
                  <a:pt x="301670" y="429316"/>
                </a:lnTo>
                <a:lnTo>
                  <a:pt x="90802" y="87686"/>
                </a:lnTo>
                <a:cubicBezTo>
                  <a:pt x="74127" y="60670"/>
                  <a:pt x="82509" y="25251"/>
                  <a:pt x="109525" y="8575"/>
                </a:cubicBezTo>
                <a:close/>
              </a:path>
            </a:pathLst>
          </a:custGeom>
          <a:solidFill>
            <a:schemeClr val="bg1"/>
          </a:solid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defTabSz="932293" fontAlgn="base">
              <a:spcBef>
                <a:spcPct val="0"/>
              </a:spcBef>
              <a:spcAft>
                <a:spcPct val="0"/>
              </a:spcAft>
              <a:defRPr/>
            </a:pPr>
            <a:endParaRPr lang="en-US" sz="20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5" name="Oval 24">
            <a:extLst>
              <a:ext uri="{FF2B5EF4-FFF2-40B4-BE49-F238E27FC236}">
                <a16:creationId xmlns:a16="http://schemas.microsoft.com/office/drawing/2014/main" id="{505E5CF9-D989-4B21-B164-45AAD005AC81}"/>
              </a:ext>
            </a:extLst>
          </p:cNvPr>
          <p:cNvSpPr/>
          <p:nvPr/>
        </p:nvSpPr>
        <p:spPr bwMode="auto">
          <a:xfrm>
            <a:off x="7618906" y="2080528"/>
            <a:ext cx="3599363" cy="3599363"/>
          </a:xfrm>
          <a:prstGeom prst="ellipse">
            <a:avLst/>
          </a:prstGeom>
          <a:solidFill>
            <a:schemeClr val="bg1">
              <a:lumMod val="95000"/>
            </a:schemeClr>
          </a:solidFill>
          <a:ln w="10795" cap="flat" cmpd="sng" algn="ctr">
            <a:noFill/>
            <a:prstDash val="solid"/>
          </a:ln>
          <a:effectLst>
            <a:outerShdw blurRad="292100" dist="38100" dir="3600000" sx="102000" sy="102000" algn="tl" rotWithShape="0">
              <a:prstClr val="black">
                <a:alpha val="30000"/>
              </a:prstClr>
            </a:outerShdw>
          </a:effectLst>
        </p:spPr>
        <p:txBody>
          <a:bodyPr vert="horz" wrap="square" lIns="0" tIns="47558" rIns="0" bIns="47558" numCol="1" rtlCol="0" anchor="ctr" anchorCtr="0" compatLnSpc="1">
            <a:prstTxWarp prst="textNoShape">
              <a:avLst/>
            </a:prstTxWarp>
          </a:bodyPr>
          <a:lstStyle/>
          <a:p>
            <a:pPr algn="ctr" defTabSz="950845" fontAlgn="base">
              <a:spcBef>
                <a:spcPct val="0"/>
              </a:spcBef>
              <a:spcAft>
                <a:spcPct val="0"/>
              </a:spcAft>
              <a:defRPr/>
            </a:pPr>
            <a:endParaRPr lang="en-US" sz="2040" kern="0" dirty="0">
              <a:gradFill>
                <a:gsLst>
                  <a:gs pos="0">
                    <a:srgbClr val="FFFFFF"/>
                  </a:gs>
                  <a:gs pos="100000">
                    <a:srgbClr val="FFFFFF"/>
                  </a:gs>
                </a:gsLst>
                <a:lin ang="5400000" scaled="0"/>
              </a:gradFill>
              <a:latin typeface="Segoe UI Semilight"/>
            </a:endParaRPr>
          </a:p>
        </p:txBody>
      </p:sp>
      <p:sp>
        <p:nvSpPr>
          <p:cNvPr id="27" name="cloud">
            <a:extLst>
              <a:ext uri="{FF2B5EF4-FFF2-40B4-BE49-F238E27FC236}">
                <a16:creationId xmlns:a16="http://schemas.microsoft.com/office/drawing/2014/main" id="{C7709945-AED0-4996-88B1-B267DA171A69}"/>
              </a:ext>
            </a:extLst>
          </p:cNvPr>
          <p:cNvSpPr>
            <a:spLocks noChangeAspect="1"/>
          </p:cNvSpPr>
          <p:nvPr/>
        </p:nvSpPr>
        <p:spPr bwMode="auto">
          <a:xfrm flipH="1">
            <a:off x="8324735" y="3059570"/>
            <a:ext cx="2258641" cy="1438971"/>
          </a:xfrm>
          <a:custGeom>
            <a:avLst/>
            <a:gdLst>
              <a:gd name="T0" fmla="*/ 281 w 344"/>
              <a:gd name="T1" fmla="*/ 216 h 217"/>
              <a:gd name="T2" fmla="*/ 281 w 344"/>
              <a:gd name="T3" fmla="*/ 217 h 217"/>
              <a:gd name="T4" fmla="*/ 88 w 344"/>
              <a:gd name="T5" fmla="*/ 217 h 217"/>
              <a:gd name="T6" fmla="*/ 88 w 344"/>
              <a:gd name="T7" fmla="*/ 217 h 217"/>
              <a:gd name="T8" fmla="*/ 86 w 344"/>
              <a:gd name="T9" fmla="*/ 217 h 217"/>
              <a:gd name="T10" fmla="*/ 0 w 344"/>
              <a:gd name="T11" fmla="*/ 130 h 217"/>
              <a:gd name="T12" fmla="*/ 86 w 344"/>
              <a:gd name="T13" fmla="*/ 44 h 217"/>
              <a:gd name="T14" fmla="*/ 104 w 344"/>
              <a:gd name="T15" fmla="*/ 45 h 217"/>
              <a:gd name="T16" fmla="*/ 184 w 344"/>
              <a:gd name="T17" fmla="*/ 0 h 217"/>
              <a:gd name="T18" fmla="*/ 278 w 344"/>
              <a:gd name="T19" fmla="*/ 85 h 217"/>
              <a:gd name="T20" fmla="*/ 278 w 344"/>
              <a:gd name="T21" fmla="*/ 85 h 217"/>
              <a:gd name="T22" fmla="*/ 344 w 344"/>
              <a:gd name="T23" fmla="*/ 151 h 217"/>
              <a:gd name="T24" fmla="*/ 281 w 344"/>
              <a:gd name="T25" fmla="*/ 216 h 217"/>
              <a:gd name="connsiteX0" fmla="*/ 8169 w 10000"/>
              <a:gd name="connsiteY0" fmla="*/ 9954 h 10000"/>
              <a:gd name="connsiteX1" fmla="*/ 2558 w 10000"/>
              <a:gd name="connsiteY1" fmla="*/ 10000 h 10000"/>
              <a:gd name="connsiteX2" fmla="*/ 2558 w 10000"/>
              <a:gd name="connsiteY2" fmla="*/ 10000 h 10000"/>
              <a:gd name="connsiteX3" fmla="*/ 2500 w 10000"/>
              <a:gd name="connsiteY3" fmla="*/ 10000 h 10000"/>
              <a:gd name="connsiteX4" fmla="*/ 0 w 10000"/>
              <a:gd name="connsiteY4" fmla="*/ 5991 h 10000"/>
              <a:gd name="connsiteX5" fmla="*/ 2500 w 10000"/>
              <a:gd name="connsiteY5" fmla="*/ 2028 h 10000"/>
              <a:gd name="connsiteX6" fmla="*/ 3023 w 10000"/>
              <a:gd name="connsiteY6" fmla="*/ 2074 h 10000"/>
              <a:gd name="connsiteX7" fmla="*/ 5349 w 10000"/>
              <a:gd name="connsiteY7" fmla="*/ 0 h 10000"/>
              <a:gd name="connsiteX8" fmla="*/ 8081 w 10000"/>
              <a:gd name="connsiteY8" fmla="*/ 3917 h 10000"/>
              <a:gd name="connsiteX9" fmla="*/ 8081 w 10000"/>
              <a:gd name="connsiteY9" fmla="*/ 3917 h 10000"/>
              <a:gd name="connsiteX10" fmla="*/ 10000 w 10000"/>
              <a:gd name="connsiteY10" fmla="*/ 6959 h 10000"/>
              <a:gd name="connsiteX11" fmla="*/ 8169 w 10000"/>
              <a:gd name="connsiteY11" fmla="*/ 995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0" h="10000">
                <a:moveTo>
                  <a:pt x="8169" y="9954"/>
                </a:moveTo>
                <a:lnTo>
                  <a:pt x="2558" y="10000"/>
                </a:lnTo>
                <a:lnTo>
                  <a:pt x="2558" y="10000"/>
                </a:lnTo>
                <a:lnTo>
                  <a:pt x="2500" y="10000"/>
                </a:lnTo>
                <a:cubicBezTo>
                  <a:pt x="1134" y="10000"/>
                  <a:pt x="0" y="8203"/>
                  <a:pt x="0" y="5991"/>
                </a:cubicBezTo>
                <a:cubicBezTo>
                  <a:pt x="0" y="3779"/>
                  <a:pt x="1134" y="2028"/>
                  <a:pt x="2500" y="2028"/>
                </a:cubicBezTo>
                <a:cubicBezTo>
                  <a:pt x="2674" y="2028"/>
                  <a:pt x="2849" y="2028"/>
                  <a:pt x="3023" y="2074"/>
                </a:cubicBezTo>
                <a:cubicBezTo>
                  <a:pt x="3517" y="829"/>
                  <a:pt x="4360" y="0"/>
                  <a:pt x="5349" y="0"/>
                </a:cubicBezTo>
                <a:cubicBezTo>
                  <a:pt x="6773" y="0"/>
                  <a:pt x="7936" y="1705"/>
                  <a:pt x="8081" y="3917"/>
                </a:cubicBezTo>
                <a:lnTo>
                  <a:pt x="8081" y="3917"/>
                </a:lnTo>
                <a:cubicBezTo>
                  <a:pt x="9157" y="3917"/>
                  <a:pt x="10000" y="5253"/>
                  <a:pt x="10000" y="6959"/>
                </a:cubicBezTo>
                <a:cubicBezTo>
                  <a:pt x="10000" y="8571"/>
                  <a:pt x="9186" y="9908"/>
                  <a:pt x="8169" y="9954"/>
                </a:cubicBezTo>
                <a:close/>
              </a:path>
            </a:pathLst>
          </a:custGeom>
          <a:solidFill>
            <a:schemeClr val="accent1"/>
          </a:solidFill>
          <a:ln w="22225" cap="sq">
            <a:solidFill>
              <a:schemeClr val="accent1"/>
            </a:solidFill>
            <a:prstDash val="solid"/>
            <a:miter lim="800000"/>
            <a:headEnd/>
            <a:tailEnd/>
          </a:ln>
        </p:spPr>
        <p:txBody>
          <a:bodyPr vert="horz" wrap="square" lIns="89617" tIns="44808" rIns="89617" bIns="44808" numCol="1" anchor="t" anchorCtr="0" compatLnSpc="1">
            <a:prstTxWarp prst="textNoShape">
              <a:avLst/>
            </a:prstTxWarp>
          </a:bodyPr>
          <a:lstStyle/>
          <a:p>
            <a:pPr defTabSz="914016">
              <a:defRPr/>
            </a:pPr>
            <a:endParaRPr lang="en-US" sz="882">
              <a:gradFill>
                <a:gsLst>
                  <a:gs pos="0">
                    <a:srgbClr val="505050"/>
                  </a:gs>
                  <a:gs pos="100000">
                    <a:srgbClr val="505050"/>
                  </a:gs>
                </a:gsLst>
              </a:gradFill>
              <a:latin typeface="Segoe UI Semilight"/>
            </a:endParaRPr>
          </a:p>
        </p:txBody>
      </p:sp>
      <p:sp>
        <p:nvSpPr>
          <p:cNvPr id="28" name="gear">
            <a:extLst>
              <a:ext uri="{FF2B5EF4-FFF2-40B4-BE49-F238E27FC236}">
                <a16:creationId xmlns:a16="http://schemas.microsoft.com/office/drawing/2014/main" id="{0F474305-14CD-464D-870E-68D384903A1F}"/>
              </a:ext>
            </a:extLst>
          </p:cNvPr>
          <p:cNvSpPr>
            <a:spLocks noChangeAspect="1" noEditPoints="1"/>
          </p:cNvSpPr>
          <p:nvPr/>
        </p:nvSpPr>
        <p:spPr bwMode="auto">
          <a:xfrm>
            <a:off x="8572789" y="3753037"/>
            <a:ext cx="540041" cy="537702"/>
          </a:xfrm>
          <a:custGeom>
            <a:avLst/>
            <a:gdLst>
              <a:gd name="T0" fmla="*/ 72 w 318"/>
              <a:gd name="T1" fmla="*/ 159 h 318"/>
              <a:gd name="T2" fmla="*/ 159 w 318"/>
              <a:gd name="T3" fmla="*/ 72 h 318"/>
              <a:gd name="T4" fmla="*/ 246 w 318"/>
              <a:gd name="T5" fmla="*/ 159 h 318"/>
              <a:gd name="T6" fmla="*/ 159 w 318"/>
              <a:gd name="T7" fmla="*/ 246 h 318"/>
              <a:gd name="T8" fmla="*/ 72 w 318"/>
              <a:gd name="T9" fmla="*/ 159 h 318"/>
              <a:gd name="T10" fmla="*/ 212 w 318"/>
              <a:gd name="T11" fmla="*/ 9 h 318"/>
              <a:gd name="T12" fmla="*/ 159 w 318"/>
              <a:gd name="T13" fmla="*/ 0 h 318"/>
              <a:gd name="T14" fmla="*/ 0 w 318"/>
              <a:gd name="T15" fmla="*/ 159 h 318"/>
              <a:gd name="T16" fmla="*/ 91 w 318"/>
              <a:gd name="T17" fmla="*/ 303 h 318"/>
              <a:gd name="T18" fmla="*/ 106 w 318"/>
              <a:gd name="T19" fmla="*/ 309 h 318"/>
              <a:gd name="T20" fmla="*/ 159 w 318"/>
              <a:gd name="T21" fmla="*/ 318 h 318"/>
              <a:gd name="T22" fmla="*/ 318 w 318"/>
              <a:gd name="T23" fmla="*/ 159 h 318"/>
              <a:gd name="T24" fmla="*/ 310 w 318"/>
              <a:gd name="T25" fmla="*/ 110 h 318"/>
              <a:gd name="T26" fmla="*/ 304 w 318"/>
              <a:gd name="T27" fmla="*/ 93 h 318"/>
              <a:gd name="T28" fmla="*/ 230 w 318"/>
              <a:gd name="T29" fmla="*/ 17 h 318"/>
              <a:gd name="T30" fmla="*/ 202 w 318"/>
              <a:gd name="T31" fmla="*/ 56 h 318"/>
              <a:gd name="T32" fmla="*/ 194 w 318"/>
              <a:gd name="T33" fmla="*/ 79 h 318"/>
              <a:gd name="T34" fmla="*/ 268 w 318"/>
              <a:gd name="T35" fmla="*/ 118 h 318"/>
              <a:gd name="T36" fmla="*/ 240 w 318"/>
              <a:gd name="T37" fmla="*/ 127 h 318"/>
              <a:gd name="T38" fmla="*/ 239 w 318"/>
              <a:gd name="T39" fmla="*/ 192 h 318"/>
              <a:gd name="T40" fmla="*/ 267 w 318"/>
              <a:gd name="T41" fmla="*/ 203 h 318"/>
              <a:gd name="T42" fmla="*/ 206 w 318"/>
              <a:gd name="T43" fmla="*/ 265 h 318"/>
              <a:gd name="T44" fmla="*/ 193 w 318"/>
              <a:gd name="T45" fmla="*/ 239 h 318"/>
              <a:gd name="T46" fmla="*/ 117 w 318"/>
              <a:gd name="T47" fmla="*/ 266 h 318"/>
              <a:gd name="T48" fmla="*/ 128 w 318"/>
              <a:gd name="T49" fmla="*/ 240 h 318"/>
              <a:gd name="T50" fmla="*/ 54 w 318"/>
              <a:gd name="T51" fmla="*/ 203 h 318"/>
              <a:gd name="T52" fmla="*/ 79 w 318"/>
              <a:gd name="T53" fmla="*/ 193 h 318"/>
              <a:gd name="T54" fmla="*/ 54 w 318"/>
              <a:gd name="T55" fmla="*/ 118 h 318"/>
              <a:gd name="T56" fmla="*/ 78 w 318"/>
              <a:gd name="T57" fmla="*/ 127 h 318"/>
              <a:gd name="T58" fmla="*/ 127 w 318"/>
              <a:gd name="T59" fmla="*/ 78 h 318"/>
              <a:gd name="T60" fmla="*/ 116 w 318"/>
              <a:gd name="T61" fmla="*/ 5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8" h="318">
                <a:moveTo>
                  <a:pt x="72" y="159"/>
                </a:moveTo>
                <a:cubicBezTo>
                  <a:pt x="72" y="111"/>
                  <a:pt x="111" y="72"/>
                  <a:pt x="159" y="72"/>
                </a:cubicBezTo>
                <a:cubicBezTo>
                  <a:pt x="207" y="72"/>
                  <a:pt x="246" y="111"/>
                  <a:pt x="246" y="159"/>
                </a:cubicBezTo>
                <a:cubicBezTo>
                  <a:pt x="246" y="207"/>
                  <a:pt x="207" y="246"/>
                  <a:pt x="159" y="246"/>
                </a:cubicBezTo>
                <a:cubicBezTo>
                  <a:pt x="111" y="246"/>
                  <a:pt x="72" y="207"/>
                  <a:pt x="72" y="159"/>
                </a:cubicBezTo>
                <a:close/>
                <a:moveTo>
                  <a:pt x="212" y="9"/>
                </a:moveTo>
                <a:cubicBezTo>
                  <a:pt x="195" y="3"/>
                  <a:pt x="177" y="0"/>
                  <a:pt x="159" y="0"/>
                </a:cubicBezTo>
                <a:cubicBezTo>
                  <a:pt x="71" y="0"/>
                  <a:pt x="0" y="71"/>
                  <a:pt x="0" y="159"/>
                </a:cubicBezTo>
                <a:cubicBezTo>
                  <a:pt x="0" y="223"/>
                  <a:pt x="37" y="277"/>
                  <a:pt x="91" y="303"/>
                </a:cubicBezTo>
                <a:moveTo>
                  <a:pt x="106" y="309"/>
                </a:moveTo>
                <a:cubicBezTo>
                  <a:pt x="122" y="315"/>
                  <a:pt x="140" y="318"/>
                  <a:pt x="159" y="318"/>
                </a:cubicBezTo>
                <a:cubicBezTo>
                  <a:pt x="247" y="318"/>
                  <a:pt x="318" y="247"/>
                  <a:pt x="318" y="159"/>
                </a:cubicBezTo>
                <a:cubicBezTo>
                  <a:pt x="318" y="142"/>
                  <a:pt x="315" y="126"/>
                  <a:pt x="310" y="110"/>
                </a:cubicBezTo>
                <a:moveTo>
                  <a:pt x="304" y="93"/>
                </a:moveTo>
                <a:cubicBezTo>
                  <a:pt x="289" y="60"/>
                  <a:pt x="262" y="33"/>
                  <a:pt x="230" y="17"/>
                </a:cubicBezTo>
                <a:moveTo>
                  <a:pt x="202" y="56"/>
                </a:moveTo>
                <a:cubicBezTo>
                  <a:pt x="194" y="79"/>
                  <a:pt x="194" y="79"/>
                  <a:pt x="194" y="79"/>
                </a:cubicBezTo>
                <a:moveTo>
                  <a:pt x="268" y="118"/>
                </a:moveTo>
                <a:cubicBezTo>
                  <a:pt x="240" y="127"/>
                  <a:pt x="240" y="127"/>
                  <a:pt x="240" y="127"/>
                </a:cubicBezTo>
                <a:moveTo>
                  <a:pt x="239" y="192"/>
                </a:moveTo>
                <a:cubicBezTo>
                  <a:pt x="267" y="203"/>
                  <a:pt x="267" y="203"/>
                  <a:pt x="267" y="203"/>
                </a:cubicBezTo>
                <a:moveTo>
                  <a:pt x="206" y="265"/>
                </a:moveTo>
                <a:cubicBezTo>
                  <a:pt x="193" y="239"/>
                  <a:pt x="193" y="239"/>
                  <a:pt x="193" y="239"/>
                </a:cubicBezTo>
                <a:moveTo>
                  <a:pt x="117" y="266"/>
                </a:moveTo>
                <a:cubicBezTo>
                  <a:pt x="128" y="240"/>
                  <a:pt x="128" y="240"/>
                  <a:pt x="128" y="240"/>
                </a:cubicBezTo>
                <a:moveTo>
                  <a:pt x="54" y="203"/>
                </a:moveTo>
                <a:cubicBezTo>
                  <a:pt x="79" y="193"/>
                  <a:pt x="79" y="193"/>
                  <a:pt x="79" y="193"/>
                </a:cubicBezTo>
                <a:moveTo>
                  <a:pt x="54" y="118"/>
                </a:moveTo>
                <a:cubicBezTo>
                  <a:pt x="78" y="127"/>
                  <a:pt x="78" y="127"/>
                  <a:pt x="78" y="127"/>
                </a:cubicBezTo>
                <a:moveTo>
                  <a:pt x="127" y="78"/>
                </a:moveTo>
                <a:cubicBezTo>
                  <a:pt x="116" y="56"/>
                  <a:pt x="116" y="56"/>
                  <a:pt x="116" y="56"/>
                </a:cubicBezTo>
              </a:path>
            </a:pathLst>
          </a:custGeom>
          <a:noFill/>
          <a:ln w="28575" cap="flat">
            <a:solidFill>
              <a:schemeClr val="bg1"/>
            </a:solidFill>
            <a:prstDash val="solid"/>
            <a:miter lim="800000"/>
            <a:headEnd/>
            <a:tailEnd/>
          </a:ln>
        </p:spPr>
        <p:txBody>
          <a:bodyPr vert="horz" wrap="square" lIns="89617" tIns="44808" rIns="89617" bIns="44808" numCol="1" anchor="t" anchorCtr="0" compatLnSpc="1">
            <a:prstTxWarp prst="textNoShape">
              <a:avLst/>
            </a:prstTxWarp>
          </a:bodyPr>
          <a:lstStyle/>
          <a:p>
            <a:pPr defTabSz="914016">
              <a:defRPr/>
            </a:pPr>
            <a:endParaRPr lang="en-US" sz="882">
              <a:gradFill>
                <a:gsLst>
                  <a:gs pos="0">
                    <a:srgbClr val="505050"/>
                  </a:gs>
                  <a:gs pos="100000">
                    <a:srgbClr val="505050"/>
                  </a:gs>
                </a:gsLst>
              </a:gradFill>
              <a:latin typeface="Segoe UI Semilight"/>
            </a:endParaRPr>
          </a:p>
        </p:txBody>
      </p:sp>
      <p:sp>
        <p:nvSpPr>
          <p:cNvPr id="36" name="gear">
            <a:extLst>
              <a:ext uri="{FF2B5EF4-FFF2-40B4-BE49-F238E27FC236}">
                <a16:creationId xmlns:a16="http://schemas.microsoft.com/office/drawing/2014/main" id="{E062CA04-9A5A-43C9-977E-9DFC82FB1E5E}"/>
              </a:ext>
            </a:extLst>
          </p:cNvPr>
          <p:cNvSpPr>
            <a:spLocks noChangeAspect="1" noEditPoints="1"/>
          </p:cNvSpPr>
          <p:nvPr/>
        </p:nvSpPr>
        <p:spPr bwMode="auto">
          <a:xfrm>
            <a:off x="9189003" y="3440150"/>
            <a:ext cx="540041" cy="537702"/>
          </a:xfrm>
          <a:custGeom>
            <a:avLst/>
            <a:gdLst>
              <a:gd name="T0" fmla="*/ 72 w 318"/>
              <a:gd name="T1" fmla="*/ 159 h 318"/>
              <a:gd name="T2" fmla="*/ 159 w 318"/>
              <a:gd name="T3" fmla="*/ 72 h 318"/>
              <a:gd name="T4" fmla="*/ 246 w 318"/>
              <a:gd name="T5" fmla="*/ 159 h 318"/>
              <a:gd name="T6" fmla="*/ 159 w 318"/>
              <a:gd name="T7" fmla="*/ 246 h 318"/>
              <a:gd name="T8" fmla="*/ 72 w 318"/>
              <a:gd name="T9" fmla="*/ 159 h 318"/>
              <a:gd name="T10" fmla="*/ 212 w 318"/>
              <a:gd name="T11" fmla="*/ 9 h 318"/>
              <a:gd name="T12" fmla="*/ 159 w 318"/>
              <a:gd name="T13" fmla="*/ 0 h 318"/>
              <a:gd name="T14" fmla="*/ 0 w 318"/>
              <a:gd name="T15" fmla="*/ 159 h 318"/>
              <a:gd name="T16" fmla="*/ 91 w 318"/>
              <a:gd name="T17" fmla="*/ 303 h 318"/>
              <a:gd name="T18" fmla="*/ 106 w 318"/>
              <a:gd name="T19" fmla="*/ 309 h 318"/>
              <a:gd name="T20" fmla="*/ 159 w 318"/>
              <a:gd name="T21" fmla="*/ 318 h 318"/>
              <a:gd name="T22" fmla="*/ 318 w 318"/>
              <a:gd name="T23" fmla="*/ 159 h 318"/>
              <a:gd name="T24" fmla="*/ 310 w 318"/>
              <a:gd name="T25" fmla="*/ 110 h 318"/>
              <a:gd name="T26" fmla="*/ 304 w 318"/>
              <a:gd name="T27" fmla="*/ 93 h 318"/>
              <a:gd name="T28" fmla="*/ 230 w 318"/>
              <a:gd name="T29" fmla="*/ 17 h 318"/>
              <a:gd name="T30" fmla="*/ 202 w 318"/>
              <a:gd name="T31" fmla="*/ 56 h 318"/>
              <a:gd name="T32" fmla="*/ 194 w 318"/>
              <a:gd name="T33" fmla="*/ 79 h 318"/>
              <a:gd name="T34" fmla="*/ 268 w 318"/>
              <a:gd name="T35" fmla="*/ 118 h 318"/>
              <a:gd name="T36" fmla="*/ 240 w 318"/>
              <a:gd name="T37" fmla="*/ 127 h 318"/>
              <a:gd name="T38" fmla="*/ 239 w 318"/>
              <a:gd name="T39" fmla="*/ 192 h 318"/>
              <a:gd name="T40" fmla="*/ 267 w 318"/>
              <a:gd name="T41" fmla="*/ 203 h 318"/>
              <a:gd name="T42" fmla="*/ 206 w 318"/>
              <a:gd name="T43" fmla="*/ 265 h 318"/>
              <a:gd name="T44" fmla="*/ 193 w 318"/>
              <a:gd name="T45" fmla="*/ 239 h 318"/>
              <a:gd name="T46" fmla="*/ 117 w 318"/>
              <a:gd name="T47" fmla="*/ 266 h 318"/>
              <a:gd name="T48" fmla="*/ 128 w 318"/>
              <a:gd name="T49" fmla="*/ 240 h 318"/>
              <a:gd name="T50" fmla="*/ 54 w 318"/>
              <a:gd name="T51" fmla="*/ 203 h 318"/>
              <a:gd name="T52" fmla="*/ 79 w 318"/>
              <a:gd name="T53" fmla="*/ 193 h 318"/>
              <a:gd name="T54" fmla="*/ 54 w 318"/>
              <a:gd name="T55" fmla="*/ 118 h 318"/>
              <a:gd name="T56" fmla="*/ 78 w 318"/>
              <a:gd name="T57" fmla="*/ 127 h 318"/>
              <a:gd name="T58" fmla="*/ 127 w 318"/>
              <a:gd name="T59" fmla="*/ 78 h 318"/>
              <a:gd name="T60" fmla="*/ 116 w 318"/>
              <a:gd name="T61" fmla="*/ 5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8" h="318">
                <a:moveTo>
                  <a:pt x="72" y="159"/>
                </a:moveTo>
                <a:cubicBezTo>
                  <a:pt x="72" y="111"/>
                  <a:pt x="111" y="72"/>
                  <a:pt x="159" y="72"/>
                </a:cubicBezTo>
                <a:cubicBezTo>
                  <a:pt x="207" y="72"/>
                  <a:pt x="246" y="111"/>
                  <a:pt x="246" y="159"/>
                </a:cubicBezTo>
                <a:cubicBezTo>
                  <a:pt x="246" y="207"/>
                  <a:pt x="207" y="246"/>
                  <a:pt x="159" y="246"/>
                </a:cubicBezTo>
                <a:cubicBezTo>
                  <a:pt x="111" y="246"/>
                  <a:pt x="72" y="207"/>
                  <a:pt x="72" y="159"/>
                </a:cubicBezTo>
                <a:close/>
                <a:moveTo>
                  <a:pt x="212" y="9"/>
                </a:moveTo>
                <a:cubicBezTo>
                  <a:pt x="195" y="3"/>
                  <a:pt x="177" y="0"/>
                  <a:pt x="159" y="0"/>
                </a:cubicBezTo>
                <a:cubicBezTo>
                  <a:pt x="71" y="0"/>
                  <a:pt x="0" y="71"/>
                  <a:pt x="0" y="159"/>
                </a:cubicBezTo>
                <a:cubicBezTo>
                  <a:pt x="0" y="223"/>
                  <a:pt x="37" y="277"/>
                  <a:pt x="91" y="303"/>
                </a:cubicBezTo>
                <a:moveTo>
                  <a:pt x="106" y="309"/>
                </a:moveTo>
                <a:cubicBezTo>
                  <a:pt x="122" y="315"/>
                  <a:pt x="140" y="318"/>
                  <a:pt x="159" y="318"/>
                </a:cubicBezTo>
                <a:cubicBezTo>
                  <a:pt x="247" y="318"/>
                  <a:pt x="318" y="247"/>
                  <a:pt x="318" y="159"/>
                </a:cubicBezTo>
                <a:cubicBezTo>
                  <a:pt x="318" y="142"/>
                  <a:pt x="315" y="126"/>
                  <a:pt x="310" y="110"/>
                </a:cubicBezTo>
                <a:moveTo>
                  <a:pt x="304" y="93"/>
                </a:moveTo>
                <a:cubicBezTo>
                  <a:pt x="289" y="60"/>
                  <a:pt x="262" y="33"/>
                  <a:pt x="230" y="17"/>
                </a:cubicBezTo>
                <a:moveTo>
                  <a:pt x="202" y="56"/>
                </a:moveTo>
                <a:cubicBezTo>
                  <a:pt x="194" y="79"/>
                  <a:pt x="194" y="79"/>
                  <a:pt x="194" y="79"/>
                </a:cubicBezTo>
                <a:moveTo>
                  <a:pt x="268" y="118"/>
                </a:moveTo>
                <a:cubicBezTo>
                  <a:pt x="240" y="127"/>
                  <a:pt x="240" y="127"/>
                  <a:pt x="240" y="127"/>
                </a:cubicBezTo>
                <a:moveTo>
                  <a:pt x="239" y="192"/>
                </a:moveTo>
                <a:cubicBezTo>
                  <a:pt x="267" y="203"/>
                  <a:pt x="267" y="203"/>
                  <a:pt x="267" y="203"/>
                </a:cubicBezTo>
                <a:moveTo>
                  <a:pt x="206" y="265"/>
                </a:moveTo>
                <a:cubicBezTo>
                  <a:pt x="193" y="239"/>
                  <a:pt x="193" y="239"/>
                  <a:pt x="193" y="239"/>
                </a:cubicBezTo>
                <a:moveTo>
                  <a:pt x="117" y="266"/>
                </a:moveTo>
                <a:cubicBezTo>
                  <a:pt x="128" y="240"/>
                  <a:pt x="128" y="240"/>
                  <a:pt x="128" y="240"/>
                </a:cubicBezTo>
                <a:moveTo>
                  <a:pt x="54" y="203"/>
                </a:moveTo>
                <a:cubicBezTo>
                  <a:pt x="79" y="193"/>
                  <a:pt x="79" y="193"/>
                  <a:pt x="79" y="193"/>
                </a:cubicBezTo>
                <a:moveTo>
                  <a:pt x="54" y="118"/>
                </a:moveTo>
                <a:cubicBezTo>
                  <a:pt x="78" y="127"/>
                  <a:pt x="78" y="127"/>
                  <a:pt x="78" y="127"/>
                </a:cubicBezTo>
                <a:moveTo>
                  <a:pt x="127" y="78"/>
                </a:moveTo>
                <a:cubicBezTo>
                  <a:pt x="116" y="56"/>
                  <a:pt x="116" y="56"/>
                  <a:pt x="116" y="56"/>
                </a:cubicBezTo>
              </a:path>
            </a:pathLst>
          </a:custGeom>
          <a:noFill/>
          <a:ln w="28575" cap="flat">
            <a:solidFill>
              <a:schemeClr val="bg1"/>
            </a:solidFill>
            <a:prstDash val="solid"/>
            <a:miter lim="800000"/>
            <a:headEnd/>
            <a:tailEnd/>
          </a:ln>
        </p:spPr>
        <p:txBody>
          <a:bodyPr vert="horz" wrap="square" lIns="89617" tIns="44808" rIns="89617" bIns="44808" numCol="1" anchor="t" anchorCtr="0" compatLnSpc="1">
            <a:prstTxWarp prst="textNoShape">
              <a:avLst/>
            </a:prstTxWarp>
          </a:bodyPr>
          <a:lstStyle/>
          <a:p>
            <a:pPr defTabSz="914016">
              <a:defRPr/>
            </a:pPr>
            <a:endParaRPr lang="en-US" sz="882">
              <a:gradFill>
                <a:gsLst>
                  <a:gs pos="0">
                    <a:srgbClr val="505050"/>
                  </a:gs>
                  <a:gs pos="100000">
                    <a:srgbClr val="505050"/>
                  </a:gs>
                </a:gsLst>
              </a:gradFill>
              <a:latin typeface="Segoe UI Semilight"/>
            </a:endParaRPr>
          </a:p>
        </p:txBody>
      </p:sp>
      <p:sp>
        <p:nvSpPr>
          <p:cNvPr id="37" name="gear">
            <a:extLst>
              <a:ext uri="{FF2B5EF4-FFF2-40B4-BE49-F238E27FC236}">
                <a16:creationId xmlns:a16="http://schemas.microsoft.com/office/drawing/2014/main" id="{3CADF077-AE5F-43D7-9DA9-DBA050FD33EC}"/>
              </a:ext>
            </a:extLst>
          </p:cNvPr>
          <p:cNvSpPr>
            <a:spLocks noChangeAspect="1" noEditPoints="1"/>
          </p:cNvSpPr>
          <p:nvPr/>
        </p:nvSpPr>
        <p:spPr bwMode="auto">
          <a:xfrm>
            <a:off x="9737239" y="3828897"/>
            <a:ext cx="540041" cy="537702"/>
          </a:xfrm>
          <a:custGeom>
            <a:avLst/>
            <a:gdLst>
              <a:gd name="T0" fmla="*/ 72 w 318"/>
              <a:gd name="T1" fmla="*/ 159 h 318"/>
              <a:gd name="T2" fmla="*/ 159 w 318"/>
              <a:gd name="T3" fmla="*/ 72 h 318"/>
              <a:gd name="T4" fmla="*/ 246 w 318"/>
              <a:gd name="T5" fmla="*/ 159 h 318"/>
              <a:gd name="T6" fmla="*/ 159 w 318"/>
              <a:gd name="T7" fmla="*/ 246 h 318"/>
              <a:gd name="T8" fmla="*/ 72 w 318"/>
              <a:gd name="T9" fmla="*/ 159 h 318"/>
              <a:gd name="T10" fmla="*/ 212 w 318"/>
              <a:gd name="T11" fmla="*/ 9 h 318"/>
              <a:gd name="T12" fmla="*/ 159 w 318"/>
              <a:gd name="T13" fmla="*/ 0 h 318"/>
              <a:gd name="T14" fmla="*/ 0 w 318"/>
              <a:gd name="T15" fmla="*/ 159 h 318"/>
              <a:gd name="T16" fmla="*/ 91 w 318"/>
              <a:gd name="T17" fmla="*/ 303 h 318"/>
              <a:gd name="T18" fmla="*/ 106 w 318"/>
              <a:gd name="T19" fmla="*/ 309 h 318"/>
              <a:gd name="T20" fmla="*/ 159 w 318"/>
              <a:gd name="T21" fmla="*/ 318 h 318"/>
              <a:gd name="T22" fmla="*/ 318 w 318"/>
              <a:gd name="T23" fmla="*/ 159 h 318"/>
              <a:gd name="T24" fmla="*/ 310 w 318"/>
              <a:gd name="T25" fmla="*/ 110 h 318"/>
              <a:gd name="T26" fmla="*/ 304 w 318"/>
              <a:gd name="T27" fmla="*/ 93 h 318"/>
              <a:gd name="T28" fmla="*/ 230 w 318"/>
              <a:gd name="T29" fmla="*/ 17 h 318"/>
              <a:gd name="T30" fmla="*/ 202 w 318"/>
              <a:gd name="T31" fmla="*/ 56 h 318"/>
              <a:gd name="T32" fmla="*/ 194 w 318"/>
              <a:gd name="T33" fmla="*/ 79 h 318"/>
              <a:gd name="T34" fmla="*/ 268 w 318"/>
              <a:gd name="T35" fmla="*/ 118 h 318"/>
              <a:gd name="T36" fmla="*/ 240 w 318"/>
              <a:gd name="T37" fmla="*/ 127 h 318"/>
              <a:gd name="T38" fmla="*/ 239 w 318"/>
              <a:gd name="T39" fmla="*/ 192 h 318"/>
              <a:gd name="T40" fmla="*/ 267 w 318"/>
              <a:gd name="T41" fmla="*/ 203 h 318"/>
              <a:gd name="T42" fmla="*/ 206 w 318"/>
              <a:gd name="T43" fmla="*/ 265 h 318"/>
              <a:gd name="T44" fmla="*/ 193 w 318"/>
              <a:gd name="T45" fmla="*/ 239 h 318"/>
              <a:gd name="T46" fmla="*/ 117 w 318"/>
              <a:gd name="T47" fmla="*/ 266 h 318"/>
              <a:gd name="T48" fmla="*/ 128 w 318"/>
              <a:gd name="T49" fmla="*/ 240 h 318"/>
              <a:gd name="T50" fmla="*/ 54 w 318"/>
              <a:gd name="T51" fmla="*/ 203 h 318"/>
              <a:gd name="T52" fmla="*/ 79 w 318"/>
              <a:gd name="T53" fmla="*/ 193 h 318"/>
              <a:gd name="T54" fmla="*/ 54 w 318"/>
              <a:gd name="T55" fmla="*/ 118 h 318"/>
              <a:gd name="T56" fmla="*/ 78 w 318"/>
              <a:gd name="T57" fmla="*/ 127 h 318"/>
              <a:gd name="T58" fmla="*/ 127 w 318"/>
              <a:gd name="T59" fmla="*/ 78 h 318"/>
              <a:gd name="T60" fmla="*/ 116 w 318"/>
              <a:gd name="T61" fmla="*/ 5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8" h="318">
                <a:moveTo>
                  <a:pt x="72" y="159"/>
                </a:moveTo>
                <a:cubicBezTo>
                  <a:pt x="72" y="111"/>
                  <a:pt x="111" y="72"/>
                  <a:pt x="159" y="72"/>
                </a:cubicBezTo>
                <a:cubicBezTo>
                  <a:pt x="207" y="72"/>
                  <a:pt x="246" y="111"/>
                  <a:pt x="246" y="159"/>
                </a:cubicBezTo>
                <a:cubicBezTo>
                  <a:pt x="246" y="207"/>
                  <a:pt x="207" y="246"/>
                  <a:pt x="159" y="246"/>
                </a:cubicBezTo>
                <a:cubicBezTo>
                  <a:pt x="111" y="246"/>
                  <a:pt x="72" y="207"/>
                  <a:pt x="72" y="159"/>
                </a:cubicBezTo>
                <a:close/>
                <a:moveTo>
                  <a:pt x="212" y="9"/>
                </a:moveTo>
                <a:cubicBezTo>
                  <a:pt x="195" y="3"/>
                  <a:pt x="177" y="0"/>
                  <a:pt x="159" y="0"/>
                </a:cubicBezTo>
                <a:cubicBezTo>
                  <a:pt x="71" y="0"/>
                  <a:pt x="0" y="71"/>
                  <a:pt x="0" y="159"/>
                </a:cubicBezTo>
                <a:cubicBezTo>
                  <a:pt x="0" y="223"/>
                  <a:pt x="37" y="277"/>
                  <a:pt x="91" y="303"/>
                </a:cubicBezTo>
                <a:moveTo>
                  <a:pt x="106" y="309"/>
                </a:moveTo>
                <a:cubicBezTo>
                  <a:pt x="122" y="315"/>
                  <a:pt x="140" y="318"/>
                  <a:pt x="159" y="318"/>
                </a:cubicBezTo>
                <a:cubicBezTo>
                  <a:pt x="247" y="318"/>
                  <a:pt x="318" y="247"/>
                  <a:pt x="318" y="159"/>
                </a:cubicBezTo>
                <a:cubicBezTo>
                  <a:pt x="318" y="142"/>
                  <a:pt x="315" y="126"/>
                  <a:pt x="310" y="110"/>
                </a:cubicBezTo>
                <a:moveTo>
                  <a:pt x="304" y="93"/>
                </a:moveTo>
                <a:cubicBezTo>
                  <a:pt x="289" y="60"/>
                  <a:pt x="262" y="33"/>
                  <a:pt x="230" y="17"/>
                </a:cubicBezTo>
                <a:moveTo>
                  <a:pt x="202" y="56"/>
                </a:moveTo>
                <a:cubicBezTo>
                  <a:pt x="194" y="79"/>
                  <a:pt x="194" y="79"/>
                  <a:pt x="194" y="79"/>
                </a:cubicBezTo>
                <a:moveTo>
                  <a:pt x="268" y="118"/>
                </a:moveTo>
                <a:cubicBezTo>
                  <a:pt x="240" y="127"/>
                  <a:pt x="240" y="127"/>
                  <a:pt x="240" y="127"/>
                </a:cubicBezTo>
                <a:moveTo>
                  <a:pt x="239" y="192"/>
                </a:moveTo>
                <a:cubicBezTo>
                  <a:pt x="267" y="203"/>
                  <a:pt x="267" y="203"/>
                  <a:pt x="267" y="203"/>
                </a:cubicBezTo>
                <a:moveTo>
                  <a:pt x="206" y="265"/>
                </a:moveTo>
                <a:cubicBezTo>
                  <a:pt x="193" y="239"/>
                  <a:pt x="193" y="239"/>
                  <a:pt x="193" y="239"/>
                </a:cubicBezTo>
                <a:moveTo>
                  <a:pt x="117" y="266"/>
                </a:moveTo>
                <a:cubicBezTo>
                  <a:pt x="128" y="240"/>
                  <a:pt x="128" y="240"/>
                  <a:pt x="128" y="240"/>
                </a:cubicBezTo>
                <a:moveTo>
                  <a:pt x="54" y="203"/>
                </a:moveTo>
                <a:cubicBezTo>
                  <a:pt x="79" y="193"/>
                  <a:pt x="79" y="193"/>
                  <a:pt x="79" y="193"/>
                </a:cubicBezTo>
                <a:moveTo>
                  <a:pt x="54" y="118"/>
                </a:moveTo>
                <a:cubicBezTo>
                  <a:pt x="78" y="127"/>
                  <a:pt x="78" y="127"/>
                  <a:pt x="78" y="127"/>
                </a:cubicBezTo>
                <a:moveTo>
                  <a:pt x="127" y="78"/>
                </a:moveTo>
                <a:cubicBezTo>
                  <a:pt x="116" y="56"/>
                  <a:pt x="116" y="56"/>
                  <a:pt x="116" y="56"/>
                </a:cubicBezTo>
              </a:path>
            </a:pathLst>
          </a:custGeom>
          <a:noFill/>
          <a:ln w="28575" cap="flat">
            <a:solidFill>
              <a:schemeClr val="bg1"/>
            </a:solidFill>
            <a:prstDash val="solid"/>
            <a:miter lim="800000"/>
            <a:headEnd/>
            <a:tailEnd/>
          </a:ln>
        </p:spPr>
        <p:txBody>
          <a:bodyPr vert="horz" wrap="square" lIns="89617" tIns="44808" rIns="89617" bIns="44808" numCol="1" anchor="t" anchorCtr="0" compatLnSpc="1">
            <a:prstTxWarp prst="textNoShape">
              <a:avLst/>
            </a:prstTxWarp>
          </a:bodyPr>
          <a:lstStyle/>
          <a:p>
            <a:pPr defTabSz="914016">
              <a:defRPr/>
            </a:pPr>
            <a:endParaRPr lang="en-US" sz="882">
              <a:gradFill>
                <a:gsLst>
                  <a:gs pos="0">
                    <a:srgbClr val="505050"/>
                  </a:gs>
                  <a:gs pos="100000">
                    <a:srgbClr val="505050"/>
                  </a:gs>
                </a:gsLst>
              </a:gradFill>
              <a:latin typeface="Segoe UI Semilight"/>
            </a:endParaRPr>
          </a:p>
        </p:txBody>
      </p:sp>
      <p:sp>
        <p:nvSpPr>
          <p:cNvPr id="33" name="Rectangle 32">
            <a:extLst>
              <a:ext uri="{FF2B5EF4-FFF2-40B4-BE49-F238E27FC236}">
                <a16:creationId xmlns:a16="http://schemas.microsoft.com/office/drawing/2014/main" id="{2FD47373-E3D7-4C1B-903C-55E54689EFE0}"/>
              </a:ext>
            </a:extLst>
          </p:cNvPr>
          <p:cNvSpPr/>
          <p:nvPr/>
        </p:nvSpPr>
        <p:spPr bwMode="auto">
          <a:xfrm>
            <a:off x="310838" y="3043424"/>
            <a:ext cx="1649598" cy="2170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13751" fontAlgn="base">
              <a:lnSpc>
                <a:spcPct val="90000"/>
              </a:lnSpc>
              <a:spcBef>
                <a:spcPct val="0"/>
              </a:spcBef>
              <a:spcAft>
                <a:spcPct val="0"/>
              </a:spcAft>
              <a:defRPr/>
            </a:pPr>
            <a:r>
              <a:rPr lang="en-US" sz="1567" kern="0">
                <a:solidFill>
                  <a:srgbClr val="002050"/>
                </a:solidFill>
                <a:latin typeface="Segoe UI Semibold" panose="020B0702040204020203" pitchFamily="34" charset="0"/>
                <a:cs typeface="Segoe UI" panose="020B0502040204020203" pitchFamily="34" charset="0"/>
              </a:rPr>
              <a:t>Customer</a:t>
            </a:r>
          </a:p>
        </p:txBody>
      </p:sp>
      <p:sp>
        <p:nvSpPr>
          <p:cNvPr id="34" name="people_4">
            <a:extLst>
              <a:ext uri="{FF2B5EF4-FFF2-40B4-BE49-F238E27FC236}">
                <a16:creationId xmlns:a16="http://schemas.microsoft.com/office/drawing/2014/main" id="{EB4577C8-DE36-4D26-A840-CBAA42ACD715}"/>
              </a:ext>
            </a:extLst>
          </p:cNvPr>
          <p:cNvSpPr>
            <a:spLocks noChangeAspect="1" noEditPoints="1"/>
          </p:cNvSpPr>
          <p:nvPr/>
        </p:nvSpPr>
        <p:spPr bwMode="auto">
          <a:xfrm>
            <a:off x="913951" y="2328487"/>
            <a:ext cx="443371" cy="495682"/>
          </a:xfrm>
          <a:custGeom>
            <a:avLst/>
            <a:gdLst>
              <a:gd name="T0" fmla="*/ 48 w 246"/>
              <a:gd name="T1" fmla="*/ 76 h 275"/>
              <a:gd name="T2" fmla="*/ 124 w 246"/>
              <a:gd name="T3" fmla="*/ 0 h 275"/>
              <a:gd name="T4" fmla="*/ 201 w 246"/>
              <a:gd name="T5" fmla="*/ 76 h 275"/>
              <a:gd name="T6" fmla="*/ 124 w 246"/>
              <a:gd name="T7" fmla="*/ 152 h 275"/>
              <a:gd name="T8" fmla="*/ 48 w 246"/>
              <a:gd name="T9" fmla="*/ 76 h 275"/>
              <a:gd name="T10" fmla="*/ 246 w 246"/>
              <a:gd name="T11" fmla="*/ 275 h 275"/>
              <a:gd name="T12" fmla="*/ 123 w 246"/>
              <a:gd name="T13" fmla="*/ 152 h 275"/>
              <a:gd name="T14" fmla="*/ 0 w 246"/>
              <a:gd name="T15" fmla="*/ 275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275">
                <a:moveTo>
                  <a:pt x="48" y="76"/>
                </a:moveTo>
                <a:cubicBezTo>
                  <a:pt x="48" y="34"/>
                  <a:pt x="82" y="0"/>
                  <a:pt x="124" y="0"/>
                </a:cubicBezTo>
                <a:cubicBezTo>
                  <a:pt x="166" y="0"/>
                  <a:pt x="201" y="34"/>
                  <a:pt x="201" y="76"/>
                </a:cubicBezTo>
                <a:cubicBezTo>
                  <a:pt x="201" y="118"/>
                  <a:pt x="166" y="152"/>
                  <a:pt x="124" y="152"/>
                </a:cubicBezTo>
                <a:cubicBezTo>
                  <a:pt x="82" y="152"/>
                  <a:pt x="48" y="118"/>
                  <a:pt x="48" y="76"/>
                </a:cubicBezTo>
                <a:close/>
                <a:moveTo>
                  <a:pt x="246" y="275"/>
                </a:moveTo>
                <a:cubicBezTo>
                  <a:pt x="246" y="207"/>
                  <a:pt x="191" y="152"/>
                  <a:pt x="123" y="152"/>
                </a:cubicBezTo>
                <a:cubicBezTo>
                  <a:pt x="55" y="152"/>
                  <a:pt x="0" y="207"/>
                  <a:pt x="0" y="275"/>
                </a:cubicBezTo>
              </a:path>
            </a:pathLst>
          </a:custGeom>
          <a:noFill/>
          <a:ln w="190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7" tIns="44808" rIns="89617" bIns="44808" numCol="1" anchor="t" anchorCtr="0" compatLnSpc="1">
            <a:prstTxWarp prst="textNoShape">
              <a:avLst/>
            </a:prstTxWarp>
          </a:bodyPr>
          <a:lstStyle/>
          <a:p>
            <a:pPr defTabSz="914016">
              <a:defRPr/>
            </a:pPr>
            <a:endParaRPr lang="en-US" sz="1730">
              <a:solidFill>
                <a:srgbClr val="505050"/>
              </a:solidFill>
              <a:latin typeface="Segoe UI Semilight"/>
            </a:endParaRPr>
          </a:p>
        </p:txBody>
      </p:sp>
      <p:sp>
        <p:nvSpPr>
          <p:cNvPr id="35" name="Rectangle 34">
            <a:extLst>
              <a:ext uri="{FF2B5EF4-FFF2-40B4-BE49-F238E27FC236}">
                <a16:creationId xmlns:a16="http://schemas.microsoft.com/office/drawing/2014/main" id="{5C26E7BC-F01E-406A-9ED9-486F94C0576B}"/>
              </a:ext>
            </a:extLst>
          </p:cNvPr>
          <p:cNvSpPr/>
          <p:nvPr/>
        </p:nvSpPr>
        <p:spPr bwMode="auto">
          <a:xfrm>
            <a:off x="310838" y="4564903"/>
            <a:ext cx="1649598" cy="2170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13751" fontAlgn="base">
              <a:lnSpc>
                <a:spcPct val="90000"/>
              </a:lnSpc>
              <a:spcBef>
                <a:spcPct val="0"/>
              </a:spcBef>
              <a:spcAft>
                <a:spcPct val="0"/>
              </a:spcAft>
              <a:defRPr/>
            </a:pPr>
            <a:r>
              <a:rPr lang="en-US" sz="1567" kern="0">
                <a:solidFill>
                  <a:srgbClr val="002050"/>
                </a:solidFill>
                <a:latin typeface="Segoe UI Semibold" panose="020B0702040204020203" pitchFamily="34" charset="0"/>
                <a:cs typeface="Segoe UI" panose="020B0502040204020203" pitchFamily="34" charset="0"/>
              </a:rPr>
              <a:t>Customer</a:t>
            </a:r>
          </a:p>
        </p:txBody>
      </p:sp>
      <p:sp>
        <p:nvSpPr>
          <p:cNvPr id="38" name="people_4">
            <a:extLst>
              <a:ext uri="{FF2B5EF4-FFF2-40B4-BE49-F238E27FC236}">
                <a16:creationId xmlns:a16="http://schemas.microsoft.com/office/drawing/2014/main" id="{BBD3462B-0351-4F38-AFB8-703C14FFB76E}"/>
              </a:ext>
            </a:extLst>
          </p:cNvPr>
          <p:cNvSpPr>
            <a:spLocks noChangeAspect="1" noEditPoints="1"/>
          </p:cNvSpPr>
          <p:nvPr/>
        </p:nvSpPr>
        <p:spPr bwMode="auto">
          <a:xfrm>
            <a:off x="913951" y="3820696"/>
            <a:ext cx="443371" cy="495682"/>
          </a:xfrm>
          <a:custGeom>
            <a:avLst/>
            <a:gdLst>
              <a:gd name="T0" fmla="*/ 48 w 246"/>
              <a:gd name="T1" fmla="*/ 76 h 275"/>
              <a:gd name="T2" fmla="*/ 124 w 246"/>
              <a:gd name="T3" fmla="*/ 0 h 275"/>
              <a:gd name="T4" fmla="*/ 201 w 246"/>
              <a:gd name="T5" fmla="*/ 76 h 275"/>
              <a:gd name="T6" fmla="*/ 124 w 246"/>
              <a:gd name="T7" fmla="*/ 152 h 275"/>
              <a:gd name="T8" fmla="*/ 48 w 246"/>
              <a:gd name="T9" fmla="*/ 76 h 275"/>
              <a:gd name="T10" fmla="*/ 246 w 246"/>
              <a:gd name="T11" fmla="*/ 275 h 275"/>
              <a:gd name="T12" fmla="*/ 123 w 246"/>
              <a:gd name="T13" fmla="*/ 152 h 275"/>
              <a:gd name="T14" fmla="*/ 0 w 246"/>
              <a:gd name="T15" fmla="*/ 275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275">
                <a:moveTo>
                  <a:pt x="48" y="76"/>
                </a:moveTo>
                <a:cubicBezTo>
                  <a:pt x="48" y="34"/>
                  <a:pt x="82" y="0"/>
                  <a:pt x="124" y="0"/>
                </a:cubicBezTo>
                <a:cubicBezTo>
                  <a:pt x="166" y="0"/>
                  <a:pt x="201" y="34"/>
                  <a:pt x="201" y="76"/>
                </a:cubicBezTo>
                <a:cubicBezTo>
                  <a:pt x="201" y="118"/>
                  <a:pt x="166" y="152"/>
                  <a:pt x="124" y="152"/>
                </a:cubicBezTo>
                <a:cubicBezTo>
                  <a:pt x="82" y="152"/>
                  <a:pt x="48" y="118"/>
                  <a:pt x="48" y="76"/>
                </a:cubicBezTo>
                <a:close/>
                <a:moveTo>
                  <a:pt x="246" y="275"/>
                </a:moveTo>
                <a:cubicBezTo>
                  <a:pt x="246" y="207"/>
                  <a:pt x="191" y="152"/>
                  <a:pt x="123" y="152"/>
                </a:cubicBezTo>
                <a:cubicBezTo>
                  <a:pt x="55" y="152"/>
                  <a:pt x="0" y="207"/>
                  <a:pt x="0" y="275"/>
                </a:cubicBezTo>
              </a:path>
            </a:pathLst>
          </a:custGeom>
          <a:noFill/>
          <a:ln w="190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7" tIns="44808" rIns="89617" bIns="44808" numCol="1" anchor="t" anchorCtr="0" compatLnSpc="1">
            <a:prstTxWarp prst="textNoShape">
              <a:avLst/>
            </a:prstTxWarp>
          </a:bodyPr>
          <a:lstStyle/>
          <a:p>
            <a:pPr defTabSz="914016">
              <a:defRPr/>
            </a:pPr>
            <a:endParaRPr lang="en-US" sz="1730">
              <a:solidFill>
                <a:srgbClr val="505050"/>
              </a:solidFill>
              <a:latin typeface="Segoe UI Semilight"/>
            </a:endParaRPr>
          </a:p>
        </p:txBody>
      </p:sp>
      <p:cxnSp>
        <p:nvCxnSpPr>
          <p:cNvPr id="42" name="Straight Connector 41">
            <a:extLst>
              <a:ext uri="{FF2B5EF4-FFF2-40B4-BE49-F238E27FC236}">
                <a16:creationId xmlns:a16="http://schemas.microsoft.com/office/drawing/2014/main" id="{74E11E1B-CEEE-412D-A1DC-5FAF2EE19BB5}"/>
              </a:ext>
            </a:extLst>
          </p:cNvPr>
          <p:cNvCxnSpPr>
            <a:cxnSpLocks/>
          </p:cNvCxnSpPr>
          <p:nvPr/>
        </p:nvCxnSpPr>
        <p:spPr>
          <a:xfrm>
            <a:off x="1452363" y="3568013"/>
            <a:ext cx="1204614" cy="0"/>
          </a:xfrm>
          <a:prstGeom prst="line">
            <a:avLst/>
          </a:prstGeom>
          <a:ln w="25400" cap="rnd">
            <a:solidFill>
              <a:schemeClr val="bg2">
                <a:lumMod val="75000"/>
              </a:schemeClr>
            </a:solidFill>
            <a:prstDash val="sysDash"/>
            <a:headEnd type="none"/>
            <a:tailEnd type="arrow"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4980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3">
            <a:extLst>
              <a:ext uri="{FF2B5EF4-FFF2-40B4-BE49-F238E27FC236}">
                <a16:creationId xmlns:a16="http://schemas.microsoft.com/office/drawing/2014/main" id="{35D1FB03-6194-49C9-AD9F-C2CBBC4CF75B}"/>
              </a:ext>
            </a:extLst>
          </p:cNvPr>
          <p:cNvSpPr/>
          <p:nvPr/>
        </p:nvSpPr>
        <p:spPr bwMode="auto">
          <a:xfrm flipV="1">
            <a:off x="4604843" y="4301697"/>
            <a:ext cx="2857117" cy="1858253"/>
          </a:xfrm>
          <a:custGeom>
            <a:avLst/>
            <a:gdLst>
              <a:gd name="connsiteX0" fmla="*/ 3836504 w 3836504"/>
              <a:gd name="connsiteY0" fmla="*/ 0 h 1182756"/>
              <a:gd name="connsiteX1" fmla="*/ 0 w 3836504"/>
              <a:gd name="connsiteY1" fmla="*/ 0 h 1182756"/>
              <a:gd name="connsiteX2" fmla="*/ 0 w 3836504"/>
              <a:gd name="connsiteY2" fmla="*/ 1182756 h 1182756"/>
            </a:gdLst>
            <a:ahLst/>
            <a:cxnLst>
              <a:cxn ang="0">
                <a:pos x="connsiteX0" y="connsiteY0"/>
              </a:cxn>
              <a:cxn ang="0">
                <a:pos x="connsiteX1" y="connsiteY1"/>
              </a:cxn>
              <a:cxn ang="0">
                <a:pos x="connsiteX2" y="connsiteY2"/>
              </a:cxn>
            </a:cxnLst>
            <a:rect l="l" t="t" r="r" b="b"/>
            <a:pathLst>
              <a:path w="3836504" h="1182756">
                <a:moveTo>
                  <a:pt x="3836504" y="0"/>
                </a:moveTo>
                <a:lnTo>
                  <a:pt x="0" y="0"/>
                </a:lnTo>
                <a:lnTo>
                  <a:pt x="0" y="1182756"/>
                </a:lnTo>
              </a:path>
            </a:pathLst>
          </a:custGeom>
          <a:ln w="25400" cap="rnd">
            <a:gradFill flip="none" rotWithShape="1">
              <a:gsLst>
                <a:gs pos="12000">
                  <a:schemeClr val="accent1">
                    <a:lumMod val="5000"/>
                    <a:lumOff val="95000"/>
                  </a:schemeClr>
                </a:gs>
                <a:gs pos="13000">
                  <a:schemeClr val="accent1"/>
                </a:gs>
              </a:gsLst>
              <a:lin ang="16200000" scaled="1"/>
              <a:tileRect/>
            </a:gradFill>
            <a:prstDash val="sysDash"/>
            <a:headEnd type="arrow"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914087">
              <a:defRPr/>
            </a:pPr>
            <a:endParaRPr lang="en-US" sz="1730">
              <a:solidFill>
                <a:srgbClr val="505050"/>
              </a:solidFill>
              <a:latin typeface="Segoe UI Semilight"/>
            </a:endParaRPr>
          </a:p>
        </p:txBody>
      </p:sp>
      <p:sp>
        <p:nvSpPr>
          <p:cNvPr id="291" name="1">
            <a:extLst>
              <a:ext uri="{FF2B5EF4-FFF2-40B4-BE49-F238E27FC236}">
                <a16:creationId xmlns:a16="http://schemas.microsoft.com/office/drawing/2014/main" id="{3D356EB7-5DF3-4D7F-863A-72AAE3DA0046}"/>
              </a:ext>
            </a:extLst>
          </p:cNvPr>
          <p:cNvSpPr/>
          <p:nvPr/>
        </p:nvSpPr>
        <p:spPr bwMode="auto">
          <a:xfrm>
            <a:off x="4254805" y="2372970"/>
            <a:ext cx="3094821" cy="1231050"/>
          </a:xfrm>
          <a:custGeom>
            <a:avLst/>
            <a:gdLst>
              <a:gd name="connsiteX0" fmla="*/ 3836504 w 3836504"/>
              <a:gd name="connsiteY0" fmla="*/ 0 h 1182756"/>
              <a:gd name="connsiteX1" fmla="*/ 0 w 3836504"/>
              <a:gd name="connsiteY1" fmla="*/ 0 h 1182756"/>
              <a:gd name="connsiteX2" fmla="*/ 0 w 3836504"/>
              <a:gd name="connsiteY2" fmla="*/ 1182756 h 1182756"/>
            </a:gdLst>
            <a:ahLst/>
            <a:cxnLst>
              <a:cxn ang="0">
                <a:pos x="connsiteX0" y="connsiteY0"/>
              </a:cxn>
              <a:cxn ang="0">
                <a:pos x="connsiteX1" y="connsiteY1"/>
              </a:cxn>
              <a:cxn ang="0">
                <a:pos x="connsiteX2" y="connsiteY2"/>
              </a:cxn>
            </a:cxnLst>
            <a:rect l="l" t="t" r="r" b="b"/>
            <a:pathLst>
              <a:path w="3836504" h="1182756">
                <a:moveTo>
                  <a:pt x="3836504" y="0"/>
                </a:moveTo>
                <a:lnTo>
                  <a:pt x="0" y="0"/>
                </a:lnTo>
                <a:lnTo>
                  <a:pt x="0" y="1182756"/>
                </a:lnTo>
              </a:path>
            </a:pathLst>
          </a:custGeom>
          <a:ln w="25400" cap="rnd">
            <a:gradFill flip="none" rotWithShape="1">
              <a:gsLst>
                <a:gs pos="20000">
                  <a:schemeClr val="accent1">
                    <a:lumMod val="5000"/>
                    <a:lumOff val="95000"/>
                  </a:schemeClr>
                </a:gs>
                <a:gs pos="24000">
                  <a:schemeClr val="accent1"/>
                </a:gs>
              </a:gsLst>
              <a:lin ang="16200000" scaled="1"/>
              <a:tileRect/>
            </a:gradFill>
            <a:prstDash val="sysDash"/>
            <a:headEnd type="arrow"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914087">
              <a:defRPr/>
            </a:pPr>
            <a:endParaRPr lang="en-US" sz="1730">
              <a:solidFill>
                <a:srgbClr val="505050"/>
              </a:solidFill>
              <a:latin typeface="Segoe UI Semilight"/>
            </a:endParaRPr>
          </a:p>
        </p:txBody>
      </p:sp>
      <p:sp>
        <p:nvSpPr>
          <p:cNvPr id="22" name="Rectangle: Rounded Corners 21">
            <a:extLst>
              <a:ext uri="{FF2B5EF4-FFF2-40B4-BE49-F238E27FC236}">
                <a16:creationId xmlns:a16="http://schemas.microsoft.com/office/drawing/2014/main" id="{88989D5B-0B85-4880-896D-8AEB107F864B}"/>
              </a:ext>
            </a:extLst>
          </p:cNvPr>
          <p:cNvSpPr/>
          <p:nvPr/>
        </p:nvSpPr>
        <p:spPr bwMode="auto">
          <a:xfrm>
            <a:off x="3519853" y="3207761"/>
            <a:ext cx="7261536" cy="1175852"/>
          </a:xfrm>
          <a:prstGeom prst="roundRect">
            <a:avLst>
              <a:gd name="adj" fmla="val 50000"/>
            </a:avLst>
          </a:prstGeom>
          <a:solidFill>
            <a:schemeClr val="bg1"/>
          </a:solidFill>
          <a:ln w="10795" cap="flat" cmpd="sng" algn="ctr">
            <a:noFill/>
            <a:prstDash val="solid"/>
          </a:ln>
          <a:effectLst>
            <a:outerShdw blurRad="254000" dist="50800" dir="2700000" algn="tl" rotWithShape="0">
              <a:prstClr val="black">
                <a:alpha val="24000"/>
              </a:prstClr>
            </a:outerShdw>
          </a:effectLst>
        </p:spPr>
        <p:txBody>
          <a:bodyPr vert="horz" wrap="square" lIns="179259" tIns="89630" rIns="89630" bIns="89630" numCol="1" rtlCol="0" anchor="ctr" anchorCtr="0" compatLnSpc="1">
            <a:prstTxWarp prst="textNoShape">
              <a:avLst/>
            </a:prstTxWarp>
          </a:bodyPr>
          <a:lstStyle/>
          <a:p>
            <a:pPr defTabSz="913576" fontAlgn="base">
              <a:spcBef>
                <a:spcPct val="0"/>
              </a:spcBef>
              <a:spcAft>
                <a:spcPct val="0"/>
              </a:spcAft>
              <a:defRPr/>
            </a:pPr>
            <a:endParaRPr lang="en-US" sz="1730" kern="0">
              <a:solidFill>
                <a:srgbClr val="0078D7"/>
              </a:solidFill>
              <a:latin typeface="Segoe UI Semibold"/>
            </a:endParaRPr>
          </a:p>
        </p:txBody>
      </p:sp>
      <p:grpSp>
        <p:nvGrpSpPr>
          <p:cNvPr id="26" name="Group 25">
            <a:extLst>
              <a:ext uri="{FF2B5EF4-FFF2-40B4-BE49-F238E27FC236}">
                <a16:creationId xmlns:a16="http://schemas.microsoft.com/office/drawing/2014/main" id="{80164B98-6CF7-49E3-91C5-08ACF012B431}"/>
              </a:ext>
            </a:extLst>
          </p:cNvPr>
          <p:cNvGrpSpPr/>
          <p:nvPr/>
        </p:nvGrpSpPr>
        <p:grpSpPr>
          <a:xfrm rot="10800000">
            <a:off x="9821597" y="2907566"/>
            <a:ext cx="184614" cy="1779772"/>
            <a:chOff x="2124673" y="2295425"/>
            <a:chExt cx="164160" cy="1599158"/>
          </a:xfrm>
          <a:solidFill>
            <a:schemeClr val="accent5"/>
          </a:solidFill>
        </p:grpSpPr>
        <p:sp>
          <p:nvSpPr>
            <p:cNvPr id="39" name="Right Triangle 38">
              <a:extLst>
                <a:ext uri="{FF2B5EF4-FFF2-40B4-BE49-F238E27FC236}">
                  <a16:creationId xmlns:a16="http://schemas.microsoft.com/office/drawing/2014/main" id="{1FA63802-1E06-4356-B3AF-7432DA000F83}"/>
                </a:ext>
              </a:extLst>
            </p:cNvPr>
            <p:cNvSpPr/>
            <p:nvPr/>
          </p:nvSpPr>
          <p:spPr bwMode="auto">
            <a:xfrm>
              <a:off x="2124673" y="2295425"/>
              <a:ext cx="164160" cy="270486"/>
            </a:xfrm>
            <a:prstGeom prst="rtTriangle">
              <a:avLst/>
            </a:prstGeom>
            <a:solidFill>
              <a:schemeClr val="tx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3" rIns="182828" bIns="146263" numCol="1" spcCol="0" rtlCol="0" fromWordArt="0" anchor="t" anchorCtr="0" forceAA="0" compatLnSpc="1">
              <a:prstTxWarp prst="textNoShape">
                <a:avLst/>
              </a:prstTxWarp>
              <a:noAutofit/>
            </a:bodyPr>
            <a:lstStyle/>
            <a:p>
              <a:pPr defTabSz="932114" fontAlgn="base">
                <a:spcBef>
                  <a:spcPct val="0"/>
                </a:spcBef>
                <a:spcAft>
                  <a:spcPct val="0"/>
                </a:spcAft>
                <a:defRPr/>
              </a:pPr>
              <a:endParaRPr lang="en-US" sz="200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1" name="Right Triangle 40">
              <a:extLst>
                <a:ext uri="{FF2B5EF4-FFF2-40B4-BE49-F238E27FC236}">
                  <a16:creationId xmlns:a16="http://schemas.microsoft.com/office/drawing/2014/main" id="{A59EA056-9D71-4DF9-9A37-FEC76AD07080}"/>
                </a:ext>
              </a:extLst>
            </p:cNvPr>
            <p:cNvSpPr/>
            <p:nvPr/>
          </p:nvSpPr>
          <p:spPr bwMode="auto">
            <a:xfrm flipV="1">
              <a:off x="2124673" y="3622436"/>
              <a:ext cx="164160" cy="272147"/>
            </a:xfrm>
            <a:prstGeom prst="rtTriangle">
              <a:avLst/>
            </a:prstGeom>
            <a:solidFill>
              <a:schemeClr val="tx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3" rIns="182828" bIns="146263" numCol="1" spcCol="0" rtlCol="0" fromWordArt="0" anchor="t" anchorCtr="0" forceAA="0" compatLnSpc="1">
              <a:prstTxWarp prst="textNoShape">
                <a:avLst/>
              </a:prstTxWarp>
              <a:noAutofit/>
            </a:bodyPr>
            <a:lstStyle/>
            <a:p>
              <a:pPr defTabSz="932114" fontAlgn="base">
                <a:spcBef>
                  <a:spcPct val="0"/>
                </a:spcBef>
                <a:spcAft>
                  <a:spcPct val="0"/>
                </a:spcAft>
                <a:defRPr/>
              </a:pPr>
              <a:endParaRPr lang="en-US" sz="2000">
                <a:gradFill>
                  <a:gsLst>
                    <a:gs pos="0">
                      <a:srgbClr val="FFFFFF"/>
                    </a:gs>
                    <a:gs pos="100000">
                      <a:srgbClr val="FFFFFF"/>
                    </a:gs>
                  </a:gsLst>
                  <a:lin ang="5400000" scaled="0"/>
                </a:gradFill>
                <a:latin typeface="Segoe UI"/>
                <a:ea typeface="Segoe UI" pitchFamily="34" charset="0"/>
                <a:cs typeface="Segoe UI" pitchFamily="34" charset="0"/>
              </a:endParaRPr>
            </a:p>
          </p:txBody>
        </p:sp>
      </p:grpSp>
      <p:sp>
        <p:nvSpPr>
          <p:cNvPr id="30" name="Rectangle 29">
            <a:extLst>
              <a:ext uri="{FF2B5EF4-FFF2-40B4-BE49-F238E27FC236}">
                <a16:creationId xmlns:a16="http://schemas.microsoft.com/office/drawing/2014/main" id="{CCCDBA52-5D3A-4089-B984-15437BB6BA91}"/>
              </a:ext>
            </a:extLst>
          </p:cNvPr>
          <p:cNvSpPr/>
          <p:nvPr/>
        </p:nvSpPr>
        <p:spPr bwMode="auto">
          <a:xfrm>
            <a:off x="9999794" y="2904876"/>
            <a:ext cx="2073863" cy="1781621"/>
          </a:xfrm>
          <a:prstGeom prst="rect">
            <a:avLst/>
          </a:prstGeom>
          <a:solidFill>
            <a:schemeClr val="accent1"/>
          </a:solidFill>
          <a:ln w="10795" cap="flat" cmpd="sng" algn="ctr">
            <a:noFill/>
            <a:prstDash val="solid"/>
          </a:ln>
          <a:effectLst>
            <a:outerShdw blurRad="254000" dist="50800" dir="2700000" algn="tl" rotWithShape="0">
              <a:prstClr val="black">
                <a:alpha val="24000"/>
              </a:prstClr>
            </a:outerShdw>
          </a:effectLst>
        </p:spPr>
        <p:txBody>
          <a:bodyPr vert="horz" wrap="square" lIns="179259" tIns="89630" rIns="89630" bIns="89630" numCol="1" rtlCol="0" anchor="ctr" anchorCtr="0" compatLnSpc="1">
            <a:prstTxWarp prst="textNoShape">
              <a:avLst/>
            </a:prstTxWarp>
          </a:bodyPr>
          <a:lstStyle/>
          <a:p>
            <a:pPr defTabSz="913576" fontAlgn="base">
              <a:spcBef>
                <a:spcPct val="0"/>
              </a:spcBef>
              <a:spcAft>
                <a:spcPct val="0"/>
              </a:spcAft>
              <a:defRPr/>
            </a:pPr>
            <a:endParaRPr lang="en-US" sz="1730" kern="0">
              <a:solidFill>
                <a:srgbClr val="0078D7"/>
              </a:solidFill>
              <a:latin typeface="Segoe UI Semibold"/>
            </a:endParaRPr>
          </a:p>
        </p:txBody>
      </p:sp>
      <p:sp>
        <p:nvSpPr>
          <p:cNvPr id="56" name="people_4">
            <a:extLst>
              <a:ext uri="{FF2B5EF4-FFF2-40B4-BE49-F238E27FC236}">
                <a16:creationId xmlns:a16="http://schemas.microsoft.com/office/drawing/2014/main" id="{B488E4F9-7384-445C-B9C6-D6FB93B7A25A}"/>
              </a:ext>
            </a:extLst>
          </p:cNvPr>
          <p:cNvSpPr>
            <a:spLocks noChangeAspect="1" noEditPoints="1"/>
          </p:cNvSpPr>
          <p:nvPr/>
        </p:nvSpPr>
        <p:spPr bwMode="auto">
          <a:xfrm>
            <a:off x="10815039" y="3190890"/>
            <a:ext cx="443371" cy="495682"/>
          </a:xfrm>
          <a:custGeom>
            <a:avLst/>
            <a:gdLst>
              <a:gd name="T0" fmla="*/ 48 w 246"/>
              <a:gd name="T1" fmla="*/ 76 h 275"/>
              <a:gd name="T2" fmla="*/ 124 w 246"/>
              <a:gd name="T3" fmla="*/ 0 h 275"/>
              <a:gd name="T4" fmla="*/ 201 w 246"/>
              <a:gd name="T5" fmla="*/ 76 h 275"/>
              <a:gd name="T6" fmla="*/ 124 w 246"/>
              <a:gd name="T7" fmla="*/ 152 h 275"/>
              <a:gd name="T8" fmla="*/ 48 w 246"/>
              <a:gd name="T9" fmla="*/ 76 h 275"/>
              <a:gd name="T10" fmla="*/ 246 w 246"/>
              <a:gd name="T11" fmla="*/ 275 h 275"/>
              <a:gd name="T12" fmla="*/ 123 w 246"/>
              <a:gd name="T13" fmla="*/ 152 h 275"/>
              <a:gd name="T14" fmla="*/ 0 w 246"/>
              <a:gd name="T15" fmla="*/ 275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275">
                <a:moveTo>
                  <a:pt x="48" y="76"/>
                </a:moveTo>
                <a:cubicBezTo>
                  <a:pt x="48" y="34"/>
                  <a:pt x="82" y="0"/>
                  <a:pt x="124" y="0"/>
                </a:cubicBezTo>
                <a:cubicBezTo>
                  <a:pt x="166" y="0"/>
                  <a:pt x="201" y="34"/>
                  <a:pt x="201" y="76"/>
                </a:cubicBezTo>
                <a:cubicBezTo>
                  <a:pt x="201" y="118"/>
                  <a:pt x="166" y="152"/>
                  <a:pt x="124" y="152"/>
                </a:cubicBezTo>
                <a:cubicBezTo>
                  <a:pt x="82" y="152"/>
                  <a:pt x="48" y="118"/>
                  <a:pt x="48" y="76"/>
                </a:cubicBezTo>
                <a:close/>
                <a:moveTo>
                  <a:pt x="246" y="275"/>
                </a:moveTo>
                <a:cubicBezTo>
                  <a:pt x="246" y="207"/>
                  <a:pt x="191" y="152"/>
                  <a:pt x="123" y="152"/>
                </a:cubicBezTo>
                <a:cubicBezTo>
                  <a:pt x="55" y="152"/>
                  <a:pt x="0" y="207"/>
                  <a:pt x="0" y="275"/>
                </a:cubicBezTo>
              </a:path>
            </a:pathLst>
          </a:custGeom>
          <a:noFill/>
          <a:ln w="28575" cap="sq">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7" tIns="44808" rIns="89617" bIns="44808" numCol="1" anchor="t" anchorCtr="0" compatLnSpc="1">
            <a:prstTxWarp prst="textNoShape">
              <a:avLst/>
            </a:prstTxWarp>
          </a:bodyPr>
          <a:lstStyle/>
          <a:p>
            <a:pPr defTabSz="914016">
              <a:defRPr/>
            </a:pPr>
            <a:endParaRPr lang="en-US" sz="1730">
              <a:solidFill>
                <a:srgbClr val="505050"/>
              </a:solidFill>
              <a:latin typeface="Segoe UI Semilight"/>
            </a:endParaRPr>
          </a:p>
        </p:txBody>
      </p:sp>
      <p:sp>
        <p:nvSpPr>
          <p:cNvPr id="55" name="Rectangle 54">
            <a:extLst>
              <a:ext uri="{FF2B5EF4-FFF2-40B4-BE49-F238E27FC236}">
                <a16:creationId xmlns:a16="http://schemas.microsoft.com/office/drawing/2014/main" id="{91867687-5944-4F30-A237-BA7561C208D1}"/>
              </a:ext>
            </a:extLst>
          </p:cNvPr>
          <p:cNvSpPr/>
          <p:nvPr/>
        </p:nvSpPr>
        <p:spPr bwMode="auto">
          <a:xfrm>
            <a:off x="9966142" y="4001894"/>
            <a:ext cx="2141164" cy="49859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13822" fontAlgn="base">
              <a:lnSpc>
                <a:spcPct val="90000"/>
              </a:lnSpc>
              <a:spcBef>
                <a:spcPct val="0"/>
              </a:spcBef>
              <a:spcAft>
                <a:spcPct val="0"/>
              </a:spcAft>
              <a:defRPr/>
            </a:pPr>
            <a:r>
              <a:rPr lang="en-US" sz="1200" kern="0">
                <a:solidFill>
                  <a:srgbClr val="FFFFFF"/>
                </a:solidFill>
                <a:latin typeface="Segoe UI Semibold" panose="020B0702040204020203" pitchFamily="34" charset="0"/>
                <a:cs typeface="Segoe UI" panose="020B0502040204020203" pitchFamily="34" charset="0"/>
              </a:rPr>
              <a:t>Cloud Custodian / </a:t>
            </a:r>
          </a:p>
          <a:p>
            <a:pPr algn="ctr" defTabSz="913822" fontAlgn="base">
              <a:lnSpc>
                <a:spcPct val="90000"/>
              </a:lnSpc>
              <a:spcBef>
                <a:spcPct val="0"/>
              </a:spcBef>
              <a:spcAft>
                <a:spcPct val="0"/>
              </a:spcAft>
              <a:defRPr/>
            </a:pPr>
            <a:r>
              <a:rPr lang="en-US" sz="1200" kern="0">
                <a:solidFill>
                  <a:srgbClr val="FFFFFF"/>
                </a:solidFill>
                <a:latin typeface="Segoe UI Semibold" panose="020B0702040204020203" pitchFamily="34" charset="0"/>
                <a:cs typeface="Segoe UI" panose="020B0502040204020203" pitchFamily="34" charset="0"/>
              </a:rPr>
              <a:t>Partner responsible </a:t>
            </a:r>
            <a:br>
              <a:rPr lang="en-US" sz="1200" kern="0">
                <a:solidFill>
                  <a:srgbClr val="FFFFFF"/>
                </a:solidFill>
                <a:latin typeface="Segoe UI Semibold" panose="020B0702040204020203" pitchFamily="34" charset="0"/>
                <a:cs typeface="Segoe UI" panose="020B0502040204020203" pitchFamily="34" charset="0"/>
              </a:rPr>
            </a:br>
            <a:r>
              <a:rPr lang="en-US" sz="1200" kern="0">
                <a:solidFill>
                  <a:srgbClr val="FFFFFF"/>
                </a:solidFill>
                <a:latin typeface="Segoe UI Semibold" panose="020B0702040204020203" pitchFamily="34" charset="0"/>
                <a:cs typeface="Segoe UI" panose="020B0502040204020203" pitchFamily="34" charset="0"/>
              </a:rPr>
              <a:t>for Cloud environment</a:t>
            </a:r>
          </a:p>
        </p:txBody>
      </p:sp>
      <p:sp>
        <p:nvSpPr>
          <p:cNvPr id="49" name="Freeform: Shape 48">
            <a:extLst>
              <a:ext uri="{FF2B5EF4-FFF2-40B4-BE49-F238E27FC236}">
                <a16:creationId xmlns:a16="http://schemas.microsoft.com/office/drawing/2014/main" id="{D822AEC0-BE43-42C8-8888-A6BECE1F9776}"/>
              </a:ext>
            </a:extLst>
          </p:cNvPr>
          <p:cNvSpPr/>
          <p:nvPr/>
        </p:nvSpPr>
        <p:spPr bwMode="auto">
          <a:xfrm rot="1901075">
            <a:off x="10207109" y="3189336"/>
            <a:ext cx="512599" cy="601045"/>
          </a:xfrm>
          <a:custGeom>
            <a:avLst/>
            <a:gdLst>
              <a:gd name="connsiteX0" fmla="*/ 109525 w 621897"/>
              <a:gd name="connsiteY0" fmla="*/ 8575 h 729201"/>
              <a:gd name="connsiteX1" fmla="*/ 188636 w 621897"/>
              <a:gd name="connsiteY1" fmla="*/ 27299 h 729201"/>
              <a:gd name="connsiteX2" fmla="*/ 399503 w 621897"/>
              <a:gd name="connsiteY2" fmla="*/ 368929 h 729201"/>
              <a:gd name="connsiteX3" fmla="*/ 403603 w 621897"/>
              <a:gd name="connsiteY3" fmla="*/ 366399 h 729201"/>
              <a:gd name="connsiteX4" fmla="*/ 236194 w 621897"/>
              <a:gd name="connsiteY4" fmla="*/ 95176 h 729201"/>
              <a:gd name="connsiteX5" fmla="*/ 250891 w 621897"/>
              <a:gd name="connsiteY5" fmla="*/ 33077 h 729201"/>
              <a:gd name="connsiteX6" fmla="*/ 312990 w 621897"/>
              <a:gd name="connsiteY6" fmla="*/ 47774 h 729201"/>
              <a:gd name="connsiteX7" fmla="*/ 469363 w 621897"/>
              <a:gd name="connsiteY7" fmla="*/ 301117 h 729201"/>
              <a:gd name="connsiteX8" fmla="*/ 469363 w 621897"/>
              <a:gd name="connsiteY8" fmla="*/ 240287 h 729201"/>
              <a:gd name="connsiteX9" fmla="*/ 515943 w 621897"/>
              <a:gd name="connsiteY9" fmla="*/ 170013 h 729201"/>
              <a:gd name="connsiteX10" fmla="*/ 545630 w 621897"/>
              <a:gd name="connsiteY10" fmla="*/ 164020 h 729201"/>
              <a:gd name="connsiteX11" fmla="*/ 621897 w 621897"/>
              <a:gd name="connsiteY11" fmla="*/ 240287 h 729201"/>
              <a:gd name="connsiteX12" fmla="*/ 621896 w 621897"/>
              <a:gd name="connsiteY12" fmla="*/ 500006 h 729201"/>
              <a:gd name="connsiteX13" fmla="*/ 620019 w 621897"/>
              <a:gd name="connsiteY13" fmla="*/ 509302 h 729201"/>
              <a:gd name="connsiteX14" fmla="*/ 619530 w 621897"/>
              <a:gd name="connsiteY14" fmla="*/ 521458 h 729201"/>
              <a:gd name="connsiteX15" fmla="*/ 615979 w 621897"/>
              <a:gd name="connsiteY15" fmla="*/ 529313 h 729201"/>
              <a:gd name="connsiteX16" fmla="*/ 615903 w 621897"/>
              <a:gd name="connsiteY16" fmla="*/ 529692 h 729201"/>
              <a:gd name="connsiteX17" fmla="*/ 615614 w 621897"/>
              <a:gd name="connsiteY17" fmla="*/ 530121 h 729201"/>
              <a:gd name="connsiteX18" fmla="*/ 608607 w 621897"/>
              <a:gd name="connsiteY18" fmla="*/ 545620 h 729201"/>
              <a:gd name="connsiteX19" fmla="*/ 588552 w 621897"/>
              <a:gd name="connsiteY19" fmla="*/ 564386 h 729201"/>
              <a:gd name="connsiteX20" fmla="*/ 338250 w 621897"/>
              <a:gd name="connsiteY20" fmla="*/ 718883 h 729201"/>
              <a:gd name="connsiteX21" fmla="*/ 243061 w 621897"/>
              <a:gd name="connsiteY21" fmla="*/ 696354 h 729201"/>
              <a:gd name="connsiteX22" fmla="*/ 139876 w 621897"/>
              <a:gd name="connsiteY22" fmla="*/ 529182 h 729201"/>
              <a:gd name="connsiteX23" fmla="*/ 139877 w 621897"/>
              <a:gd name="connsiteY23" fmla="*/ 529181 h 729201"/>
              <a:gd name="connsiteX24" fmla="*/ 6731 w 621897"/>
              <a:gd name="connsiteY24" fmla="*/ 313471 h 729201"/>
              <a:gd name="connsiteX25" fmla="*/ 21429 w 621897"/>
              <a:gd name="connsiteY25" fmla="*/ 251372 h 729201"/>
              <a:gd name="connsiteX26" fmla="*/ 83528 w 621897"/>
              <a:gd name="connsiteY26" fmla="*/ 266069 h 729201"/>
              <a:gd name="connsiteX27" fmla="*/ 216673 w 621897"/>
              <a:gd name="connsiteY27" fmla="*/ 481780 h 729201"/>
              <a:gd name="connsiteX28" fmla="*/ 220773 w 621897"/>
              <a:gd name="connsiteY28" fmla="*/ 479249 h 729201"/>
              <a:gd name="connsiteX29" fmla="*/ 39932 w 621897"/>
              <a:gd name="connsiteY29" fmla="*/ 186266 h 729201"/>
              <a:gd name="connsiteX30" fmla="*/ 54630 w 621897"/>
              <a:gd name="connsiteY30" fmla="*/ 124166 h 729201"/>
              <a:gd name="connsiteX31" fmla="*/ 116729 w 621897"/>
              <a:gd name="connsiteY31" fmla="*/ 138864 h 729201"/>
              <a:gd name="connsiteX32" fmla="*/ 297570 w 621897"/>
              <a:gd name="connsiteY32" fmla="*/ 431847 h 729201"/>
              <a:gd name="connsiteX33" fmla="*/ 301670 w 621897"/>
              <a:gd name="connsiteY33" fmla="*/ 429316 h 729201"/>
              <a:gd name="connsiteX34" fmla="*/ 90802 w 621897"/>
              <a:gd name="connsiteY34" fmla="*/ 87686 h 729201"/>
              <a:gd name="connsiteX35" fmla="*/ 109525 w 621897"/>
              <a:gd name="connsiteY35" fmla="*/ 8575 h 72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21897" h="729201">
                <a:moveTo>
                  <a:pt x="109525" y="8575"/>
                </a:moveTo>
                <a:cubicBezTo>
                  <a:pt x="136541" y="-8100"/>
                  <a:pt x="171961" y="283"/>
                  <a:pt x="188636" y="27299"/>
                </a:cubicBezTo>
                <a:lnTo>
                  <a:pt x="399503" y="368929"/>
                </a:lnTo>
                <a:lnTo>
                  <a:pt x="403603" y="366399"/>
                </a:lnTo>
                <a:lnTo>
                  <a:pt x="236194" y="95176"/>
                </a:lnTo>
                <a:cubicBezTo>
                  <a:pt x="223104" y="73970"/>
                  <a:pt x="229684" y="46167"/>
                  <a:pt x="250891" y="33077"/>
                </a:cubicBezTo>
                <a:cubicBezTo>
                  <a:pt x="272097" y="19987"/>
                  <a:pt x="299901" y="26568"/>
                  <a:pt x="312990" y="47774"/>
                </a:cubicBezTo>
                <a:lnTo>
                  <a:pt x="469363" y="301117"/>
                </a:lnTo>
                <a:lnTo>
                  <a:pt x="469363" y="240287"/>
                </a:lnTo>
                <a:cubicBezTo>
                  <a:pt x="469363" y="208696"/>
                  <a:pt x="488570" y="181591"/>
                  <a:pt x="515943" y="170013"/>
                </a:cubicBezTo>
                <a:cubicBezTo>
                  <a:pt x="525068" y="166154"/>
                  <a:pt x="535100" y="164020"/>
                  <a:pt x="545630" y="164020"/>
                </a:cubicBezTo>
                <a:cubicBezTo>
                  <a:pt x="587751" y="164020"/>
                  <a:pt x="621897" y="198166"/>
                  <a:pt x="621897" y="240287"/>
                </a:cubicBezTo>
                <a:cubicBezTo>
                  <a:pt x="621897" y="326860"/>
                  <a:pt x="621896" y="413433"/>
                  <a:pt x="621896" y="500006"/>
                </a:cubicBezTo>
                <a:lnTo>
                  <a:pt x="620019" y="509302"/>
                </a:lnTo>
                <a:lnTo>
                  <a:pt x="619530" y="521458"/>
                </a:lnTo>
                <a:lnTo>
                  <a:pt x="615979" y="529313"/>
                </a:lnTo>
                <a:lnTo>
                  <a:pt x="615903" y="529692"/>
                </a:lnTo>
                <a:lnTo>
                  <a:pt x="615614" y="530121"/>
                </a:lnTo>
                <a:lnTo>
                  <a:pt x="608607" y="545620"/>
                </a:lnTo>
                <a:cubicBezTo>
                  <a:pt x="603404" y="552945"/>
                  <a:pt x="596678" y="559370"/>
                  <a:pt x="588552" y="564386"/>
                </a:cubicBezTo>
                <a:lnTo>
                  <a:pt x="338250" y="718883"/>
                </a:lnTo>
                <a:cubicBezTo>
                  <a:pt x="305744" y="738947"/>
                  <a:pt x="263126" y="728861"/>
                  <a:pt x="243061" y="696354"/>
                </a:cubicBezTo>
                <a:lnTo>
                  <a:pt x="139876" y="529182"/>
                </a:lnTo>
                <a:lnTo>
                  <a:pt x="139877" y="529181"/>
                </a:lnTo>
                <a:lnTo>
                  <a:pt x="6731" y="313471"/>
                </a:lnTo>
                <a:cubicBezTo>
                  <a:pt x="-6358" y="292264"/>
                  <a:pt x="222" y="264461"/>
                  <a:pt x="21429" y="251372"/>
                </a:cubicBezTo>
                <a:cubicBezTo>
                  <a:pt x="42635" y="238282"/>
                  <a:pt x="70439" y="244862"/>
                  <a:pt x="83528" y="266069"/>
                </a:cubicBezTo>
                <a:lnTo>
                  <a:pt x="216673" y="481780"/>
                </a:lnTo>
                <a:lnTo>
                  <a:pt x="220773" y="479249"/>
                </a:lnTo>
                <a:lnTo>
                  <a:pt x="39932" y="186266"/>
                </a:lnTo>
                <a:cubicBezTo>
                  <a:pt x="26843" y="165059"/>
                  <a:pt x="33423" y="137256"/>
                  <a:pt x="54630" y="124166"/>
                </a:cubicBezTo>
                <a:cubicBezTo>
                  <a:pt x="75836" y="111077"/>
                  <a:pt x="103640" y="117657"/>
                  <a:pt x="116729" y="138864"/>
                </a:cubicBezTo>
                <a:lnTo>
                  <a:pt x="297570" y="431847"/>
                </a:lnTo>
                <a:lnTo>
                  <a:pt x="301670" y="429316"/>
                </a:lnTo>
                <a:lnTo>
                  <a:pt x="90802" y="87686"/>
                </a:lnTo>
                <a:cubicBezTo>
                  <a:pt x="74127" y="60670"/>
                  <a:pt x="82509" y="25251"/>
                  <a:pt x="109525" y="8575"/>
                </a:cubicBezTo>
                <a:close/>
              </a:path>
            </a:pathLst>
          </a:custGeom>
          <a:solidFill>
            <a:schemeClr val="bg1"/>
          </a:solid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defTabSz="932293" fontAlgn="base">
              <a:spcBef>
                <a:spcPct val="0"/>
              </a:spcBef>
              <a:spcAft>
                <a:spcPct val="0"/>
              </a:spcAft>
              <a:defRPr/>
            </a:pPr>
            <a:endParaRPr lang="en-US" sz="20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3" name="Rectangle 32">
            <a:extLst>
              <a:ext uri="{FF2B5EF4-FFF2-40B4-BE49-F238E27FC236}">
                <a16:creationId xmlns:a16="http://schemas.microsoft.com/office/drawing/2014/main" id="{2FD47373-E3D7-4C1B-903C-55E54689EFE0}"/>
              </a:ext>
            </a:extLst>
          </p:cNvPr>
          <p:cNvSpPr/>
          <p:nvPr/>
        </p:nvSpPr>
        <p:spPr bwMode="auto">
          <a:xfrm>
            <a:off x="310838" y="3043424"/>
            <a:ext cx="1649598" cy="2170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13751" fontAlgn="base">
              <a:lnSpc>
                <a:spcPct val="90000"/>
              </a:lnSpc>
              <a:spcBef>
                <a:spcPct val="0"/>
              </a:spcBef>
              <a:spcAft>
                <a:spcPct val="0"/>
              </a:spcAft>
              <a:defRPr/>
            </a:pPr>
            <a:r>
              <a:rPr lang="en-US" sz="1567" kern="0">
                <a:solidFill>
                  <a:srgbClr val="002050"/>
                </a:solidFill>
                <a:latin typeface="Segoe UI Semibold" panose="020B0702040204020203" pitchFamily="34" charset="0"/>
                <a:cs typeface="Segoe UI" panose="020B0502040204020203" pitchFamily="34" charset="0"/>
              </a:rPr>
              <a:t>Customer</a:t>
            </a:r>
          </a:p>
        </p:txBody>
      </p:sp>
      <p:sp>
        <p:nvSpPr>
          <p:cNvPr id="34" name="people_4">
            <a:extLst>
              <a:ext uri="{FF2B5EF4-FFF2-40B4-BE49-F238E27FC236}">
                <a16:creationId xmlns:a16="http://schemas.microsoft.com/office/drawing/2014/main" id="{EB4577C8-DE36-4D26-A840-CBAA42ACD715}"/>
              </a:ext>
            </a:extLst>
          </p:cNvPr>
          <p:cNvSpPr>
            <a:spLocks noChangeAspect="1" noEditPoints="1"/>
          </p:cNvSpPr>
          <p:nvPr/>
        </p:nvSpPr>
        <p:spPr bwMode="auto">
          <a:xfrm>
            <a:off x="913951" y="2328487"/>
            <a:ext cx="443371" cy="495682"/>
          </a:xfrm>
          <a:custGeom>
            <a:avLst/>
            <a:gdLst>
              <a:gd name="T0" fmla="*/ 48 w 246"/>
              <a:gd name="T1" fmla="*/ 76 h 275"/>
              <a:gd name="T2" fmla="*/ 124 w 246"/>
              <a:gd name="T3" fmla="*/ 0 h 275"/>
              <a:gd name="T4" fmla="*/ 201 w 246"/>
              <a:gd name="T5" fmla="*/ 76 h 275"/>
              <a:gd name="T6" fmla="*/ 124 w 246"/>
              <a:gd name="T7" fmla="*/ 152 h 275"/>
              <a:gd name="T8" fmla="*/ 48 w 246"/>
              <a:gd name="T9" fmla="*/ 76 h 275"/>
              <a:gd name="T10" fmla="*/ 246 w 246"/>
              <a:gd name="T11" fmla="*/ 275 h 275"/>
              <a:gd name="T12" fmla="*/ 123 w 246"/>
              <a:gd name="T13" fmla="*/ 152 h 275"/>
              <a:gd name="T14" fmla="*/ 0 w 246"/>
              <a:gd name="T15" fmla="*/ 275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275">
                <a:moveTo>
                  <a:pt x="48" y="76"/>
                </a:moveTo>
                <a:cubicBezTo>
                  <a:pt x="48" y="34"/>
                  <a:pt x="82" y="0"/>
                  <a:pt x="124" y="0"/>
                </a:cubicBezTo>
                <a:cubicBezTo>
                  <a:pt x="166" y="0"/>
                  <a:pt x="201" y="34"/>
                  <a:pt x="201" y="76"/>
                </a:cubicBezTo>
                <a:cubicBezTo>
                  <a:pt x="201" y="118"/>
                  <a:pt x="166" y="152"/>
                  <a:pt x="124" y="152"/>
                </a:cubicBezTo>
                <a:cubicBezTo>
                  <a:pt x="82" y="152"/>
                  <a:pt x="48" y="118"/>
                  <a:pt x="48" y="76"/>
                </a:cubicBezTo>
                <a:close/>
                <a:moveTo>
                  <a:pt x="246" y="275"/>
                </a:moveTo>
                <a:cubicBezTo>
                  <a:pt x="246" y="207"/>
                  <a:pt x="191" y="152"/>
                  <a:pt x="123" y="152"/>
                </a:cubicBezTo>
                <a:cubicBezTo>
                  <a:pt x="55" y="152"/>
                  <a:pt x="0" y="207"/>
                  <a:pt x="0" y="275"/>
                </a:cubicBezTo>
              </a:path>
            </a:pathLst>
          </a:custGeom>
          <a:noFill/>
          <a:ln w="190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7" tIns="44808" rIns="89617" bIns="44808" numCol="1" anchor="t" anchorCtr="0" compatLnSpc="1">
            <a:prstTxWarp prst="textNoShape">
              <a:avLst/>
            </a:prstTxWarp>
          </a:bodyPr>
          <a:lstStyle/>
          <a:p>
            <a:pPr defTabSz="914016">
              <a:defRPr/>
            </a:pPr>
            <a:endParaRPr lang="en-US" sz="1730">
              <a:solidFill>
                <a:srgbClr val="505050"/>
              </a:solidFill>
              <a:latin typeface="Segoe UI Semilight"/>
            </a:endParaRPr>
          </a:p>
        </p:txBody>
      </p:sp>
      <p:sp>
        <p:nvSpPr>
          <p:cNvPr id="35" name="Rectangle 34">
            <a:extLst>
              <a:ext uri="{FF2B5EF4-FFF2-40B4-BE49-F238E27FC236}">
                <a16:creationId xmlns:a16="http://schemas.microsoft.com/office/drawing/2014/main" id="{5C26E7BC-F01E-406A-9ED9-486F94C0576B}"/>
              </a:ext>
            </a:extLst>
          </p:cNvPr>
          <p:cNvSpPr/>
          <p:nvPr/>
        </p:nvSpPr>
        <p:spPr bwMode="auto">
          <a:xfrm>
            <a:off x="310838" y="4564903"/>
            <a:ext cx="1649598" cy="21704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13751" fontAlgn="base">
              <a:lnSpc>
                <a:spcPct val="90000"/>
              </a:lnSpc>
              <a:spcBef>
                <a:spcPct val="0"/>
              </a:spcBef>
              <a:spcAft>
                <a:spcPct val="0"/>
              </a:spcAft>
              <a:defRPr/>
            </a:pPr>
            <a:r>
              <a:rPr lang="en-US" sz="1567" kern="0">
                <a:solidFill>
                  <a:srgbClr val="002050"/>
                </a:solidFill>
                <a:latin typeface="Segoe UI Semibold" panose="020B0702040204020203" pitchFamily="34" charset="0"/>
                <a:cs typeface="Segoe UI" panose="020B0502040204020203" pitchFamily="34" charset="0"/>
              </a:rPr>
              <a:t>Customer</a:t>
            </a:r>
          </a:p>
        </p:txBody>
      </p:sp>
      <p:sp>
        <p:nvSpPr>
          <p:cNvPr id="38" name="people_4">
            <a:extLst>
              <a:ext uri="{FF2B5EF4-FFF2-40B4-BE49-F238E27FC236}">
                <a16:creationId xmlns:a16="http://schemas.microsoft.com/office/drawing/2014/main" id="{BBD3462B-0351-4F38-AFB8-703C14FFB76E}"/>
              </a:ext>
            </a:extLst>
          </p:cNvPr>
          <p:cNvSpPr>
            <a:spLocks noChangeAspect="1" noEditPoints="1"/>
          </p:cNvSpPr>
          <p:nvPr/>
        </p:nvSpPr>
        <p:spPr bwMode="auto">
          <a:xfrm>
            <a:off x="913951" y="3820696"/>
            <a:ext cx="443371" cy="495682"/>
          </a:xfrm>
          <a:custGeom>
            <a:avLst/>
            <a:gdLst>
              <a:gd name="T0" fmla="*/ 48 w 246"/>
              <a:gd name="T1" fmla="*/ 76 h 275"/>
              <a:gd name="T2" fmla="*/ 124 w 246"/>
              <a:gd name="T3" fmla="*/ 0 h 275"/>
              <a:gd name="T4" fmla="*/ 201 w 246"/>
              <a:gd name="T5" fmla="*/ 76 h 275"/>
              <a:gd name="T6" fmla="*/ 124 w 246"/>
              <a:gd name="T7" fmla="*/ 152 h 275"/>
              <a:gd name="T8" fmla="*/ 48 w 246"/>
              <a:gd name="T9" fmla="*/ 76 h 275"/>
              <a:gd name="T10" fmla="*/ 246 w 246"/>
              <a:gd name="T11" fmla="*/ 275 h 275"/>
              <a:gd name="T12" fmla="*/ 123 w 246"/>
              <a:gd name="T13" fmla="*/ 152 h 275"/>
              <a:gd name="T14" fmla="*/ 0 w 246"/>
              <a:gd name="T15" fmla="*/ 275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275">
                <a:moveTo>
                  <a:pt x="48" y="76"/>
                </a:moveTo>
                <a:cubicBezTo>
                  <a:pt x="48" y="34"/>
                  <a:pt x="82" y="0"/>
                  <a:pt x="124" y="0"/>
                </a:cubicBezTo>
                <a:cubicBezTo>
                  <a:pt x="166" y="0"/>
                  <a:pt x="201" y="34"/>
                  <a:pt x="201" y="76"/>
                </a:cubicBezTo>
                <a:cubicBezTo>
                  <a:pt x="201" y="118"/>
                  <a:pt x="166" y="152"/>
                  <a:pt x="124" y="152"/>
                </a:cubicBezTo>
                <a:cubicBezTo>
                  <a:pt x="82" y="152"/>
                  <a:pt x="48" y="118"/>
                  <a:pt x="48" y="76"/>
                </a:cubicBezTo>
                <a:close/>
                <a:moveTo>
                  <a:pt x="246" y="275"/>
                </a:moveTo>
                <a:cubicBezTo>
                  <a:pt x="246" y="207"/>
                  <a:pt x="191" y="152"/>
                  <a:pt x="123" y="152"/>
                </a:cubicBezTo>
                <a:cubicBezTo>
                  <a:pt x="55" y="152"/>
                  <a:pt x="0" y="207"/>
                  <a:pt x="0" y="275"/>
                </a:cubicBezTo>
              </a:path>
            </a:pathLst>
          </a:custGeom>
          <a:noFill/>
          <a:ln w="19050"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617" tIns="44808" rIns="89617" bIns="44808" numCol="1" anchor="t" anchorCtr="0" compatLnSpc="1">
            <a:prstTxWarp prst="textNoShape">
              <a:avLst/>
            </a:prstTxWarp>
          </a:bodyPr>
          <a:lstStyle/>
          <a:p>
            <a:pPr defTabSz="914016">
              <a:defRPr/>
            </a:pPr>
            <a:endParaRPr lang="en-US" sz="1730">
              <a:solidFill>
                <a:srgbClr val="505050"/>
              </a:solidFill>
              <a:latin typeface="Segoe UI Semilight"/>
            </a:endParaRPr>
          </a:p>
        </p:txBody>
      </p:sp>
      <p:cxnSp>
        <p:nvCxnSpPr>
          <p:cNvPr id="42" name="Straight Connector 41">
            <a:extLst>
              <a:ext uri="{FF2B5EF4-FFF2-40B4-BE49-F238E27FC236}">
                <a16:creationId xmlns:a16="http://schemas.microsoft.com/office/drawing/2014/main" id="{74E11E1B-CEEE-412D-A1DC-5FAF2EE19BB5}"/>
              </a:ext>
            </a:extLst>
          </p:cNvPr>
          <p:cNvCxnSpPr>
            <a:cxnSpLocks/>
          </p:cNvCxnSpPr>
          <p:nvPr/>
        </p:nvCxnSpPr>
        <p:spPr>
          <a:xfrm>
            <a:off x="1049465" y="3568013"/>
            <a:ext cx="1204614" cy="0"/>
          </a:xfrm>
          <a:prstGeom prst="line">
            <a:avLst/>
          </a:prstGeom>
          <a:ln w="25400" cap="rnd">
            <a:solidFill>
              <a:schemeClr val="bg2">
                <a:lumMod val="75000"/>
              </a:schemeClr>
            </a:solidFill>
            <a:prstDash val="sysDash"/>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253" name="TextBox 252">
            <a:extLst>
              <a:ext uri="{FF2B5EF4-FFF2-40B4-BE49-F238E27FC236}">
                <a16:creationId xmlns:a16="http://schemas.microsoft.com/office/drawing/2014/main" id="{DB4CD8B5-C23F-4F5E-9177-BB8854CED002}"/>
              </a:ext>
            </a:extLst>
          </p:cNvPr>
          <p:cNvSpPr txBox="1"/>
          <p:nvPr/>
        </p:nvSpPr>
        <p:spPr>
          <a:xfrm rot="3600000">
            <a:off x="2616921" y="1741741"/>
            <a:ext cx="3586439" cy="3664110"/>
          </a:xfrm>
          <a:prstGeom prst="rect">
            <a:avLst/>
          </a:prstGeom>
          <a:noFill/>
        </p:spPr>
        <p:txBody>
          <a:bodyPr spcFirstLastPara="1" wrap="none" lIns="182854" tIns="146284" rIns="182854" bIns="146284" numCol="1" rtlCol="0">
            <a:prstTxWarp prst="textArchUp">
              <a:avLst/>
            </a:prstTxWarp>
            <a:spAutoFit/>
          </a:bodyPr>
          <a:lstStyle/>
          <a:p>
            <a:pPr algn="ctr" defTabSz="914225">
              <a:lnSpc>
                <a:spcPct val="90000"/>
              </a:lnSpc>
              <a:spcAft>
                <a:spcPts val="600"/>
              </a:spcAft>
              <a:defRPr/>
            </a:pPr>
            <a:r>
              <a:rPr lang="en-US" sz="1800" kern="0">
                <a:gradFill>
                  <a:gsLst>
                    <a:gs pos="2917">
                      <a:srgbClr val="000000"/>
                    </a:gs>
                    <a:gs pos="100000">
                      <a:srgbClr val="000000"/>
                    </a:gs>
                  </a:gsLst>
                  <a:lin ang="5400000" scaled="0"/>
                </a:gradFill>
                <a:latin typeface="Segoe UI"/>
              </a:rPr>
              <a:t>Process</a:t>
            </a:r>
          </a:p>
        </p:txBody>
      </p:sp>
      <p:sp>
        <p:nvSpPr>
          <p:cNvPr id="254" name="TextBox 253">
            <a:extLst>
              <a:ext uri="{FF2B5EF4-FFF2-40B4-BE49-F238E27FC236}">
                <a16:creationId xmlns:a16="http://schemas.microsoft.com/office/drawing/2014/main" id="{9EA70060-32B1-4E96-B6F1-DBDE4C8EC65D}"/>
              </a:ext>
            </a:extLst>
          </p:cNvPr>
          <p:cNvSpPr txBox="1"/>
          <p:nvPr/>
        </p:nvSpPr>
        <p:spPr>
          <a:xfrm>
            <a:off x="2462337" y="2060265"/>
            <a:ext cx="3679659" cy="3664110"/>
          </a:xfrm>
          <a:prstGeom prst="rect">
            <a:avLst/>
          </a:prstGeom>
          <a:noFill/>
        </p:spPr>
        <p:txBody>
          <a:bodyPr spcFirstLastPara="1" wrap="none" lIns="182854" tIns="146284" rIns="182854" bIns="146284" numCol="1" rtlCol="0">
            <a:prstTxWarp prst="textArchDown">
              <a:avLst>
                <a:gd name="adj" fmla="val 333329"/>
              </a:avLst>
            </a:prstTxWarp>
            <a:spAutoFit/>
          </a:bodyPr>
          <a:lstStyle/>
          <a:p>
            <a:pPr algn="ctr" defTabSz="914225">
              <a:lnSpc>
                <a:spcPct val="90000"/>
              </a:lnSpc>
              <a:spcAft>
                <a:spcPts val="600"/>
              </a:spcAft>
              <a:defRPr/>
            </a:pPr>
            <a:r>
              <a:rPr lang="en-US" sz="1800" kern="0">
                <a:gradFill>
                  <a:gsLst>
                    <a:gs pos="2917">
                      <a:srgbClr val="000000"/>
                    </a:gs>
                    <a:gs pos="100000">
                      <a:srgbClr val="000000"/>
                    </a:gs>
                  </a:gsLst>
                  <a:lin ang="5400000" scaled="0"/>
                </a:gradFill>
                <a:latin typeface="Segoe UI"/>
              </a:rPr>
              <a:t>Technology</a:t>
            </a:r>
          </a:p>
        </p:txBody>
      </p:sp>
      <p:grpSp>
        <p:nvGrpSpPr>
          <p:cNvPr id="255" name="Group 254" descr="Circle that rotates">
            <a:extLst>
              <a:ext uri="{FF2B5EF4-FFF2-40B4-BE49-F238E27FC236}">
                <a16:creationId xmlns:a16="http://schemas.microsoft.com/office/drawing/2014/main" id="{8FF33BF4-EEB7-4C22-9459-568DDE0EBA05}"/>
              </a:ext>
            </a:extLst>
          </p:cNvPr>
          <p:cNvGrpSpPr/>
          <p:nvPr/>
        </p:nvGrpSpPr>
        <p:grpSpPr>
          <a:xfrm>
            <a:off x="2196435" y="1478543"/>
            <a:ext cx="4201126" cy="4201126"/>
            <a:chOff x="5928360" y="269969"/>
            <a:chExt cx="6064844" cy="6064844"/>
          </a:xfrm>
        </p:grpSpPr>
        <p:grpSp>
          <p:nvGrpSpPr>
            <p:cNvPr id="256" name="Group 255">
              <a:extLst>
                <a:ext uri="{FF2B5EF4-FFF2-40B4-BE49-F238E27FC236}">
                  <a16:creationId xmlns:a16="http://schemas.microsoft.com/office/drawing/2014/main" id="{B345781F-43B2-4D45-8450-1CDA098E2370}"/>
                </a:ext>
              </a:extLst>
            </p:cNvPr>
            <p:cNvGrpSpPr/>
            <p:nvPr/>
          </p:nvGrpSpPr>
          <p:grpSpPr>
            <a:xfrm>
              <a:off x="6343470" y="559092"/>
              <a:ext cx="5269360" cy="5366969"/>
              <a:chOff x="6343470" y="559092"/>
              <a:chExt cx="5269360" cy="5366969"/>
            </a:xfrm>
          </p:grpSpPr>
          <p:grpSp>
            <p:nvGrpSpPr>
              <p:cNvPr id="258" name="Group 257">
                <a:extLst>
                  <a:ext uri="{FF2B5EF4-FFF2-40B4-BE49-F238E27FC236}">
                    <a16:creationId xmlns:a16="http://schemas.microsoft.com/office/drawing/2014/main" id="{31A4DD8A-EC24-4C2D-A7FA-725C124991B8}"/>
                  </a:ext>
                </a:extLst>
              </p:cNvPr>
              <p:cNvGrpSpPr/>
              <p:nvPr/>
            </p:nvGrpSpPr>
            <p:grpSpPr>
              <a:xfrm>
                <a:off x="6343470" y="619621"/>
                <a:ext cx="5269360" cy="5306440"/>
                <a:chOff x="6343470" y="619621"/>
                <a:chExt cx="5269360" cy="5306440"/>
              </a:xfrm>
            </p:grpSpPr>
            <p:sp>
              <p:nvSpPr>
                <p:cNvPr id="262" name="Oval 261">
                  <a:extLst>
                    <a:ext uri="{FF2B5EF4-FFF2-40B4-BE49-F238E27FC236}">
                      <a16:creationId xmlns:a16="http://schemas.microsoft.com/office/drawing/2014/main" id="{DA73487C-F841-4624-8893-A63DFF68A484}"/>
                    </a:ext>
                  </a:extLst>
                </p:cNvPr>
                <p:cNvSpPr/>
                <p:nvPr/>
              </p:nvSpPr>
              <p:spPr bwMode="auto">
                <a:xfrm>
                  <a:off x="6343470" y="656701"/>
                  <a:ext cx="5269360" cy="5269360"/>
                </a:xfrm>
                <a:prstGeom prst="ellipse">
                  <a:avLst/>
                </a:prstGeom>
                <a:noFill/>
                <a:ln w="50800" cap="flat" cmpd="sng" algn="ctr">
                  <a:solidFill>
                    <a:srgbClr val="50E6FF"/>
                  </a:solidFill>
                  <a:prstDash val="solid"/>
                  <a:headEnd type="none" w="med" len="med"/>
                  <a:tailEnd type="none" w="med" len="med"/>
                </a:ln>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63" name="Rectangle 262">
                  <a:extLst>
                    <a:ext uri="{FF2B5EF4-FFF2-40B4-BE49-F238E27FC236}">
                      <a16:creationId xmlns:a16="http://schemas.microsoft.com/office/drawing/2014/main" id="{0B4F3842-69A0-4B3D-98CF-7CC54054040B}"/>
                    </a:ext>
                  </a:extLst>
                </p:cNvPr>
                <p:cNvSpPr/>
                <p:nvPr/>
              </p:nvSpPr>
              <p:spPr bwMode="auto">
                <a:xfrm>
                  <a:off x="8751570" y="619621"/>
                  <a:ext cx="394950" cy="254733"/>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64" name="Rectangle 263">
                  <a:extLst>
                    <a:ext uri="{FF2B5EF4-FFF2-40B4-BE49-F238E27FC236}">
                      <a16:creationId xmlns:a16="http://schemas.microsoft.com/office/drawing/2014/main" id="{81A2EB2C-B86A-48BD-A4A4-BB1DDA5FB4F0}"/>
                    </a:ext>
                  </a:extLst>
                </p:cNvPr>
                <p:cNvSpPr/>
                <p:nvPr/>
              </p:nvSpPr>
              <p:spPr bwMode="auto">
                <a:xfrm rot="7341331">
                  <a:off x="10944327" y="4520363"/>
                  <a:ext cx="394950" cy="254733"/>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65" name="Rectangle 264">
                  <a:extLst>
                    <a:ext uri="{FF2B5EF4-FFF2-40B4-BE49-F238E27FC236}">
                      <a16:creationId xmlns:a16="http://schemas.microsoft.com/office/drawing/2014/main" id="{F9A5FA81-3A3E-4B53-8940-3E653DC44F41}"/>
                    </a:ext>
                  </a:extLst>
                </p:cNvPr>
                <p:cNvSpPr/>
                <p:nvPr/>
              </p:nvSpPr>
              <p:spPr bwMode="auto">
                <a:xfrm rot="14352268" flipH="1">
                  <a:off x="6586791" y="4479322"/>
                  <a:ext cx="394950" cy="254733"/>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sp>
            <p:nvSpPr>
              <p:cNvPr id="259" name="Isosceles Triangle 258">
                <a:extLst>
                  <a:ext uri="{FF2B5EF4-FFF2-40B4-BE49-F238E27FC236}">
                    <a16:creationId xmlns:a16="http://schemas.microsoft.com/office/drawing/2014/main" id="{CBA50454-3192-4AFE-BA29-7320723285F2}"/>
                  </a:ext>
                </a:extLst>
              </p:cNvPr>
              <p:cNvSpPr/>
              <p:nvPr/>
            </p:nvSpPr>
            <p:spPr bwMode="auto">
              <a:xfrm rot="5235495">
                <a:off x="8720093" y="581778"/>
                <a:ext cx="212026" cy="166654"/>
              </a:xfrm>
              <a:prstGeom prst="triangle">
                <a:avLst/>
              </a:prstGeom>
              <a:solidFill>
                <a:srgbClr val="50E6FF"/>
              </a:solidFill>
              <a:ln w="9525" cap="flat" cmpd="sng" algn="ctr">
                <a:noFill/>
                <a:prstDash val="solid"/>
                <a:headEnd type="none" w="med" len="med"/>
                <a:tailEnd type="none" w="med" len="med"/>
              </a:ln>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60" name="Isosceles Triangle 259">
                <a:extLst>
                  <a:ext uri="{FF2B5EF4-FFF2-40B4-BE49-F238E27FC236}">
                    <a16:creationId xmlns:a16="http://schemas.microsoft.com/office/drawing/2014/main" id="{188CFDDD-161C-43C6-AFA4-1BE92E4F62E4}"/>
                  </a:ext>
                </a:extLst>
              </p:cNvPr>
              <p:cNvSpPr/>
              <p:nvPr/>
            </p:nvSpPr>
            <p:spPr bwMode="auto">
              <a:xfrm rot="12779463">
                <a:off x="11169242" y="4477146"/>
                <a:ext cx="212026" cy="166654"/>
              </a:xfrm>
              <a:prstGeom prst="triangle">
                <a:avLst/>
              </a:prstGeom>
              <a:solidFill>
                <a:srgbClr val="50E6FF"/>
              </a:solidFill>
              <a:ln w="9525" cap="flat" cmpd="sng" algn="ctr">
                <a:noFill/>
                <a:prstDash val="solid"/>
                <a:headEnd type="none" w="med" len="med"/>
                <a:tailEnd type="none" w="med" len="med"/>
              </a:ln>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61" name="Isosceles Triangle 260">
                <a:extLst>
                  <a:ext uri="{FF2B5EF4-FFF2-40B4-BE49-F238E27FC236}">
                    <a16:creationId xmlns:a16="http://schemas.microsoft.com/office/drawing/2014/main" id="{204AE665-4078-4307-B445-0EEA65A044B3}"/>
                  </a:ext>
                </a:extLst>
              </p:cNvPr>
              <p:cNvSpPr/>
              <p:nvPr/>
            </p:nvSpPr>
            <p:spPr bwMode="auto">
              <a:xfrm rot="19726302">
                <a:off x="6691281" y="4669066"/>
                <a:ext cx="212026" cy="166654"/>
              </a:xfrm>
              <a:prstGeom prst="triangle">
                <a:avLst/>
              </a:prstGeom>
              <a:solidFill>
                <a:srgbClr val="50E6FF"/>
              </a:solidFill>
              <a:ln w="9525" cap="flat" cmpd="sng" algn="ctr">
                <a:noFill/>
                <a:prstDash val="solid"/>
                <a:headEnd type="none" w="med" len="med"/>
                <a:tailEnd type="none" w="med" len="med"/>
              </a:ln>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sp>
          <p:nvSpPr>
            <p:cNvPr id="257" name="Oval 256">
              <a:extLst>
                <a:ext uri="{FF2B5EF4-FFF2-40B4-BE49-F238E27FC236}">
                  <a16:creationId xmlns:a16="http://schemas.microsoft.com/office/drawing/2014/main" id="{32B4F644-F29F-49B2-8E1D-2D4D63CB8DA5}"/>
                </a:ext>
              </a:extLst>
            </p:cNvPr>
            <p:cNvSpPr/>
            <p:nvPr/>
          </p:nvSpPr>
          <p:spPr bwMode="auto">
            <a:xfrm>
              <a:off x="5928360" y="269969"/>
              <a:ext cx="6064844" cy="6064844"/>
            </a:xfrm>
            <a:prstGeom prst="ellipse">
              <a:avLst/>
            </a:prstGeom>
            <a:noFill/>
            <a:ln w="9525" cap="flat" cmpd="sng" algn="ctr">
              <a:noFill/>
              <a:prstDash val="solid"/>
              <a:headEnd type="none" w="med" len="med"/>
              <a:tailEnd type="none" w="med" len="med"/>
            </a:ln>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266" name="Group 265" descr="Documentation, tools, templates, best practices circle">
            <a:extLst>
              <a:ext uri="{FF2B5EF4-FFF2-40B4-BE49-F238E27FC236}">
                <a16:creationId xmlns:a16="http://schemas.microsoft.com/office/drawing/2014/main" id="{45208A80-8353-4D37-8967-6BE8830F34C4}"/>
              </a:ext>
            </a:extLst>
          </p:cNvPr>
          <p:cNvGrpSpPr/>
          <p:nvPr/>
        </p:nvGrpSpPr>
        <p:grpSpPr>
          <a:xfrm>
            <a:off x="2686250" y="1949617"/>
            <a:ext cx="3232454" cy="3223642"/>
            <a:chOff x="3866077" y="1051605"/>
            <a:chExt cx="4666445" cy="4653727"/>
          </a:xfrm>
          <a:solidFill>
            <a:srgbClr val="0078D4"/>
          </a:solidFill>
        </p:grpSpPr>
        <p:grpSp>
          <p:nvGrpSpPr>
            <p:cNvPr id="267" name="Group 266">
              <a:extLst>
                <a:ext uri="{FF2B5EF4-FFF2-40B4-BE49-F238E27FC236}">
                  <a16:creationId xmlns:a16="http://schemas.microsoft.com/office/drawing/2014/main" id="{AE3BE44E-2EAB-4B2E-8CAA-F1CD639F448A}"/>
                </a:ext>
              </a:extLst>
            </p:cNvPr>
            <p:cNvGrpSpPr/>
            <p:nvPr/>
          </p:nvGrpSpPr>
          <p:grpSpPr>
            <a:xfrm>
              <a:off x="3866077" y="1051605"/>
              <a:ext cx="4666445" cy="4653727"/>
              <a:chOff x="3769633" y="1061799"/>
              <a:chExt cx="4822560" cy="4809418"/>
            </a:xfrm>
            <a:grpFill/>
          </p:grpSpPr>
          <p:sp>
            <p:nvSpPr>
              <p:cNvPr id="272" name="Freeform: Shape 271">
                <a:extLst>
                  <a:ext uri="{FF2B5EF4-FFF2-40B4-BE49-F238E27FC236}">
                    <a16:creationId xmlns:a16="http://schemas.microsoft.com/office/drawing/2014/main" id="{93A90D3A-6740-4625-9C23-5885BE1A9DD6}"/>
                  </a:ext>
                </a:extLst>
              </p:cNvPr>
              <p:cNvSpPr/>
              <p:nvPr/>
            </p:nvSpPr>
            <p:spPr>
              <a:xfrm>
                <a:off x="3769633" y="1061799"/>
                <a:ext cx="2393330" cy="2393330"/>
              </a:xfrm>
              <a:custGeom>
                <a:avLst/>
                <a:gdLst>
                  <a:gd name="connsiteX0" fmla="*/ 0 w 2393330"/>
                  <a:gd name="connsiteY0" fmla="*/ 2393330 h 2393330"/>
                  <a:gd name="connsiteX1" fmla="*/ 2393330 w 2393330"/>
                  <a:gd name="connsiteY1" fmla="*/ 0 h 2393330"/>
                  <a:gd name="connsiteX2" fmla="*/ 2393330 w 2393330"/>
                  <a:gd name="connsiteY2" fmla="*/ 2393330 h 2393330"/>
                  <a:gd name="connsiteX3" fmla="*/ 0 w 2393330"/>
                  <a:gd name="connsiteY3" fmla="*/ 2393330 h 2393330"/>
                </a:gdLst>
                <a:ahLst/>
                <a:cxnLst>
                  <a:cxn ang="0">
                    <a:pos x="connsiteX0" y="connsiteY0"/>
                  </a:cxn>
                  <a:cxn ang="0">
                    <a:pos x="connsiteX1" y="connsiteY1"/>
                  </a:cxn>
                  <a:cxn ang="0">
                    <a:pos x="connsiteX2" y="connsiteY2"/>
                  </a:cxn>
                  <a:cxn ang="0">
                    <a:pos x="connsiteX3" y="connsiteY3"/>
                  </a:cxn>
                </a:cxnLst>
                <a:rect l="l" t="t" r="r" b="b"/>
                <a:pathLst>
                  <a:path w="2393330" h="2393330">
                    <a:moveTo>
                      <a:pt x="0" y="2393330"/>
                    </a:moveTo>
                    <a:cubicBezTo>
                      <a:pt x="0" y="1071530"/>
                      <a:pt x="1071530" y="0"/>
                      <a:pt x="2393330" y="0"/>
                    </a:cubicBezTo>
                    <a:lnTo>
                      <a:pt x="2393330" y="2393330"/>
                    </a:lnTo>
                    <a:lnTo>
                      <a:pt x="0" y="2393330"/>
                    </a:lnTo>
                    <a:close/>
                  </a:path>
                </a:pathLst>
              </a:custGeom>
              <a:grpFill/>
              <a:ln w="10795" cap="flat" cmpd="sng" algn="ctr">
                <a:noFill/>
                <a:prstDash val="solid"/>
              </a:ln>
              <a:effectLst/>
            </p:spPr>
            <p:txBody>
              <a:bodyPr spcFirstLastPara="0" vert="horz" wrap="square" lIns="971108" tIns="971108" rIns="270218" bIns="270218" numCol="1" spcCol="1270" anchor="ctr" anchorCtr="0">
                <a:noAutofit/>
              </a:bodyPr>
              <a:lstStyle/>
              <a:p>
                <a:pPr defTabSz="1688776">
                  <a:lnSpc>
                    <a:spcPct val="90000"/>
                  </a:lnSpc>
                  <a:spcBef>
                    <a:spcPct val="0"/>
                  </a:spcBef>
                  <a:spcAft>
                    <a:spcPct val="35000"/>
                  </a:spcAft>
                  <a:defRPr/>
                </a:pPr>
                <a:endParaRPr lang="en-US" sz="4400" kern="0">
                  <a:solidFill>
                    <a:srgbClr val="FFFFFF"/>
                  </a:solidFill>
                  <a:latin typeface="Segoe UI"/>
                </a:endParaRPr>
              </a:p>
            </p:txBody>
          </p:sp>
          <p:sp>
            <p:nvSpPr>
              <p:cNvPr id="273" name="Freeform: Shape 272">
                <a:extLst>
                  <a:ext uri="{FF2B5EF4-FFF2-40B4-BE49-F238E27FC236}">
                    <a16:creationId xmlns:a16="http://schemas.microsoft.com/office/drawing/2014/main" id="{9E0A355C-9E19-4896-9CFC-26CCFB281479}"/>
                  </a:ext>
                </a:extLst>
              </p:cNvPr>
              <p:cNvSpPr/>
              <p:nvPr/>
            </p:nvSpPr>
            <p:spPr>
              <a:xfrm>
                <a:off x="6198862" y="1061799"/>
                <a:ext cx="2393330" cy="2393330"/>
              </a:xfrm>
              <a:custGeom>
                <a:avLst/>
                <a:gdLst>
                  <a:gd name="connsiteX0" fmla="*/ 0 w 2393330"/>
                  <a:gd name="connsiteY0" fmla="*/ 2393330 h 2393330"/>
                  <a:gd name="connsiteX1" fmla="*/ 2393330 w 2393330"/>
                  <a:gd name="connsiteY1" fmla="*/ 0 h 2393330"/>
                  <a:gd name="connsiteX2" fmla="*/ 2393330 w 2393330"/>
                  <a:gd name="connsiteY2" fmla="*/ 2393330 h 2393330"/>
                  <a:gd name="connsiteX3" fmla="*/ 0 w 2393330"/>
                  <a:gd name="connsiteY3" fmla="*/ 2393330 h 2393330"/>
                </a:gdLst>
                <a:ahLst/>
                <a:cxnLst>
                  <a:cxn ang="0">
                    <a:pos x="connsiteX0" y="connsiteY0"/>
                  </a:cxn>
                  <a:cxn ang="0">
                    <a:pos x="connsiteX1" y="connsiteY1"/>
                  </a:cxn>
                  <a:cxn ang="0">
                    <a:pos x="connsiteX2" y="connsiteY2"/>
                  </a:cxn>
                  <a:cxn ang="0">
                    <a:pos x="connsiteX3" y="connsiteY3"/>
                  </a:cxn>
                </a:cxnLst>
                <a:rect l="l" t="t" r="r" b="b"/>
                <a:pathLst>
                  <a:path w="2393330" h="2393330">
                    <a:moveTo>
                      <a:pt x="0" y="0"/>
                    </a:moveTo>
                    <a:cubicBezTo>
                      <a:pt x="1321800" y="0"/>
                      <a:pt x="2393330" y="1071530"/>
                      <a:pt x="2393330" y="2393330"/>
                    </a:cubicBezTo>
                    <a:lnTo>
                      <a:pt x="0" y="2393330"/>
                    </a:lnTo>
                    <a:lnTo>
                      <a:pt x="0" y="0"/>
                    </a:lnTo>
                    <a:close/>
                  </a:path>
                </a:pathLst>
              </a:custGeom>
              <a:grpFill/>
              <a:ln w="10795" cap="flat" cmpd="sng" algn="ctr">
                <a:noFill/>
                <a:prstDash val="solid"/>
              </a:ln>
              <a:effectLst/>
            </p:spPr>
            <p:txBody>
              <a:bodyPr spcFirstLastPara="0" vert="horz" wrap="square" lIns="270218" tIns="971108" rIns="971108" bIns="270218" numCol="1" spcCol="1270" anchor="ctr" anchorCtr="0">
                <a:noAutofit/>
              </a:bodyPr>
              <a:lstStyle/>
              <a:p>
                <a:pPr defTabSz="1688776">
                  <a:lnSpc>
                    <a:spcPct val="90000"/>
                  </a:lnSpc>
                  <a:spcBef>
                    <a:spcPct val="0"/>
                  </a:spcBef>
                  <a:spcAft>
                    <a:spcPct val="35000"/>
                  </a:spcAft>
                  <a:defRPr/>
                </a:pPr>
                <a:endParaRPr lang="en-US" sz="4400" kern="0">
                  <a:solidFill>
                    <a:srgbClr val="FFFFFF"/>
                  </a:solidFill>
                  <a:latin typeface="Segoe UI"/>
                </a:endParaRPr>
              </a:p>
            </p:txBody>
          </p:sp>
          <p:sp>
            <p:nvSpPr>
              <p:cNvPr id="274" name="Freeform: Shape 273">
                <a:extLst>
                  <a:ext uri="{FF2B5EF4-FFF2-40B4-BE49-F238E27FC236}">
                    <a16:creationId xmlns:a16="http://schemas.microsoft.com/office/drawing/2014/main" id="{4AA9E6BA-AE45-4030-82C0-56F92B01172C}"/>
                  </a:ext>
                </a:extLst>
              </p:cNvPr>
              <p:cNvSpPr/>
              <p:nvPr/>
            </p:nvSpPr>
            <p:spPr>
              <a:xfrm>
                <a:off x="6198862" y="3477886"/>
                <a:ext cx="2393331" cy="2393331"/>
              </a:xfrm>
              <a:custGeom>
                <a:avLst/>
                <a:gdLst>
                  <a:gd name="connsiteX0" fmla="*/ 0 w 2393330"/>
                  <a:gd name="connsiteY0" fmla="*/ 2393330 h 2393330"/>
                  <a:gd name="connsiteX1" fmla="*/ 2393330 w 2393330"/>
                  <a:gd name="connsiteY1" fmla="*/ 0 h 2393330"/>
                  <a:gd name="connsiteX2" fmla="*/ 2393330 w 2393330"/>
                  <a:gd name="connsiteY2" fmla="*/ 2393330 h 2393330"/>
                  <a:gd name="connsiteX3" fmla="*/ 0 w 2393330"/>
                  <a:gd name="connsiteY3" fmla="*/ 2393330 h 2393330"/>
                </a:gdLst>
                <a:ahLst/>
                <a:cxnLst>
                  <a:cxn ang="0">
                    <a:pos x="connsiteX0" y="connsiteY0"/>
                  </a:cxn>
                  <a:cxn ang="0">
                    <a:pos x="connsiteX1" y="connsiteY1"/>
                  </a:cxn>
                  <a:cxn ang="0">
                    <a:pos x="connsiteX2" y="connsiteY2"/>
                  </a:cxn>
                  <a:cxn ang="0">
                    <a:pos x="connsiteX3" y="connsiteY3"/>
                  </a:cxn>
                </a:cxnLst>
                <a:rect l="l" t="t" r="r" b="b"/>
                <a:pathLst>
                  <a:path w="2393330" h="2393330">
                    <a:moveTo>
                      <a:pt x="2393330" y="0"/>
                    </a:moveTo>
                    <a:cubicBezTo>
                      <a:pt x="2393330" y="1321800"/>
                      <a:pt x="1321800" y="2393330"/>
                      <a:pt x="0" y="2393330"/>
                    </a:cubicBezTo>
                    <a:lnTo>
                      <a:pt x="0" y="0"/>
                    </a:lnTo>
                    <a:lnTo>
                      <a:pt x="2393330" y="0"/>
                    </a:lnTo>
                    <a:close/>
                  </a:path>
                </a:pathLst>
              </a:custGeom>
              <a:grpFill/>
              <a:ln w="10795" cap="flat" cmpd="sng" algn="ctr">
                <a:noFill/>
                <a:prstDash val="solid"/>
              </a:ln>
              <a:effectLst/>
            </p:spPr>
            <p:txBody>
              <a:bodyPr spcFirstLastPara="0" vert="horz" wrap="square" lIns="270218" tIns="270219" rIns="971109" bIns="971108" numCol="1" spcCol="1270" anchor="ctr" anchorCtr="0">
                <a:noAutofit/>
              </a:bodyPr>
              <a:lstStyle/>
              <a:p>
                <a:pPr defTabSz="1688776">
                  <a:lnSpc>
                    <a:spcPct val="90000"/>
                  </a:lnSpc>
                  <a:spcBef>
                    <a:spcPct val="0"/>
                  </a:spcBef>
                  <a:spcAft>
                    <a:spcPct val="35000"/>
                  </a:spcAft>
                  <a:defRPr/>
                </a:pPr>
                <a:endParaRPr lang="en-US" sz="4400" kern="0">
                  <a:solidFill>
                    <a:srgbClr val="FFFFFF"/>
                  </a:solidFill>
                  <a:latin typeface="Segoe UI"/>
                </a:endParaRPr>
              </a:p>
            </p:txBody>
          </p:sp>
          <p:sp>
            <p:nvSpPr>
              <p:cNvPr id="275" name="Freeform: Shape 274">
                <a:extLst>
                  <a:ext uri="{FF2B5EF4-FFF2-40B4-BE49-F238E27FC236}">
                    <a16:creationId xmlns:a16="http://schemas.microsoft.com/office/drawing/2014/main" id="{AF4A3EED-E327-4B28-9A1C-57873B0D1464}"/>
                  </a:ext>
                </a:extLst>
              </p:cNvPr>
              <p:cNvSpPr/>
              <p:nvPr/>
            </p:nvSpPr>
            <p:spPr>
              <a:xfrm>
                <a:off x="3769633" y="3477887"/>
                <a:ext cx="2393330" cy="2393330"/>
              </a:xfrm>
              <a:custGeom>
                <a:avLst/>
                <a:gdLst>
                  <a:gd name="connsiteX0" fmla="*/ 0 w 2393330"/>
                  <a:gd name="connsiteY0" fmla="*/ 2393330 h 2393330"/>
                  <a:gd name="connsiteX1" fmla="*/ 2393330 w 2393330"/>
                  <a:gd name="connsiteY1" fmla="*/ 0 h 2393330"/>
                  <a:gd name="connsiteX2" fmla="*/ 2393330 w 2393330"/>
                  <a:gd name="connsiteY2" fmla="*/ 2393330 h 2393330"/>
                  <a:gd name="connsiteX3" fmla="*/ 0 w 2393330"/>
                  <a:gd name="connsiteY3" fmla="*/ 2393330 h 2393330"/>
                </a:gdLst>
                <a:ahLst/>
                <a:cxnLst>
                  <a:cxn ang="0">
                    <a:pos x="connsiteX0" y="connsiteY0"/>
                  </a:cxn>
                  <a:cxn ang="0">
                    <a:pos x="connsiteX1" y="connsiteY1"/>
                  </a:cxn>
                  <a:cxn ang="0">
                    <a:pos x="connsiteX2" y="connsiteY2"/>
                  </a:cxn>
                  <a:cxn ang="0">
                    <a:pos x="connsiteX3" y="connsiteY3"/>
                  </a:cxn>
                </a:cxnLst>
                <a:rect l="l" t="t" r="r" b="b"/>
                <a:pathLst>
                  <a:path w="2393330" h="2393330">
                    <a:moveTo>
                      <a:pt x="2393330" y="2393330"/>
                    </a:moveTo>
                    <a:cubicBezTo>
                      <a:pt x="1071530" y="2393330"/>
                      <a:pt x="0" y="1321800"/>
                      <a:pt x="0" y="0"/>
                    </a:cubicBezTo>
                    <a:lnTo>
                      <a:pt x="2393330" y="0"/>
                    </a:lnTo>
                    <a:lnTo>
                      <a:pt x="2393330" y="2393330"/>
                    </a:lnTo>
                    <a:close/>
                  </a:path>
                </a:pathLst>
              </a:custGeom>
              <a:grpFill/>
              <a:ln w="10795" cap="flat" cmpd="sng" algn="ctr">
                <a:noFill/>
                <a:prstDash val="solid"/>
              </a:ln>
              <a:effectLst/>
            </p:spPr>
            <p:txBody>
              <a:bodyPr spcFirstLastPara="0" vert="horz" wrap="square" lIns="971108" tIns="270218" rIns="270218" bIns="971108" numCol="1" spcCol="1270" anchor="ctr" anchorCtr="0">
                <a:noAutofit/>
              </a:bodyPr>
              <a:lstStyle/>
              <a:p>
                <a:pPr defTabSz="1688776">
                  <a:lnSpc>
                    <a:spcPct val="90000"/>
                  </a:lnSpc>
                  <a:spcBef>
                    <a:spcPct val="0"/>
                  </a:spcBef>
                  <a:spcAft>
                    <a:spcPct val="35000"/>
                  </a:spcAft>
                  <a:defRPr/>
                </a:pPr>
                <a:endParaRPr lang="en-US" sz="4400" kern="0">
                  <a:solidFill>
                    <a:srgbClr val="FFFFFF"/>
                  </a:solidFill>
                  <a:latin typeface="Segoe UI"/>
                </a:endParaRPr>
              </a:p>
            </p:txBody>
          </p:sp>
        </p:grpSp>
        <p:sp>
          <p:nvSpPr>
            <p:cNvPr id="268" name="Trackers_EADF" title="Icon of a clipboard with a checklist on it">
              <a:extLst>
                <a:ext uri="{FF2B5EF4-FFF2-40B4-BE49-F238E27FC236}">
                  <a16:creationId xmlns:a16="http://schemas.microsoft.com/office/drawing/2014/main" id="{A174AAB2-1FB2-4C4B-B491-238BBF55A42E}"/>
                </a:ext>
              </a:extLst>
            </p:cNvPr>
            <p:cNvSpPr>
              <a:spLocks noChangeAspect="1" noEditPoints="1"/>
            </p:cNvSpPr>
            <p:nvPr/>
          </p:nvSpPr>
          <p:spPr bwMode="auto">
            <a:xfrm rot="17100000">
              <a:off x="4196292" y="2689253"/>
              <a:ext cx="285936" cy="389887"/>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2375 w 2750"/>
                <a:gd name="T33" fmla="*/ 1750 h 3750"/>
                <a:gd name="T34" fmla="*/ 1375 w 2750"/>
                <a:gd name="T35" fmla="*/ 1750 h 3750"/>
                <a:gd name="T36" fmla="*/ 2375 w 2750"/>
                <a:gd name="T37" fmla="*/ 2500 h 3750"/>
                <a:gd name="T38" fmla="*/ 1375 w 2750"/>
                <a:gd name="T39" fmla="*/ 2500 h 3750"/>
                <a:gd name="T40" fmla="*/ 2375 w 2750"/>
                <a:gd name="T41" fmla="*/ 3250 h 3750"/>
                <a:gd name="T42" fmla="*/ 1375 w 2750"/>
                <a:gd name="T43" fmla="*/ 3250 h 3750"/>
                <a:gd name="T44" fmla="*/ 500 w 2750"/>
                <a:gd name="T45" fmla="*/ 1500 h 3750"/>
                <a:gd name="T46" fmla="*/ 750 w 2750"/>
                <a:gd name="T47" fmla="*/ 1750 h 3750"/>
                <a:gd name="T48" fmla="*/ 1125 w 2750"/>
                <a:gd name="T49" fmla="*/ 1375 h 3750"/>
                <a:gd name="T50" fmla="*/ 500 w 2750"/>
                <a:gd name="T51" fmla="*/ 2250 h 3750"/>
                <a:gd name="T52" fmla="*/ 750 w 2750"/>
                <a:gd name="T53" fmla="*/ 2500 h 3750"/>
                <a:gd name="T54" fmla="*/ 1125 w 2750"/>
                <a:gd name="T55" fmla="*/ 2125 h 3750"/>
                <a:gd name="T56" fmla="*/ 500 w 2750"/>
                <a:gd name="T57" fmla="*/ 3000 h 3750"/>
                <a:gd name="T58" fmla="*/ 750 w 2750"/>
                <a:gd name="T59" fmla="*/ 3250 h 3750"/>
                <a:gd name="T60" fmla="*/ 112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2375" y="1750"/>
                  </a:moveTo>
                  <a:cubicBezTo>
                    <a:pt x="1375" y="1750"/>
                    <a:pt x="1375" y="1750"/>
                    <a:pt x="1375" y="1750"/>
                  </a:cubicBezTo>
                  <a:moveTo>
                    <a:pt x="2375" y="2500"/>
                  </a:moveTo>
                  <a:cubicBezTo>
                    <a:pt x="1375" y="2500"/>
                    <a:pt x="1375" y="2500"/>
                    <a:pt x="1375" y="2500"/>
                  </a:cubicBezTo>
                  <a:moveTo>
                    <a:pt x="2375" y="3250"/>
                  </a:moveTo>
                  <a:cubicBezTo>
                    <a:pt x="1375" y="3250"/>
                    <a:pt x="1375" y="3250"/>
                    <a:pt x="1375" y="3250"/>
                  </a:cubicBezTo>
                  <a:moveTo>
                    <a:pt x="500" y="1500"/>
                  </a:moveTo>
                  <a:cubicBezTo>
                    <a:pt x="750" y="1750"/>
                    <a:pt x="750" y="1750"/>
                    <a:pt x="750" y="1750"/>
                  </a:cubicBezTo>
                  <a:cubicBezTo>
                    <a:pt x="1125" y="1375"/>
                    <a:pt x="1125" y="1375"/>
                    <a:pt x="1125" y="1375"/>
                  </a:cubicBezTo>
                  <a:moveTo>
                    <a:pt x="500" y="2250"/>
                  </a:moveTo>
                  <a:cubicBezTo>
                    <a:pt x="750" y="2500"/>
                    <a:pt x="750" y="2500"/>
                    <a:pt x="750" y="2500"/>
                  </a:cubicBezTo>
                  <a:cubicBezTo>
                    <a:pt x="1125" y="2125"/>
                    <a:pt x="1125" y="2125"/>
                    <a:pt x="1125" y="2125"/>
                  </a:cubicBezTo>
                  <a:moveTo>
                    <a:pt x="500" y="3000"/>
                  </a:moveTo>
                  <a:cubicBezTo>
                    <a:pt x="750" y="3250"/>
                    <a:pt x="750" y="3250"/>
                    <a:pt x="750" y="3250"/>
                  </a:cubicBezTo>
                  <a:cubicBezTo>
                    <a:pt x="1125" y="2875"/>
                    <a:pt x="1125" y="2875"/>
                    <a:pt x="1125" y="2875"/>
                  </a:cubicBezTo>
                </a:path>
              </a:pathLst>
            </a:custGeom>
            <a:grpFill/>
            <a:ln w="15875" cap="flat">
              <a:solidFill>
                <a:srgbClr val="FFFFFF"/>
              </a:solidFill>
              <a:prstDash val="solid"/>
              <a:miter lim="800000"/>
              <a:headEnd/>
              <a:tailEnd/>
            </a:ln>
          </p:spPr>
          <p:txBody>
            <a:bodyPr vert="horz" wrap="square" lIns="91427" tIns="45713" rIns="91427" bIns="45713" numCol="1" anchor="t" anchorCtr="0" compatLnSpc="1">
              <a:prstTxWarp prst="textNoShape">
                <a:avLst/>
              </a:prstTxWarp>
            </a:bodyPr>
            <a:lstStyle/>
            <a:p>
              <a:pPr defTabSz="914225">
                <a:defRPr/>
              </a:pPr>
              <a:endParaRPr lang="en-US" sz="1800" kern="0">
                <a:solidFill>
                  <a:srgbClr val="000000"/>
                </a:solidFill>
                <a:latin typeface="Segoe UI"/>
              </a:endParaRPr>
            </a:p>
          </p:txBody>
        </p:sp>
        <p:sp>
          <p:nvSpPr>
            <p:cNvPr id="269" name="DeveloperTools_EC7A" title="Icon of a wrench and a screwdriver">
              <a:extLst>
                <a:ext uri="{FF2B5EF4-FFF2-40B4-BE49-F238E27FC236}">
                  <a16:creationId xmlns:a16="http://schemas.microsoft.com/office/drawing/2014/main" id="{0417515A-9911-4DD3-A558-B59EFBAB11C4}"/>
                </a:ext>
              </a:extLst>
            </p:cNvPr>
            <p:cNvSpPr>
              <a:spLocks noChangeAspect="1" noEditPoints="1"/>
            </p:cNvSpPr>
            <p:nvPr/>
          </p:nvSpPr>
          <p:spPr bwMode="auto">
            <a:xfrm rot="2700000">
              <a:off x="7247135" y="1603250"/>
              <a:ext cx="247443" cy="389887"/>
            </a:xfrm>
            <a:custGeom>
              <a:avLst/>
              <a:gdLst>
                <a:gd name="T0" fmla="*/ 765 w 2384"/>
                <a:gd name="T1" fmla="*/ 958 h 3756"/>
                <a:gd name="T2" fmla="*/ 765 w 2384"/>
                <a:gd name="T3" fmla="*/ 3500 h 3756"/>
                <a:gd name="T4" fmla="*/ 509 w 2384"/>
                <a:gd name="T5" fmla="*/ 3756 h 3756"/>
                <a:gd name="T6" fmla="*/ 509 w 2384"/>
                <a:gd name="T7" fmla="*/ 3756 h 3756"/>
                <a:gd name="T8" fmla="*/ 253 w 2384"/>
                <a:gd name="T9" fmla="*/ 3500 h 3756"/>
                <a:gd name="T10" fmla="*/ 253 w 2384"/>
                <a:gd name="T11" fmla="*/ 958 h 3756"/>
                <a:gd name="T12" fmla="*/ 0 w 2384"/>
                <a:gd name="T13" fmla="*/ 518 h 3756"/>
                <a:gd name="T14" fmla="*/ 509 w 2384"/>
                <a:gd name="T15" fmla="*/ 9 h 3756"/>
                <a:gd name="T16" fmla="*/ 1018 w 2384"/>
                <a:gd name="T17" fmla="*/ 518 h 3756"/>
                <a:gd name="T18" fmla="*/ 765 w 2384"/>
                <a:gd name="T19" fmla="*/ 958 h 3756"/>
                <a:gd name="T20" fmla="*/ 1503 w 2384"/>
                <a:gd name="T21" fmla="*/ 2012 h 3756"/>
                <a:gd name="T22" fmla="*/ 1503 w 2384"/>
                <a:gd name="T23" fmla="*/ 3500 h 3756"/>
                <a:gd name="T24" fmla="*/ 1759 w 2384"/>
                <a:gd name="T25" fmla="*/ 3756 h 3756"/>
                <a:gd name="T26" fmla="*/ 1759 w 2384"/>
                <a:gd name="T27" fmla="*/ 3756 h 3756"/>
                <a:gd name="T28" fmla="*/ 2015 w 2384"/>
                <a:gd name="T29" fmla="*/ 3500 h 3756"/>
                <a:gd name="T30" fmla="*/ 2015 w 2384"/>
                <a:gd name="T31" fmla="*/ 2012 h 3756"/>
                <a:gd name="T32" fmla="*/ 509 w 2384"/>
                <a:gd name="T33" fmla="*/ 0 h 3756"/>
                <a:gd name="T34" fmla="*/ 509 w 2384"/>
                <a:gd name="T35" fmla="*/ 509 h 3756"/>
                <a:gd name="T36" fmla="*/ 1134 w 2384"/>
                <a:gd name="T37" fmla="*/ 2012 h 3756"/>
                <a:gd name="T38" fmla="*/ 2384 w 2384"/>
                <a:gd name="T39" fmla="*/ 2012 h 3756"/>
                <a:gd name="T40" fmla="*/ 1759 w 2384"/>
                <a:gd name="T41" fmla="*/ 2012 h 3756"/>
                <a:gd name="T42" fmla="*/ 1759 w 2384"/>
                <a:gd name="T43" fmla="*/ 711 h 3756"/>
                <a:gd name="T44" fmla="*/ 2015 w 2384"/>
                <a:gd name="T45" fmla="*/ 9 h 3756"/>
                <a:gd name="T46" fmla="*/ 1503 w 2384"/>
                <a:gd name="T47" fmla="*/ 9 h 3756"/>
                <a:gd name="T48" fmla="*/ 1503 w 2384"/>
                <a:gd name="T49" fmla="*/ 510 h 3756"/>
                <a:gd name="T50" fmla="*/ 1759 w 2384"/>
                <a:gd name="T51" fmla="*/ 756 h 3756"/>
                <a:gd name="T52" fmla="*/ 2015 w 2384"/>
                <a:gd name="T53" fmla="*/ 510 h 3756"/>
                <a:gd name="T54" fmla="*/ 2015 w 2384"/>
                <a:gd name="T55" fmla="*/ 9 h 3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84" h="3756">
                  <a:moveTo>
                    <a:pt x="765" y="958"/>
                  </a:moveTo>
                  <a:cubicBezTo>
                    <a:pt x="765" y="3500"/>
                    <a:pt x="765" y="3500"/>
                    <a:pt x="765" y="3500"/>
                  </a:cubicBezTo>
                  <a:cubicBezTo>
                    <a:pt x="765" y="3641"/>
                    <a:pt x="650" y="3756"/>
                    <a:pt x="509" y="3756"/>
                  </a:cubicBezTo>
                  <a:cubicBezTo>
                    <a:pt x="509" y="3756"/>
                    <a:pt x="509" y="3756"/>
                    <a:pt x="509" y="3756"/>
                  </a:cubicBezTo>
                  <a:cubicBezTo>
                    <a:pt x="368" y="3756"/>
                    <a:pt x="253" y="3641"/>
                    <a:pt x="253" y="3500"/>
                  </a:cubicBezTo>
                  <a:cubicBezTo>
                    <a:pt x="253" y="958"/>
                    <a:pt x="253" y="958"/>
                    <a:pt x="253" y="958"/>
                  </a:cubicBezTo>
                  <a:cubicBezTo>
                    <a:pt x="102" y="869"/>
                    <a:pt x="0" y="706"/>
                    <a:pt x="0" y="518"/>
                  </a:cubicBezTo>
                  <a:cubicBezTo>
                    <a:pt x="0" y="237"/>
                    <a:pt x="228" y="9"/>
                    <a:pt x="509" y="9"/>
                  </a:cubicBezTo>
                  <a:cubicBezTo>
                    <a:pt x="790" y="9"/>
                    <a:pt x="1018" y="237"/>
                    <a:pt x="1018" y="518"/>
                  </a:cubicBezTo>
                  <a:cubicBezTo>
                    <a:pt x="1018" y="706"/>
                    <a:pt x="916" y="869"/>
                    <a:pt x="765" y="958"/>
                  </a:cubicBezTo>
                  <a:close/>
                  <a:moveTo>
                    <a:pt x="1503" y="2012"/>
                  </a:moveTo>
                  <a:cubicBezTo>
                    <a:pt x="1503" y="3500"/>
                    <a:pt x="1503" y="3500"/>
                    <a:pt x="1503" y="3500"/>
                  </a:cubicBezTo>
                  <a:cubicBezTo>
                    <a:pt x="1503" y="3641"/>
                    <a:pt x="1618" y="3756"/>
                    <a:pt x="1759" y="3756"/>
                  </a:cubicBezTo>
                  <a:cubicBezTo>
                    <a:pt x="1759" y="3756"/>
                    <a:pt x="1759" y="3756"/>
                    <a:pt x="1759" y="3756"/>
                  </a:cubicBezTo>
                  <a:cubicBezTo>
                    <a:pt x="1900" y="3756"/>
                    <a:pt x="2015" y="3641"/>
                    <a:pt x="2015" y="3500"/>
                  </a:cubicBezTo>
                  <a:cubicBezTo>
                    <a:pt x="2015" y="2012"/>
                    <a:pt x="2015" y="2012"/>
                    <a:pt x="2015" y="2012"/>
                  </a:cubicBezTo>
                  <a:moveTo>
                    <a:pt x="509" y="0"/>
                  </a:moveTo>
                  <a:cubicBezTo>
                    <a:pt x="509" y="509"/>
                    <a:pt x="509" y="509"/>
                    <a:pt x="509" y="509"/>
                  </a:cubicBezTo>
                  <a:moveTo>
                    <a:pt x="1134" y="2012"/>
                  </a:moveTo>
                  <a:cubicBezTo>
                    <a:pt x="2384" y="2012"/>
                    <a:pt x="2384" y="2012"/>
                    <a:pt x="2384" y="2012"/>
                  </a:cubicBezTo>
                  <a:moveTo>
                    <a:pt x="1759" y="2012"/>
                  </a:moveTo>
                  <a:cubicBezTo>
                    <a:pt x="1759" y="711"/>
                    <a:pt x="1759" y="711"/>
                    <a:pt x="1759" y="711"/>
                  </a:cubicBezTo>
                  <a:moveTo>
                    <a:pt x="2015" y="9"/>
                  </a:moveTo>
                  <a:cubicBezTo>
                    <a:pt x="1503" y="9"/>
                    <a:pt x="1503" y="9"/>
                    <a:pt x="1503" y="9"/>
                  </a:cubicBezTo>
                  <a:cubicBezTo>
                    <a:pt x="1503" y="510"/>
                    <a:pt x="1503" y="510"/>
                    <a:pt x="1503" y="510"/>
                  </a:cubicBezTo>
                  <a:cubicBezTo>
                    <a:pt x="1759" y="756"/>
                    <a:pt x="1759" y="756"/>
                    <a:pt x="1759" y="756"/>
                  </a:cubicBezTo>
                  <a:cubicBezTo>
                    <a:pt x="2015" y="510"/>
                    <a:pt x="2015" y="510"/>
                    <a:pt x="2015" y="510"/>
                  </a:cubicBezTo>
                  <a:lnTo>
                    <a:pt x="2015" y="9"/>
                  </a:lnTo>
                  <a:close/>
                </a:path>
              </a:pathLst>
            </a:custGeom>
            <a:grpFill/>
            <a:ln w="15875" cap="flat">
              <a:solidFill>
                <a:srgbClr val="FFFFFF"/>
              </a:solidFill>
              <a:prstDash val="solid"/>
              <a:miter lim="800000"/>
              <a:headEnd/>
              <a:tailEnd/>
            </a:ln>
          </p:spPr>
          <p:txBody>
            <a:bodyPr vert="horz" wrap="square" lIns="91427" tIns="45713" rIns="91427" bIns="45713" numCol="1" anchor="t" anchorCtr="0" compatLnSpc="1">
              <a:prstTxWarp prst="textNoShape">
                <a:avLst/>
              </a:prstTxWarp>
            </a:bodyPr>
            <a:lstStyle/>
            <a:p>
              <a:pPr defTabSz="914225">
                <a:defRPr/>
              </a:pPr>
              <a:endParaRPr lang="en-US" sz="1800" kern="0">
                <a:solidFill>
                  <a:srgbClr val="000000"/>
                </a:solidFill>
                <a:latin typeface="Segoe UI"/>
              </a:endParaRPr>
            </a:p>
          </p:txBody>
        </p:sp>
        <p:sp>
          <p:nvSpPr>
            <p:cNvPr id="270" name="hand_3" title="Icon of a hand giving a thumbs-up">
              <a:extLst>
                <a:ext uri="{FF2B5EF4-FFF2-40B4-BE49-F238E27FC236}">
                  <a16:creationId xmlns:a16="http://schemas.microsoft.com/office/drawing/2014/main" id="{C0289621-0CE7-42D7-AACA-9653D92A007C}"/>
                </a:ext>
              </a:extLst>
            </p:cNvPr>
            <p:cNvSpPr>
              <a:spLocks noChangeAspect="1"/>
            </p:cNvSpPr>
            <p:nvPr/>
          </p:nvSpPr>
          <p:spPr bwMode="auto">
            <a:xfrm rot="2700000">
              <a:off x="4242419" y="3889531"/>
              <a:ext cx="352190" cy="308464"/>
            </a:xfrm>
            <a:custGeom>
              <a:avLst/>
              <a:gdLst>
                <a:gd name="T0" fmla="*/ 0 w 323"/>
                <a:gd name="T1" fmla="*/ 199 h 283"/>
                <a:gd name="T2" fmla="*/ 0 w 323"/>
                <a:gd name="T3" fmla="*/ 260 h 283"/>
                <a:gd name="T4" fmla="*/ 60 w 323"/>
                <a:gd name="T5" fmla="*/ 260 h 283"/>
                <a:gd name="T6" fmla="*/ 95 w 323"/>
                <a:gd name="T7" fmla="*/ 264 h 283"/>
                <a:gd name="T8" fmla="*/ 148 w 323"/>
                <a:gd name="T9" fmla="*/ 282 h 283"/>
                <a:gd name="T10" fmla="*/ 250 w 323"/>
                <a:gd name="T11" fmla="*/ 282 h 283"/>
                <a:gd name="T12" fmla="*/ 265 w 323"/>
                <a:gd name="T13" fmla="*/ 281 h 283"/>
                <a:gd name="T14" fmla="*/ 275 w 323"/>
                <a:gd name="T15" fmla="*/ 272 h 283"/>
                <a:gd name="T16" fmla="*/ 320 w 323"/>
                <a:gd name="T17" fmla="*/ 141 h 283"/>
                <a:gd name="T18" fmla="*/ 316 w 323"/>
                <a:gd name="T19" fmla="*/ 117 h 283"/>
                <a:gd name="T20" fmla="*/ 302 w 323"/>
                <a:gd name="T21" fmla="*/ 110 h 283"/>
                <a:gd name="T22" fmla="*/ 214 w 323"/>
                <a:gd name="T23" fmla="*/ 110 h 283"/>
                <a:gd name="T24" fmla="*/ 217 w 323"/>
                <a:gd name="T25" fmla="*/ 79 h 283"/>
                <a:gd name="T26" fmla="*/ 234 w 323"/>
                <a:gd name="T27" fmla="*/ 41 h 283"/>
                <a:gd name="T28" fmla="*/ 228 w 323"/>
                <a:gd name="T29" fmla="*/ 5 h 283"/>
                <a:gd name="T30" fmla="*/ 208 w 323"/>
                <a:gd name="T31" fmla="*/ 8 h 283"/>
                <a:gd name="T32" fmla="*/ 101 w 323"/>
                <a:gd name="T33" fmla="*/ 115 h 283"/>
                <a:gd name="T34" fmla="*/ 77 w 323"/>
                <a:gd name="T35" fmla="*/ 129 h 283"/>
                <a:gd name="T36" fmla="*/ 0 w 323"/>
                <a:gd name="T37" fmla="*/ 131 h 283"/>
                <a:gd name="T38" fmla="*/ 0 w 323"/>
                <a:gd name="T39" fmla="*/ 19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3" h="283">
                  <a:moveTo>
                    <a:pt x="0" y="199"/>
                  </a:moveTo>
                  <a:cubicBezTo>
                    <a:pt x="0" y="260"/>
                    <a:pt x="0" y="260"/>
                    <a:pt x="0" y="260"/>
                  </a:cubicBezTo>
                  <a:cubicBezTo>
                    <a:pt x="60" y="260"/>
                    <a:pt x="60" y="260"/>
                    <a:pt x="60" y="260"/>
                  </a:cubicBezTo>
                  <a:cubicBezTo>
                    <a:pt x="60" y="260"/>
                    <a:pt x="84" y="261"/>
                    <a:pt x="95" y="264"/>
                  </a:cubicBezTo>
                  <a:cubicBezTo>
                    <a:pt x="106" y="267"/>
                    <a:pt x="129" y="282"/>
                    <a:pt x="148" y="282"/>
                  </a:cubicBezTo>
                  <a:cubicBezTo>
                    <a:pt x="167" y="282"/>
                    <a:pt x="250" y="282"/>
                    <a:pt x="250" y="282"/>
                  </a:cubicBezTo>
                  <a:cubicBezTo>
                    <a:pt x="250" y="282"/>
                    <a:pt x="260" y="283"/>
                    <a:pt x="265" y="281"/>
                  </a:cubicBezTo>
                  <a:cubicBezTo>
                    <a:pt x="272" y="279"/>
                    <a:pt x="275" y="272"/>
                    <a:pt x="275" y="272"/>
                  </a:cubicBezTo>
                  <a:cubicBezTo>
                    <a:pt x="320" y="141"/>
                    <a:pt x="320" y="141"/>
                    <a:pt x="320" y="141"/>
                  </a:cubicBezTo>
                  <a:cubicBezTo>
                    <a:pt x="320" y="141"/>
                    <a:pt x="323" y="125"/>
                    <a:pt x="316" y="117"/>
                  </a:cubicBezTo>
                  <a:cubicBezTo>
                    <a:pt x="310" y="111"/>
                    <a:pt x="302" y="110"/>
                    <a:pt x="302" y="110"/>
                  </a:cubicBezTo>
                  <a:cubicBezTo>
                    <a:pt x="214" y="110"/>
                    <a:pt x="214" y="110"/>
                    <a:pt x="214" y="110"/>
                  </a:cubicBezTo>
                  <a:cubicBezTo>
                    <a:pt x="214" y="110"/>
                    <a:pt x="213" y="90"/>
                    <a:pt x="217" y="79"/>
                  </a:cubicBezTo>
                  <a:cubicBezTo>
                    <a:pt x="222" y="69"/>
                    <a:pt x="232" y="50"/>
                    <a:pt x="234" y="41"/>
                  </a:cubicBezTo>
                  <a:cubicBezTo>
                    <a:pt x="235" y="31"/>
                    <a:pt x="239" y="10"/>
                    <a:pt x="228" y="5"/>
                  </a:cubicBezTo>
                  <a:cubicBezTo>
                    <a:pt x="217" y="0"/>
                    <a:pt x="208" y="8"/>
                    <a:pt x="208" y="8"/>
                  </a:cubicBezTo>
                  <a:cubicBezTo>
                    <a:pt x="101" y="115"/>
                    <a:pt x="101" y="115"/>
                    <a:pt x="101" y="115"/>
                  </a:cubicBezTo>
                  <a:cubicBezTo>
                    <a:pt x="101" y="115"/>
                    <a:pt x="91" y="126"/>
                    <a:pt x="77" y="129"/>
                  </a:cubicBezTo>
                  <a:cubicBezTo>
                    <a:pt x="64" y="132"/>
                    <a:pt x="0" y="131"/>
                    <a:pt x="0" y="131"/>
                  </a:cubicBezTo>
                  <a:lnTo>
                    <a:pt x="0" y="199"/>
                  </a:lnTo>
                  <a:close/>
                </a:path>
              </a:pathLst>
            </a:custGeom>
            <a:grpFill/>
            <a:ln w="15875" cap="sq">
              <a:solidFill>
                <a:srgbClr val="FFFFFF"/>
              </a:solidFill>
              <a:prstDash val="solid"/>
              <a:miter lim="800000"/>
              <a:headEnd/>
              <a:tailEnd/>
            </a:ln>
          </p:spPr>
          <p:txBody>
            <a:bodyPr vert="horz" wrap="square" lIns="91427" tIns="45713" rIns="91427" bIns="45713" numCol="1" anchor="t" anchorCtr="0" compatLnSpc="1">
              <a:prstTxWarp prst="textNoShape">
                <a:avLst/>
              </a:prstTxWarp>
            </a:bodyPr>
            <a:lstStyle/>
            <a:p>
              <a:pPr defTabSz="914225">
                <a:defRPr/>
              </a:pPr>
              <a:endParaRPr lang="en-US" sz="1800" kern="0">
                <a:solidFill>
                  <a:srgbClr val="000000"/>
                </a:solidFill>
                <a:latin typeface="Segoe UI"/>
              </a:endParaRPr>
            </a:p>
          </p:txBody>
        </p:sp>
        <p:sp>
          <p:nvSpPr>
            <p:cNvPr id="271" name="GenericApp_EB3B" title="Icon of an app window">
              <a:extLst>
                <a:ext uri="{FF2B5EF4-FFF2-40B4-BE49-F238E27FC236}">
                  <a16:creationId xmlns:a16="http://schemas.microsoft.com/office/drawing/2014/main" id="{2914AA99-5D65-48C5-B875-9FD93D045FE6}"/>
                </a:ext>
              </a:extLst>
            </p:cNvPr>
            <p:cNvSpPr>
              <a:spLocks noChangeAspect="1" noEditPoints="1"/>
            </p:cNvSpPr>
            <p:nvPr/>
          </p:nvSpPr>
          <p:spPr bwMode="auto">
            <a:xfrm rot="19800000">
              <a:off x="6891417" y="4906410"/>
              <a:ext cx="423627" cy="339035"/>
            </a:xfrm>
            <a:custGeom>
              <a:avLst/>
              <a:gdLst>
                <a:gd name="T0" fmla="*/ 5088 w 5088"/>
                <a:gd name="T1" fmla="*/ 4072 h 4072"/>
                <a:gd name="T2" fmla="*/ 0 w 5088"/>
                <a:gd name="T3" fmla="*/ 4072 h 4072"/>
                <a:gd name="T4" fmla="*/ 0 w 5088"/>
                <a:gd name="T5" fmla="*/ 0 h 4072"/>
                <a:gd name="T6" fmla="*/ 5088 w 5088"/>
                <a:gd name="T7" fmla="*/ 0 h 4072"/>
                <a:gd name="T8" fmla="*/ 5088 w 5088"/>
                <a:gd name="T9" fmla="*/ 4072 h 4072"/>
                <a:gd name="T10" fmla="*/ 0 w 5088"/>
                <a:gd name="T11" fmla="*/ 1018 h 4072"/>
                <a:gd name="T12" fmla="*/ 5004 w 5088"/>
                <a:gd name="T13" fmla="*/ 1018 h 4072"/>
                <a:gd name="T14" fmla="*/ 2035 w 5088"/>
                <a:gd name="T15" fmla="*/ 1697 h 4072"/>
                <a:gd name="T16" fmla="*/ 678 w 5088"/>
                <a:gd name="T17" fmla="*/ 1697 h 4072"/>
                <a:gd name="T18" fmla="*/ 678 w 5088"/>
                <a:gd name="T19" fmla="*/ 3393 h 4072"/>
                <a:gd name="T20" fmla="*/ 2035 w 5088"/>
                <a:gd name="T21" fmla="*/ 3393 h 4072"/>
                <a:gd name="T22" fmla="*/ 2035 w 5088"/>
                <a:gd name="T23" fmla="*/ 1697 h 4072"/>
                <a:gd name="T24" fmla="*/ 2544 w 5088"/>
                <a:gd name="T25" fmla="*/ 1697 h 4072"/>
                <a:gd name="T26" fmla="*/ 3561 w 5088"/>
                <a:gd name="T27" fmla="*/ 1697 h 4072"/>
                <a:gd name="T28" fmla="*/ 2544 w 5088"/>
                <a:gd name="T29" fmla="*/ 2375 h 4072"/>
                <a:gd name="T30" fmla="*/ 3561 w 5088"/>
                <a:gd name="T31" fmla="*/ 2375 h 4072"/>
                <a:gd name="T32" fmla="*/ 2544 w 5088"/>
                <a:gd name="T33" fmla="*/ 3054 h 4072"/>
                <a:gd name="T34" fmla="*/ 3222 w 5088"/>
                <a:gd name="T35" fmla="*/ 3054 h 4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88" h="4072">
                  <a:moveTo>
                    <a:pt x="5088" y="4072"/>
                  </a:moveTo>
                  <a:lnTo>
                    <a:pt x="0" y="4072"/>
                  </a:lnTo>
                  <a:lnTo>
                    <a:pt x="0" y="0"/>
                  </a:lnTo>
                  <a:lnTo>
                    <a:pt x="5088" y="0"/>
                  </a:lnTo>
                  <a:lnTo>
                    <a:pt x="5088" y="4072"/>
                  </a:lnTo>
                  <a:moveTo>
                    <a:pt x="0" y="1018"/>
                  </a:moveTo>
                  <a:lnTo>
                    <a:pt x="5004" y="1018"/>
                  </a:lnTo>
                  <a:moveTo>
                    <a:pt x="2035" y="1697"/>
                  </a:moveTo>
                  <a:lnTo>
                    <a:pt x="678" y="1697"/>
                  </a:lnTo>
                  <a:lnTo>
                    <a:pt x="678" y="3393"/>
                  </a:lnTo>
                  <a:lnTo>
                    <a:pt x="2035" y="3393"/>
                  </a:lnTo>
                  <a:lnTo>
                    <a:pt x="2035" y="1697"/>
                  </a:lnTo>
                  <a:moveTo>
                    <a:pt x="2544" y="1697"/>
                  </a:moveTo>
                  <a:lnTo>
                    <a:pt x="3561" y="1697"/>
                  </a:lnTo>
                  <a:moveTo>
                    <a:pt x="2544" y="2375"/>
                  </a:moveTo>
                  <a:lnTo>
                    <a:pt x="3561" y="2375"/>
                  </a:lnTo>
                  <a:moveTo>
                    <a:pt x="2544" y="3054"/>
                  </a:moveTo>
                  <a:lnTo>
                    <a:pt x="3222" y="3054"/>
                  </a:lnTo>
                </a:path>
              </a:pathLst>
            </a:custGeom>
            <a:grpFill/>
            <a:ln w="15875" cap="sq">
              <a:solidFill>
                <a:srgbClr val="FFFFFF"/>
              </a:solidFill>
              <a:prstDash val="solid"/>
              <a:miter lim="800000"/>
              <a:headEnd/>
              <a:tailEnd/>
            </a:ln>
          </p:spPr>
          <p:txBody>
            <a:bodyPr vert="horz" wrap="square" lIns="91427" tIns="45713" rIns="91427" bIns="45713" numCol="1" anchor="t" anchorCtr="0" compatLnSpc="1">
              <a:prstTxWarp prst="textNoShape">
                <a:avLst/>
              </a:prstTxWarp>
            </a:bodyPr>
            <a:lstStyle/>
            <a:p>
              <a:pPr defTabSz="914225">
                <a:defRPr/>
              </a:pPr>
              <a:endParaRPr lang="en-US" sz="1800" kern="0">
                <a:solidFill>
                  <a:srgbClr val="000000"/>
                </a:solidFill>
                <a:latin typeface="Segoe UI"/>
              </a:endParaRPr>
            </a:p>
          </p:txBody>
        </p:sp>
      </p:grpSp>
      <p:sp>
        <p:nvSpPr>
          <p:cNvPr id="276" name="TextBox 275">
            <a:extLst>
              <a:ext uri="{FF2B5EF4-FFF2-40B4-BE49-F238E27FC236}">
                <a16:creationId xmlns:a16="http://schemas.microsoft.com/office/drawing/2014/main" id="{3EEDE1B5-8E43-4094-9ADE-E81EFA27C5BC}"/>
              </a:ext>
            </a:extLst>
          </p:cNvPr>
          <p:cNvSpPr txBox="1"/>
          <p:nvPr/>
        </p:nvSpPr>
        <p:spPr>
          <a:xfrm rot="18773687">
            <a:off x="2652906" y="1670825"/>
            <a:ext cx="2862778" cy="3387024"/>
          </a:xfrm>
          <a:prstGeom prst="rect">
            <a:avLst/>
          </a:prstGeom>
          <a:noFill/>
        </p:spPr>
        <p:txBody>
          <a:bodyPr spcFirstLastPara="1" wrap="none" lIns="182854" tIns="146284" rIns="182854" bIns="146284" numCol="1" rtlCol="0">
            <a:prstTxWarp prst="textArchDown">
              <a:avLst/>
            </a:prstTxWarp>
            <a:spAutoFit/>
          </a:bodyPr>
          <a:lstStyle/>
          <a:p>
            <a:pPr algn="ctr" defTabSz="914192">
              <a:lnSpc>
                <a:spcPct val="90000"/>
              </a:lnSpc>
              <a:spcAft>
                <a:spcPts val="600"/>
              </a:spcAft>
              <a:defRPr/>
            </a:pPr>
            <a:r>
              <a:rPr lang="en-US" sz="1400">
                <a:gradFill>
                  <a:gsLst>
                    <a:gs pos="2917">
                      <a:srgbClr val="FFFFFF"/>
                    </a:gs>
                    <a:gs pos="100000">
                      <a:srgbClr val="FFFFFF"/>
                    </a:gs>
                  </a:gsLst>
                  <a:lin ang="5400000" scaled="0"/>
                </a:gradFill>
                <a:latin typeface="Segoe UI Semibold"/>
              </a:rPr>
              <a:t>        Templates</a:t>
            </a:r>
          </a:p>
        </p:txBody>
      </p:sp>
      <p:sp>
        <p:nvSpPr>
          <p:cNvPr id="277" name="Oval 276" descr="White circle">
            <a:extLst>
              <a:ext uri="{FF2B5EF4-FFF2-40B4-BE49-F238E27FC236}">
                <a16:creationId xmlns:a16="http://schemas.microsoft.com/office/drawing/2014/main" id="{248EEFA8-9ECA-41B5-9B78-03858E38A76C}"/>
              </a:ext>
            </a:extLst>
          </p:cNvPr>
          <p:cNvSpPr/>
          <p:nvPr/>
        </p:nvSpPr>
        <p:spPr bwMode="auto">
          <a:xfrm>
            <a:off x="3255410" y="2505172"/>
            <a:ext cx="2113730" cy="2113730"/>
          </a:xfrm>
          <a:prstGeom prst="ellipse">
            <a:avLst/>
          </a:prstGeom>
          <a:solidFill>
            <a:srgbClr val="FFFFFF"/>
          </a:solidFill>
          <a:ln w="31750" cap="flat" cmpd="sng" algn="ctr">
            <a:noFill/>
            <a:prstDash val="solid"/>
            <a:headEnd type="none" w="med" len="med"/>
            <a:tailEnd type="none" w="med" len="med"/>
          </a:ln>
          <a:effectLst/>
        </p:spPr>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3200" kern="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78" name="cloud" title="Icon of a cloud">
            <a:extLst>
              <a:ext uri="{FF2B5EF4-FFF2-40B4-BE49-F238E27FC236}">
                <a16:creationId xmlns:a16="http://schemas.microsoft.com/office/drawing/2014/main" id="{56068B17-E8D1-4F63-9644-521CC12BB052}"/>
              </a:ext>
            </a:extLst>
          </p:cNvPr>
          <p:cNvSpPr>
            <a:spLocks noChangeAspect="1"/>
          </p:cNvSpPr>
          <p:nvPr/>
        </p:nvSpPr>
        <p:spPr bwMode="auto">
          <a:xfrm>
            <a:off x="3776119" y="3220455"/>
            <a:ext cx="1072312" cy="683165"/>
          </a:xfrm>
          <a:custGeom>
            <a:avLst/>
            <a:gdLst>
              <a:gd name="T0" fmla="*/ 281 w 344"/>
              <a:gd name="T1" fmla="*/ 216 h 217"/>
              <a:gd name="T2" fmla="*/ 281 w 344"/>
              <a:gd name="T3" fmla="*/ 217 h 217"/>
              <a:gd name="T4" fmla="*/ 88 w 344"/>
              <a:gd name="T5" fmla="*/ 217 h 217"/>
              <a:gd name="T6" fmla="*/ 88 w 344"/>
              <a:gd name="T7" fmla="*/ 217 h 217"/>
              <a:gd name="T8" fmla="*/ 86 w 344"/>
              <a:gd name="T9" fmla="*/ 217 h 217"/>
              <a:gd name="T10" fmla="*/ 0 w 344"/>
              <a:gd name="T11" fmla="*/ 130 h 217"/>
              <a:gd name="T12" fmla="*/ 86 w 344"/>
              <a:gd name="T13" fmla="*/ 44 h 217"/>
              <a:gd name="T14" fmla="*/ 104 w 344"/>
              <a:gd name="T15" fmla="*/ 45 h 217"/>
              <a:gd name="T16" fmla="*/ 184 w 344"/>
              <a:gd name="T17" fmla="*/ 0 h 217"/>
              <a:gd name="T18" fmla="*/ 278 w 344"/>
              <a:gd name="T19" fmla="*/ 85 h 217"/>
              <a:gd name="T20" fmla="*/ 278 w 344"/>
              <a:gd name="T21" fmla="*/ 85 h 217"/>
              <a:gd name="T22" fmla="*/ 344 w 344"/>
              <a:gd name="T23" fmla="*/ 151 h 217"/>
              <a:gd name="T24" fmla="*/ 281 w 344"/>
              <a:gd name="T25" fmla="*/ 21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 h="217">
                <a:moveTo>
                  <a:pt x="281" y="216"/>
                </a:moveTo>
                <a:cubicBezTo>
                  <a:pt x="281" y="217"/>
                  <a:pt x="281" y="217"/>
                  <a:pt x="281" y="217"/>
                </a:cubicBezTo>
                <a:cubicBezTo>
                  <a:pt x="88" y="217"/>
                  <a:pt x="88" y="217"/>
                  <a:pt x="88" y="217"/>
                </a:cubicBezTo>
                <a:cubicBezTo>
                  <a:pt x="88" y="217"/>
                  <a:pt x="88" y="217"/>
                  <a:pt x="88" y="217"/>
                </a:cubicBezTo>
                <a:cubicBezTo>
                  <a:pt x="87" y="217"/>
                  <a:pt x="87" y="217"/>
                  <a:pt x="86" y="217"/>
                </a:cubicBezTo>
                <a:cubicBezTo>
                  <a:pt x="39" y="217"/>
                  <a:pt x="0" y="178"/>
                  <a:pt x="0" y="130"/>
                </a:cubicBezTo>
                <a:cubicBezTo>
                  <a:pt x="0" y="82"/>
                  <a:pt x="39" y="44"/>
                  <a:pt x="86" y="44"/>
                </a:cubicBezTo>
                <a:cubicBezTo>
                  <a:pt x="92" y="44"/>
                  <a:pt x="98" y="44"/>
                  <a:pt x="104" y="45"/>
                </a:cubicBezTo>
                <a:cubicBezTo>
                  <a:pt x="121" y="18"/>
                  <a:pt x="150" y="0"/>
                  <a:pt x="184" y="0"/>
                </a:cubicBezTo>
                <a:cubicBezTo>
                  <a:pt x="233" y="0"/>
                  <a:pt x="273" y="37"/>
                  <a:pt x="278" y="85"/>
                </a:cubicBezTo>
                <a:cubicBezTo>
                  <a:pt x="278" y="85"/>
                  <a:pt x="278" y="85"/>
                  <a:pt x="278" y="85"/>
                </a:cubicBezTo>
                <a:cubicBezTo>
                  <a:pt x="315" y="85"/>
                  <a:pt x="344" y="114"/>
                  <a:pt x="344" y="151"/>
                </a:cubicBezTo>
                <a:cubicBezTo>
                  <a:pt x="344" y="186"/>
                  <a:pt x="316" y="215"/>
                  <a:pt x="281" y="216"/>
                </a:cubicBezTo>
                <a:close/>
              </a:path>
            </a:pathLst>
          </a:custGeom>
          <a:noFill/>
          <a:ln w="31750" cap="sq">
            <a:solidFill>
              <a:srgbClr val="50E6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14225">
              <a:defRPr/>
            </a:pPr>
            <a:endParaRPr lang="en-US" sz="900" kern="0">
              <a:gradFill>
                <a:gsLst>
                  <a:gs pos="0">
                    <a:srgbClr val="505050"/>
                  </a:gs>
                  <a:gs pos="100000">
                    <a:srgbClr val="505050"/>
                  </a:gs>
                </a:gsLst>
              </a:gradFill>
              <a:latin typeface="Segoe UI"/>
            </a:endParaRPr>
          </a:p>
        </p:txBody>
      </p:sp>
      <p:sp>
        <p:nvSpPr>
          <p:cNvPr id="279" name="TextBox 278">
            <a:extLst>
              <a:ext uri="{FF2B5EF4-FFF2-40B4-BE49-F238E27FC236}">
                <a16:creationId xmlns:a16="http://schemas.microsoft.com/office/drawing/2014/main" id="{F56DFF0C-2C60-4C11-A0F7-88291F177A5B}"/>
              </a:ext>
            </a:extLst>
          </p:cNvPr>
          <p:cNvSpPr txBox="1"/>
          <p:nvPr/>
        </p:nvSpPr>
        <p:spPr>
          <a:xfrm rot="18994072">
            <a:off x="3270912" y="2140155"/>
            <a:ext cx="2862778" cy="3453464"/>
          </a:xfrm>
          <a:prstGeom prst="rect">
            <a:avLst/>
          </a:prstGeom>
          <a:noFill/>
        </p:spPr>
        <p:txBody>
          <a:bodyPr spcFirstLastPara="1" wrap="none" lIns="182854" tIns="146284" rIns="182854" bIns="146284" numCol="1" rtlCol="0">
            <a:prstTxWarp prst="textArchUp">
              <a:avLst/>
            </a:prstTxWarp>
            <a:spAutoFit/>
          </a:bodyPr>
          <a:lstStyle/>
          <a:p>
            <a:pPr algn="ctr" defTabSz="914192">
              <a:lnSpc>
                <a:spcPct val="90000"/>
              </a:lnSpc>
              <a:spcAft>
                <a:spcPts val="600"/>
              </a:spcAft>
              <a:defRPr/>
            </a:pPr>
            <a:r>
              <a:rPr lang="en-US" sz="1400">
                <a:gradFill>
                  <a:gsLst>
                    <a:gs pos="2917">
                      <a:srgbClr val="FFFFFF"/>
                    </a:gs>
                    <a:gs pos="100000">
                      <a:srgbClr val="FFFFFF"/>
                    </a:gs>
                  </a:gsLst>
                  <a:lin ang="5400000" scaled="0"/>
                </a:gradFill>
                <a:latin typeface="Segoe UI Semibold"/>
              </a:rPr>
              <a:t>     Documentation</a:t>
            </a:r>
          </a:p>
        </p:txBody>
      </p:sp>
      <p:sp>
        <p:nvSpPr>
          <p:cNvPr id="280" name="TextBox 279">
            <a:extLst>
              <a:ext uri="{FF2B5EF4-FFF2-40B4-BE49-F238E27FC236}">
                <a16:creationId xmlns:a16="http://schemas.microsoft.com/office/drawing/2014/main" id="{756FCA02-D866-4A4A-89F0-F46C8E1DD4E0}"/>
              </a:ext>
            </a:extLst>
          </p:cNvPr>
          <p:cNvSpPr txBox="1"/>
          <p:nvPr/>
        </p:nvSpPr>
        <p:spPr>
          <a:xfrm rot="18303160">
            <a:off x="2435469" y="1699972"/>
            <a:ext cx="3586439" cy="3664110"/>
          </a:xfrm>
          <a:prstGeom prst="rect">
            <a:avLst/>
          </a:prstGeom>
          <a:noFill/>
        </p:spPr>
        <p:txBody>
          <a:bodyPr spcFirstLastPara="1" wrap="none" lIns="182854" tIns="146284" rIns="182854" bIns="146284" numCol="1" rtlCol="0">
            <a:prstTxWarp prst="textArchUp">
              <a:avLst/>
            </a:prstTxWarp>
            <a:spAutoFit/>
          </a:bodyPr>
          <a:lstStyle/>
          <a:p>
            <a:pPr algn="ctr" defTabSz="914225">
              <a:lnSpc>
                <a:spcPct val="90000"/>
              </a:lnSpc>
              <a:spcAft>
                <a:spcPts val="600"/>
              </a:spcAft>
              <a:defRPr/>
            </a:pPr>
            <a:r>
              <a:rPr lang="en-US" sz="1800" kern="0">
                <a:gradFill>
                  <a:gsLst>
                    <a:gs pos="2917">
                      <a:srgbClr val="000000"/>
                    </a:gs>
                    <a:gs pos="100000">
                      <a:srgbClr val="000000"/>
                    </a:gs>
                  </a:gsLst>
                  <a:lin ang="5400000" scaled="0"/>
                </a:gradFill>
                <a:latin typeface="Segoe UI"/>
              </a:rPr>
              <a:t>People</a:t>
            </a:r>
          </a:p>
        </p:txBody>
      </p:sp>
      <p:sp>
        <p:nvSpPr>
          <p:cNvPr id="281" name="TextBox 280">
            <a:extLst>
              <a:ext uri="{FF2B5EF4-FFF2-40B4-BE49-F238E27FC236}">
                <a16:creationId xmlns:a16="http://schemas.microsoft.com/office/drawing/2014/main" id="{F2852A22-0E33-4EC3-83E0-947D6EE7A0C4}"/>
              </a:ext>
            </a:extLst>
          </p:cNvPr>
          <p:cNvSpPr txBox="1"/>
          <p:nvPr/>
        </p:nvSpPr>
        <p:spPr>
          <a:xfrm rot="2700000">
            <a:off x="2519108" y="2196818"/>
            <a:ext cx="2862776" cy="3446872"/>
          </a:xfrm>
          <a:prstGeom prst="rect">
            <a:avLst/>
          </a:prstGeom>
          <a:noFill/>
        </p:spPr>
        <p:txBody>
          <a:bodyPr spcFirstLastPara="1" wrap="none" lIns="182854" tIns="146284" rIns="182854" bIns="146284" numCol="1" rtlCol="0">
            <a:prstTxWarp prst="textArchUp">
              <a:avLst/>
            </a:prstTxWarp>
            <a:spAutoFit/>
          </a:bodyPr>
          <a:lstStyle/>
          <a:p>
            <a:pPr algn="ctr" defTabSz="914192">
              <a:lnSpc>
                <a:spcPct val="90000"/>
              </a:lnSpc>
              <a:spcAft>
                <a:spcPts val="600"/>
              </a:spcAft>
              <a:defRPr/>
            </a:pPr>
            <a:r>
              <a:rPr lang="en-US" sz="1400">
                <a:gradFill>
                  <a:gsLst>
                    <a:gs pos="2917">
                      <a:srgbClr val="FFFFFF"/>
                    </a:gs>
                    <a:gs pos="100000">
                      <a:srgbClr val="FFFFFF"/>
                    </a:gs>
                  </a:gsLst>
                  <a:lin ang="5400000" scaled="0"/>
                </a:gradFill>
                <a:latin typeface="Segoe UI Semibold"/>
              </a:rPr>
              <a:t>         Tools</a:t>
            </a:r>
          </a:p>
        </p:txBody>
      </p:sp>
      <p:sp>
        <p:nvSpPr>
          <p:cNvPr id="282" name="TextBox 281">
            <a:extLst>
              <a:ext uri="{FF2B5EF4-FFF2-40B4-BE49-F238E27FC236}">
                <a16:creationId xmlns:a16="http://schemas.microsoft.com/office/drawing/2014/main" id="{3E13F910-0C7A-47BD-88A0-ECE7BDB6B2AE}"/>
              </a:ext>
            </a:extLst>
          </p:cNvPr>
          <p:cNvSpPr txBox="1"/>
          <p:nvPr/>
        </p:nvSpPr>
        <p:spPr>
          <a:xfrm rot="2700000">
            <a:off x="3119599" y="1628687"/>
            <a:ext cx="2862776" cy="3426147"/>
          </a:xfrm>
          <a:prstGeom prst="rect">
            <a:avLst/>
          </a:prstGeom>
          <a:noFill/>
        </p:spPr>
        <p:txBody>
          <a:bodyPr spcFirstLastPara="1" wrap="none" lIns="182854" tIns="146284" rIns="182854" bIns="146284" numCol="1" rtlCol="0">
            <a:prstTxWarp prst="textArchDown">
              <a:avLst/>
            </a:prstTxWarp>
            <a:spAutoFit/>
          </a:bodyPr>
          <a:lstStyle/>
          <a:p>
            <a:pPr algn="ctr" defTabSz="914192">
              <a:lnSpc>
                <a:spcPct val="90000"/>
              </a:lnSpc>
              <a:spcAft>
                <a:spcPts val="600"/>
              </a:spcAft>
              <a:defRPr/>
            </a:pPr>
            <a:r>
              <a:rPr lang="en-US" sz="1400">
                <a:gradFill>
                  <a:gsLst>
                    <a:gs pos="2917">
                      <a:srgbClr val="FFFFFF"/>
                    </a:gs>
                    <a:gs pos="100000">
                      <a:srgbClr val="FFFFFF"/>
                    </a:gs>
                  </a:gsLst>
                  <a:lin ang="5400000" scaled="0"/>
                </a:gradFill>
                <a:latin typeface="Segoe UI Semibold"/>
              </a:rPr>
              <a:t>        Best practices</a:t>
            </a:r>
          </a:p>
        </p:txBody>
      </p:sp>
      <p:sp>
        <p:nvSpPr>
          <p:cNvPr id="283" name="Title 1">
            <a:extLst>
              <a:ext uri="{FF2B5EF4-FFF2-40B4-BE49-F238E27FC236}">
                <a16:creationId xmlns:a16="http://schemas.microsoft.com/office/drawing/2014/main" id="{57770AF3-272C-43E5-B0F7-7786B405234C}"/>
              </a:ext>
            </a:extLst>
          </p:cNvPr>
          <p:cNvSpPr>
            <a:spLocks noGrp="1"/>
          </p:cNvSpPr>
          <p:nvPr>
            <p:ph type="title"/>
          </p:nvPr>
        </p:nvSpPr>
        <p:spPr/>
        <p:txBody>
          <a:bodyPr/>
          <a:lstStyle/>
          <a:p>
            <a:pPr algn="l"/>
            <a:r>
              <a:rPr lang="en-US"/>
              <a:t>Cloud-native </a:t>
            </a:r>
            <a:r>
              <a:rPr lang="en-US" i="1"/>
              <a:t>thinking</a:t>
            </a:r>
          </a:p>
        </p:txBody>
      </p:sp>
      <p:sp>
        <p:nvSpPr>
          <p:cNvPr id="284" name="Text Placeholder 2">
            <a:extLst>
              <a:ext uri="{FF2B5EF4-FFF2-40B4-BE49-F238E27FC236}">
                <a16:creationId xmlns:a16="http://schemas.microsoft.com/office/drawing/2014/main" id="{CA3DC91F-E131-4478-9801-367C8EC828AC}"/>
              </a:ext>
            </a:extLst>
          </p:cNvPr>
          <p:cNvSpPr>
            <a:spLocks noGrp="1"/>
          </p:cNvSpPr>
          <p:nvPr>
            <p:ph type="body" sz="quarter" idx="10"/>
          </p:nvPr>
        </p:nvSpPr>
        <p:spPr/>
        <p:txBody>
          <a:bodyPr/>
          <a:lstStyle/>
          <a:p>
            <a:pPr marL="0" indent="0" algn="l">
              <a:buNone/>
            </a:pPr>
            <a:r>
              <a:rPr lang="en-US"/>
              <a:t>Removing barriers with One Microsoft approach to cloud adoption</a:t>
            </a:r>
          </a:p>
        </p:txBody>
      </p:sp>
      <p:sp>
        <p:nvSpPr>
          <p:cNvPr id="292" name="3">
            <a:extLst>
              <a:ext uri="{FF2B5EF4-FFF2-40B4-BE49-F238E27FC236}">
                <a16:creationId xmlns:a16="http://schemas.microsoft.com/office/drawing/2014/main" id="{639DBA2E-71C8-48FC-883D-EEFDED3FB35A}"/>
              </a:ext>
            </a:extLst>
          </p:cNvPr>
          <p:cNvSpPr/>
          <p:nvPr/>
        </p:nvSpPr>
        <p:spPr bwMode="auto">
          <a:xfrm flipV="1">
            <a:off x="5341139" y="4448927"/>
            <a:ext cx="2120820" cy="418097"/>
          </a:xfrm>
          <a:custGeom>
            <a:avLst/>
            <a:gdLst>
              <a:gd name="connsiteX0" fmla="*/ 3836504 w 3836504"/>
              <a:gd name="connsiteY0" fmla="*/ 0 h 1182756"/>
              <a:gd name="connsiteX1" fmla="*/ 0 w 3836504"/>
              <a:gd name="connsiteY1" fmla="*/ 0 h 1182756"/>
              <a:gd name="connsiteX2" fmla="*/ 0 w 3836504"/>
              <a:gd name="connsiteY2" fmla="*/ 1182756 h 1182756"/>
            </a:gdLst>
            <a:ahLst/>
            <a:cxnLst>
              <a:cxn ang="0">
                <a:pos x="connsiteX0" y="connsiteY0"/>
              </a:cxn>
              <a:cxn ang="0">
                <a:pos x="connsiteX1" y="connsiteY1"/>
              </a:cxn>
              <a:cxn ang="0">
                <a:pos x="connsiteX2" y="connsiteY2"/>
              </a:cxn>
            </a:cxnLst>
            <a:rect l="l" t="t" r="r" b="b"/>
            <a:pathLst>
              <a:path w="3836504" h="1182756">
                <a:moveTo>
                  <a:pt x="3836504" y="0"/>
                </a:moveTo>
                <a:lnTo>
                  <a:pt x="0" y="0"/>
                </a:lnTo>
                <a:lnTo>
                  <a:pt x="0" y="1182756"/>
                </a:lnTo>
              </a:path>
            </a:pathLst>
          </a:custGeom>
          <a:ln w="25400" cap="rnd">
            <a:gradFill flip="none" rotWithShape="1">
              <a:gsLst>
                <a:gs pos="12000">
                  <a:schemeClr val="accent1">
                    <a:lumMod val="5000"/>
                    <a:lumOff val="95000"/>
                  </a:schemeClr>
                </a:gs>
                <a:gs pos="17000">
                  <a:schemeClr val="accent1"/>
                </a:gs>
              </a:gsLst>
              <a:lin ang="16200000" scaled="1"/>
              <a:tileRect/>
            </a:gradFill>
            <a:prstDash val="sysDash"/>
            <a:headEnd type="arrow"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914087">
              <a:defRPr/>
            </a:pPr>
            <a:endParaRPr lang="en-US" sz="1730">
              <a:solidFill>
                <a:srgbClr val="505050"/>
              </a:solidFill>
              <a:latin typeface="Segoe UI Semilight"/>
            </a:endParaRPr>
          </a:p>
        </p:txBody>
      </p:sp>
      <p:sp>
        <p:nvSpPr>
          <p:cNvPr id="293" name="2">
            <a:extLst>
              <a:ext uri="{FF2B5EF4-FFF2-40B4-BE49-F238E27FC236}">
                <a16:creationId xmlns:a16="http://schemas.microsoft.com/office/drawing/2014/main" id="{D016AF48-EEAF-4FAB-8B76-D6EE89F73448}"/>
              </a:ext>
            </a:extLst>
          </p:cNvPr>
          <p:cNvSpPr/>
          <p:nvPr/>
        </p:nvSpPr>
        <p:spPr bwMode="auto">
          <a:xfrm>
            <a:off x="5104326" y="3531606"/>
            <a:ext cx="2395403" cy="196554"/>
          </a:xfrm>
          <a:custGeom>
            <a:avLst/>
            <a:gdLst>
              <a:gd name="connsiteX0" fmla="*/ 0 w 2842592"/>
              <a:gd name="connsiteY0" fmla="*/ 0 h 188844"/>
              <a:gd name="connsiteX1" fmla="*/ 1311966 w 2842592"/>
              <a:gd name="connsiteY1" fmla="*/ 0 h 188844"/>
              <a:gd name="connsiteX2" fmla="*/ 1311966 w 2842592"/>
              <a:gd name="connsiteY2" fmla="*/ 188844 h 188844"/>
              <a:gd name="connsiteX3" fmla="*/ 2842592 w 2842592"/>
              <a:gd name="connsiteY3" fmla="*/ 188844 h 188844"/>
            </a:gdLst>
            <a:ahLst/>
            <a:cxnLst>
              <a:cxn ang="0">
                <a:pos x="connsiteX0" y="connsiteY0"/>
              </a:cxn>
              <a:cxn ang="0">
                <a:pos x="connsiteX1" y="connsiteY1"/>
              </a:cxn>
              <a:cxn ang="0">
                <a:pos x="connsiteX2" y="connsiteY2"/>
              </a:cxn>
              <a:cxn ang="0">
                <a:pos x="connsiteX3" y="connsiteY3"/>
              </a:cxn>
            </a:cxnLst>
            <a:rect l="l" t="t" r="r" b="b"/>
            <a:pathLst>
              <a:path w="2842592" h="188844">
                <a:moveTo>
                  <a:pt x="0" y="0"/>
                </a:moveTo>
                <a:lnTo>
                  <a:pt x="1311966" y="0"/>
                </a:lnTo>
                <a:lnTo>
                  <a:pt x="1311966" y="188844"/>
                </a:lnTo>
                <a:lnTo>
                  <a:pt x="2842592" y="188844"/>
                </a:lnTo>
              </a:path>
            </a:pathLst>
          </a:custGeom>
          <a:ln w="25400" cap="rnd">
            <a:gradFill flip="none" rotWithShape="1">
              <a:gsLst>
                <a:gs pos="28000">
                  <a:schemeClr val="accent1">
                    <a:lumMod val="5000"/>
                    <a:lumOff val="95000"/>
                  </a:schemeClr>
                </a:gs>
                <a:gs pos="29000">
                  <a:schemeClr val="accent1"/>
                </a:gs>
              </a:gsLst>
              <a:lin ang="0" scaled="1"/>
              <a:tileRect/>
            </a:gradFill>
            <a:prstDash val="sysDash"/>
            <a:headEnd type="none" w="lg" len="med"/>
            <a:tailEnd type="arrow" w="lg"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914087">
              <a:defRPr/>
            </a:pPr>
            <a:endParaRPr lang="en-US" sz="1730">
              <a:solidFill>
                <a:srgbClr val="505050"/>
              </a:solidFill>
              <a:latin typeface="Segoe UI Semilight"/>
            </a:endParaRPr>
          </a:p>
        </p:txBody>
      </p:sp>
      <p:grpSp>
        <p:nvGrpSpPr>
          <p:cNvPr id="294" name="Group 293">
            <a:extLst>
              <a:ext uri="{FF2B5EF4-FFF2-40B4-BE49-F238E27FC236}">
                <a16:creationId xmlns:a16="http://schemas.microsoft.com/office/drawing/2014/main" id="{4BB01AFA-95AB-426D-93A6-F2E06B009722}"/>
              </a:ext>
            </a:extLst>
          </p:cNvPr>
          <p:cNvGrpSpPr/>
          <p:nvPr/>
        </p:nvGrpSpPr>
        <p:grpSpPr>
          <a:xfrm>
            <a:off x="6522773" y="2196087"/>
            <a:ext cx="353764" cy="353764"/>
            <a:chOff x="6233626" y="2239520"/>
            <a:chExt cx="548036" cy="548036"/>
          </a:xfrm>
        </p:grpSpPr>
        <p:sp>
          <p:nvSpPr>
            <p:cNvPr id="295" name="Oval 294">
              <a:extLst>
                <a:ext uri="{FF2B5EF4-FFF2-40B4-BE49-F238E27FC236}">
                  <a16:creationId xmlns:a16="http://schemas.microsoft.com/office/drawing/2014/main" id="{C595544A-4A41-422A-8BB8-CB90F73F24BE}"/>
                </a:ext>
              </a:extLst>
            </p:cNvPr>
            <p:cNvSpPr/>
            <p:nvPr/>
          </p:nvSpPr>
          <p:spPr bwMode="auto">
            <a:xfrm>
              <a:off x="6233626" y="2239520"/>
              <a:ext cx="548036" cy="548036"/>
            </a:xfrm>
            <a:prstGeom prst="ellipse">
              <a:avLst/>
            </a:prstGeom>
            <a:solidFill>
              <a:schemeClr val="accent1"/>
            </a:solidFill>
            <a:ln w="762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nvGrpSpPr>
            <p:cNvPr id="296" name="Group 295">
              <a:extLst>
                <a:ext uri="{FF2B5EF4-FFF2-40B4-BE49-F238E27FC236}">
                  <a16:creationId xmlns:a16="http://schemas.microsoft.com/office/drawing/2014/main" id="{21093FF1-5130-480A-88C9-0314B4778BA8}"/>
                </a:ext>
              </a:extLst>
            </p:cNvPr>
            <p:cNvGrpSpPr/>
            <p:nvPr/>
          </p:nvGrpSpPr>
          <p:grpSpPr>
            <a:xfrm>
              <a:off x="6322461" y="2334278"/>
              <a:ext cx="360610" cy="358519"/>
              <a:chOff x="6900710" y="2092425"/>
              <a:chExt cx="360610" cy="358519"/>
            </a:xfrm>
          </p:grpSpPr>
          <p:sp>
            <p:nvSpPr>
              <p:cNvPr id="297" name="Oval 296">
                <a:extLst>
                  <a:ext uri="{FF2B5EF4-FFF2-40B4-BE49-F238E27FC236}">
                    <a16:creationId xmlns:a16="http://schemas.microsoft.com/office/drawing/2014/main" id="{2194D439-6BF9-46B7-8CA3-68F73F706C6E}"/>
                  </a:ext>
                </a:extLst>
              </p:cNvPr>
              <p:cNvSpPr/>
              <p:nvPr/>
            </p:nvSpPr>
            <p:spPr bwMode="auto">
              <a:xfrm>
                <a:off x="6915176" y="2105845"/>
                <a:ext cx="331678" cy="331678"/>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defTabSz="932293" fontAlgn="base">
                  <a:spcBef>
                    <a:spcPct val="0"/>
                  </a:spcBef>
                  <a:spcAft>
                    <a:spcPct val="0"/>
                  </a:spcAft>
                  <a:defRPr/>
                </a:pPr>
                <a:endParaRPr lang="en-US" sz="20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98" name="check 3">
                <a:extLst>
                  <a:ext uri="{FF2B5EF4-FFF2-40B4-BE49-F238E27FC236}">
                    <a16:creationId xmlns:a16="http://schemas.microsoft.com/office/drawing/2014/main" id="{9ACEFF86-C399-4BDC-9483-37F8AF6C6636}"/>
                  </a:ext>
                </a:extLst>
              </p:cNvPr>
              <p:cNvSpPr>
                <a:spLocks noChangeAspect="1" noEditPoints="1"/>
              </p:cNvSpPr>
              <p:nvPr/>
            </p:nvSpPr>
            <p:spPr bwMode="auto">
              <a:xfrm>
                <a:off x="6900710" y="2092425"/>
                <a:ext cx="360610" cy="358519"/>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solidFill>
                <a:schemeClr val="bg1"/>
              </a:solidFill>
              <a:ln w="22225" cap="sq">
                <a:solidFill>
                  <a:schemeClr val="accent1"/>
                </a:solidFill>
                <a:prstDash val="solid"/>
                <a:miter lim="800000"/>
                <a:headEnd/>
                <a:tailEnd/>
              </a:ln>
            </p:spPr>
            <p:txBody>
              <a:bodyPr vert="horz" wrap="square" lIns="89616" tIns="44808" rIns="89616" bIns="44808" numCol="1" anchor="t" anchorCtr="0" compatLnSpc="1">
                <a:prstTxWarp prst="textNoShape">
                  <a:avLst/>
                </a:prstTxWarp>
              </a:bodyPr>
              <a:lstStyle/>
              <a:p>
                <a:pPr defTabSz="914087">
                  <a:defRPr/>
                </a:pPr>
                <a:endParaRPr lang="en-US" sz="883">
                  <a:gradFill>
                    <a:gsLst>
                      <a:gs pos="0">
                        <a:srgbClr val="505050"/>
                      </a:gs>
                      <a:gs pos="100000">
                        <a:srgbClr val="505050"/>
                      </a:gs>
                    </a:gsLst>
                  </a:gradFill>
                  <a:latin typeface="Segoe UI Semilight"/>
                </a:endParaRPr>
              </a:p>
            </p:txBody>
          </p:sp>
        </p:grpSp>
      </p:grpSp>
      <p:grpSp>
        <p:nvGrpSpPr>
          <p:cNvPr id="299" name="Group 298">
            <a:extLst>
              <a:ext uri="{FF2B5EF4-FFF2-40B4-BE49-F238E27FC236}">
                <a16:creationId xmlns:a16="http://schemas.microsoft.com/office/drawing/2014/main" id="{8C73C480-DBED-4AE6-9B1A-3CD0396D3C32}"/>
              </a:ext>
            </a:extLst>
          </p:cNvPr>
          <p:cNvGrpSpPr/>
          <p:nvPr/>
        </p:nvGrpSpPr>
        <p:grpSpPr>
          <a:xfrm>
            <a:off x="6522773" y="3564078"/>
            <a:ext cx="353764" cy="353764"/>
            <a:chOff x="6233626" y="2239520"/>
            <a:chExt cx="548036" cy="548036"/>
          </a:xfrm>
        </p:grpSpPr>
        <p:sp>
          <p:nvSpPr>
            <p:cNvPr id="300" name="Oval 299">
              <a:extLst>
                <a:ext uri="{FF2B5EF4-FFF2-40B4-BE49-F238E27FC236}">
                  <a16:creationId xmlns:a16="http://schemas.microsoft.com/office/drawing/2014/main" id="{849A13AA-11E5-4DC6-9C71-CAA30E5E841F}"/>
                </a:ext>
              </a:extLst>
            </p:cNvPr>
            <p:cNvSpPr/>
            <p:nvPr/>
          </p:nvSpPr>
          <p:spPr bwMode="auto">
            <a:xfrm>
              <a:off x="6233626" y="2239520"/>
              <a:ext cx="548036" cy="548036"/>
            </a:xfrm>
            <a:prstGeom prst="ellipse">
              <a:avLst/>
            </a:prstGeom>
            <a:solidFill>
              <a:schemeClr val="accent1"/>
            </a:solidFill>
            <a:ln w="762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nvGrpSpPr>
            <p:cNvPr id="301" name="Group 300">
              <a:extLst>
                <a:ext uri="{FF2B5EF4-FFF2-40B4-BE49-F238E27FC236}">
                  <a16:creationId xmlns:a16="http://schemas.microsoft.com/office/drawing/2014/main" id="{5B0116D9-9B93-4037-B1F1-6B3A148512DE}"/>
                </a:ext>
              </a:extLst>
            </p:cNvPr>
            <p:cNvGrpSpPr/>
            <p:nvPr/>
          </p:nvGrpSpPr>
          <p:grpSpPr>
            <a:xfrm>
              <a:off x="6322461" y="2334278"/>
              <a:ext cx="360610" cy="358519"/>
              <a:chOff x="6900710" y="2092425"/>
              <a:chExt cx="360610" cy="358519"/>
            </a:xfrm>
          </p:grpSpPr>
          <p:sp>
            <p:nvSpPr>
              <p:cNvPr id="302" name="Oval 301">
                <a:extLst>
                  <a:ext uri="{FF2B5EF4-FFF2-40B4-BE49-F238E27FC236}">
                    <a16:creationId xmlns:a16="http://schemas.microsoft.com/office/drawing/2014/main" id="{9BBD647B-A2A5-4FC9-B378-ADE0C7B455A2}"/>
                  </a:ext>
                </a:extLst>
              </p:cNvPr>
              <p:cNvSpPr/>
              <p:nvPr/>
            </p:nvSpPr>
            <p:spPr bwMode="auto">
              <a:xfrm>
                <a:off x="6915176" y="2105845"/>
                <a:ext cx="331678" cy="331678"/>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defTabSz="932293" fontAlgn="base">
                  <a:spcBef>
                    <a:spcPct val="0"/>
                  </a:spcBef>
                  <a:spcAft>
                    <a:spcPct val="0"/>
                  </a:spcAft>
                  <a:defRPr/>
                </a:pPr>
                <a:endParaRPr lang="en-US" sz="20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03" name="check 3">
                <a:extLst>
                  <a:ext uri="{FF2B5EF4-FFF2-40B4-BE49-F238E27FC236}">
                    <a16:creationId xmlns:a16="http://schemas.microsoft.com/office/drawing/2014/main" id="{04BD7233-4DBA-41F4-8EF6-F912DAA19A0F}"/>
                  </a:ext>
                </a:extLst>
              </p:cNvPr>
              <p:cNvSpPr>
                <a:spLocks noChangeAspect="1" noEditPoints="1"/>
              </p:cNvSpPr>
              <p:nvPr/>
            </p:nvSpPr>
            <p:spPr bwMode="auto">
              <a:xfrm>
                <a:off x="6900710" y="2092425"/>
                <a:ext cx="360610" cy="358519"/>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solidFill>
                <a:schemeClr val="bg1"/>
              </a:solidFill>
              <a:ln w="22225" cap="sq">
                <a:solidFill>
                  <a:schemeClr val="accent1"/>
                </a:solidFill>
                <a:prstDash val="solid"/>
                <a:miter lim="800000"/>
                <a:headEnd/>
                <a:tailEnd/>
              </a:ln>
            </p:spPr>
            <p:txBody>
              <a:bodyPr vert="horz" wrap="square" lIns="89616" tIns="44808" rIns="89616" bIns="44808" numCol="1" anchor="t" anchorCtr="0" compatLnSpc="1">
                <a:prstTxWarp prst="textNoShape">
                  <a:avLst/>
                </a:prstTxWarp>
              </a:bodyPr>
              <a:lstStyle/>
              <a:p>
                <a:pPr defTabSz="914087">
                  <a:defRPr/>
                </a:pPr>
                <a:endParaRPr lang="en-US" sz="883">
                  <a:gradFill>
                    <a:gsLst>
                      <a:gs pos="0">
                        <a:srgbClr val="505050"/>
                      </a:gs>
                      <a:gs pos="100000">
                        <a:srgbClr val="505050"/>
                      </a:gs>
                    </a:gsLst>
                  </a:gradFill>
                  <a:latin typeface="Segoe UI Semilight"/>
                </a:endParaRPr>
              </a:p>
            </p:txBody>
          </p:sp>
        </p:grpSp>
      </p:grpSp>
      <p:grpSp>
        <p:nvGrpSpPr>
          <p:cNvPr id="304" name="Group 303">
            <a:extLst>
              <a:ext uri="{FF2B5EF4-FFF2-40B4-BE49-F238E27FC236}">
                <a16:creationId xmlns:a16="http://schemas.microsoft.com/office/drawing/2014/main" id="{8264A65F-BC1B-41D6-943A-30725E170357}"/>
              </a:ext>
            </a:extLst>
          </p:cNvPr>
          <p:cNvGrpSpPr/>
          <p:nvPr/>
        </p:nvGrpSpPr>
        <p:grpSpPr>
          <a:xfrm>
            <a:off x="7605550" y="3397021"/>
            <a:ext cx="1546187" cy="772877"/>
            <a:chOff x="7605764" y="3365948"/>
            <a:chExt cx="1546406" cy="772987"/>
          </a:xfrm>
        </p:grpSpPr>
        <p:sp>
          <p:nvSpPr>
            <p:cNvPr id="305" name="Rectangle 304">
              <a:extLst>
                <a:ext uri="{FF2B5EF4-FFF2-40B4-BE49-F238E27FC236}">
                  <a16:creationId xmlns:a16="http://schemas.microsoft.com/office/drawing/2014/main" id="{A93E0CEA-D5BF-435B-AF64-06776331290B}"/>
                </a:ext>
              </a:extLst>
            </p:cNvPr>
            <p:cNvSpPr/>
            <p:nvPr/>
          </p:nvSpPr>
          <p:spPr>
            <a:xfrm>
              <a:off x="8456146" y="3518038"/>
              <a:ext cx="696024" cy="312073"/>
            </a:xfrm>
            <a:prstGeom prst="rect">
              <a:avLst/>
            </a:prstGeom>
          </p:spPr>
          <p:txBody>
            <a:bodyPr wrap="none">
              <a:spAutoFit/>
            </a:bodyPr>
            <a:lstStyle/>
            <a:p>
              <a:pPr defTabSz="914225">
                <a:defRPr/>
              </a:pPr>
              <a:r>
                <a:rPr lang="en-US" sz="1400" kern="0">
                  <a:solidFill>
                    <a:srgbClr val="3C3C41"/>
                  </a:solidFill>
                  <a:latin typeface="Segoe UI Semibold"/>
                </a:rPr>
                <a:t>Ready</a:t>
              </a:r>
            </a:p>
          </p:txBody>
        </p:sp>
        <p:sp>
          <p:nvSpPr>
            <p:cNvPr id="306" name="Oval 305">
              <a:extLst>
                <a:ext uri="{FF2B5EF4-FFF2-40B4-BE49-F238E27FC236}">
                  <a16:creationId xmlns:a16="http://schemas.microsoft.com/office/drawing/2014/main" id="{9FFE176B-800F-46B0-9D33-D485DCFBB3F6}"/>
                </a:ext>
              </a:extLst>
            </p:cNvPr>
            <p:cNvSpPr/>
            <p:nvPr/>
          </p:nvSpPr>
          <p:spPr bwMode="auto">
            <a:xfrm>
              <a:off x="7605764" y="3365948"/>
              <a:ext cx="772987" cy="772987"/>
            </a:xfrm>
            <a:prstGeom prst="ellipse">
              <a:avLst/>
            </a:prstGeom>
            <a:solidFill>
              <a:schemeClr val="bg1"/>
            </a:solidFill>
            <a:ln w="10795" cap="flat" cmpd="sng" algn="ctr">
              <a:noFill/>
              <a:prstDash val="solid"/>
            </a:ln>
            <a:effectLst>
              <a:outerShdw blurRad="190500" dist="38100" dir="2700000" algn="tl" rotWithShape="0">
                <a:prstClr val="black">
                  <a:alpha val="25000"/>
                </a:prstClr>
              </a:outerShdw>
            </a:effectLst>
          </p:spPr>
          <p:txBody>
            <a:bodyPr vert="horz" wrap="square" lIns="0" tIns="47558" rIns="0" bIns="47558" numCol="1" rtlCol="0" anchor="ctr" anchorCtr="0" compatLnSpc="1">
              <a:prstTxWarp prst="textNoShape">
                <a:avLst/>
              </a:prstTxWarp>
            </a:bodyPr>
            <a:lstStyle/>
            <a:p>
              <a:pPr algn="ctr" defTabSz="950845" fontAlgn="base">
                <a:spcBef>
                  <a:spcPct val="0"/>
                </a:spcBef>
                <a:spcAft>
                  <a:spcPct val="0"/>
                </a:spcAft>
                <a:defRPr/>
              </a:pPr>
              <a:endParaRPr lang="en-US" sz="2040" kern="0">
                <a:gradFill>
                  <a:gsLst>
                    <a:gs pos="0">
                      <a:srgbClr val="FFFFFF"/>
                    </a:gs>
                    <a:gs pos="100000">
                      <a:srgbClr val="FFFFFF"/>
                    </a:gs>
                  </a:gsLst>
                  <a:lin ang="5400000" scaled="0"/>
                </a:gradFill>
                <a:latin typeface="Segoe UI Semilight"/>
              </a:endParaRPr>
            </a:p>
          </p:txBody>
        </p:sp>
        <p:pic>
          <p:nvPicPr>
            <p:cNvPr id="307" name="Picture 306">
              <a:extLst>
                <a:ext uri="{FF2B5EF4-FFF2-40B4-BE49-F238E27FC236}">
                  <a16:creationId xmlns:a16="http://schemas.microsoft.com/office/drawing/2014/main" id="{3C6E0779-CEFE-4305-8AF8-B2DD600E4215}"/>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789333" y="3551133"/>
              <a:ext cx="394182" cy="395380"/>
            </a:xfrm>
            <a:prstGeom prst="rect">
              <a:avLst/>
            </a:prstGeom>
          </p:spPr>
        </p:pic>
      </p:grpSp>
      <p:grpSp>
        <p:nvGrpSpPr>
          <p:cNvPr id="308" name="Group 307">
            <a:extLst>
              <a:ext uri="{FF2B5EF4-FFF2-40B4-BE49-F238E27FC236}">
                <a16:creationId xmlns:a16="http://schemas.microsoft.com/office/drawing/2014/main" id="{D668DFE4-D4C8-4D5B-9319-081921A78A05}"/>
              </a:ext>
            </a:extLst>
          </p:cNvPr>
          <p:cNvGrpSpPr/>
          <p:nvPr/>
        </p:nvGrpSpPr>
        <p:grpSpPr>
          <a:xfrm>
            <a:off x="7605556" y="2050662"/>
            <a:ext cx="1382780" cy="772877"/>
            <a:chOff x="7605764" y="2025344"/>
            <a:chExt cx="1382976" cy="772987"/>
          </a:xfrm>
        </p:grpSpPr>
        <p:sp>
          <p:nvSpPr>
            <p:cNvPr id="309" name="Rectangle 308">
              <a:extLst>
                <a:ext uri="{FF2B5EF4-FFF2-40B4-BE49-F238E27FC236}">
                  <a16:creationId xmlns:a16="http://schemas.microsoft.com/office/drawing/2014/main" id="{C7B93458-3D76-4266-92D5-250FF9648EEC}"/>
                </a:ext>
              </a:extLst>
            </p:cNvPr>
            <p:cNvSpPr/>
            <p:nvPr/>
          </p:nvSpPr>
          <p:spPr>
            <a:xfrm>
              <a:off x="8456146" y="2115805"/>
              <a:ext cx="532594" cy="307821"/>
            </a:xfrm>
            <a:prstGeom prst="rect">
              <a:avLst/>
            </a:prstGeom>
          </p:spPr>
          <p:txBody>
            <a:bodyPr wrap="none">
              <a:spAutoFit/>
            </a:bodyPr>
            <a:lstStyle/>
            <a:p>
              <a:pPr defTabSz="914225">
                <a:defRPr/>
              </a:pPr>
              <a:r>
                <a:rPr lang="en-US" sz="1400" kern="0">
                  <a:solidFill>
                    <a:srgbClr val="3C3C41"/>
                  </a:solidFill>
                  <a:latin typeface="Segoe UI Semibold"/>
                </a:rPr>
                <a:t>Plan</a:t>
              </a:r>
            </a:p>
          </p:txBody>
        </p:sp>
        <p:sp>
          <p:nvSpPr>
            <p:cNvPr id="310" name="Oval 309">
              <a:extLst>
                <a:ext uri="{FF2B5EF4-FFF2-40B4-BE49-F238E27FC236}">
                  <a16:creationId xmlns:a16="http://schemas.microsoft.com/office/drawing/2014/main" id="{0C07850C-E8F2-4744-B123-80E3A3DD934A}"/>
                </a:ext>
              </a:extLst>
            </p:cNvPr>
            <p:cNvSpPr/>
            <p:nvPr/>
          </p:nvSpPr>
          <p:spPr bwMode="auto">
            <a:xfrm>
              <a:off x="7605764" y="2025344"/>
              <a:ext cx="772987" cy="772987"/>
            </a:xfrm>
            <a:prstGeom prst="ellipse">
              <a:avLst/>
            </a:prstGeom>
            <a:solidFill>
              <a:schemeClr val="bg1"/>
            </a:solidFill>
            <a:ln w="10795" cap="flat" cmpd="sng" algn="ctr">
              <a:noFill/>
              <a:prstDash val="solid"/>
            </a:ln>
            <a:effectLst>
              <a:outerShdw blurRad="190500" dist="38100" dir="2700000" algn="tl" rotWithShape="0">
                <a:prstClr val="black">
                  <a:alpha val="25000"/>
                </a:prstClr>
              </a:outerShdw>
            </a:effectLst>
          </p:spPr>
          <p:txBody>
            <a:bodyPr vert="horz" wrap="square" lIns="0" tIns="47558" rIns="0" bIns="47558" numCol="1" rtlCol="0" anchor="ctr" anchorCtr="0" compatLnSpc="1">
              <a:prstTxWarp prst="textNoShape">
                <a:avLst/>
              </a:prstTxWarp>
            </a:bodyPr>
            <a:lstStyle/>
            <a:p>
              <a:pPr algn="ctr" defTabSz="950845" fontAlgn="base">
                <a:spcBef>
                  <a:spcPct val="0"/>
                </a:spcBef>
                <a:spcAft>
                  <a:spcPct val="0"/>
                </a:spcAft>
                <a:defRPr/>
              </a:pPr>
              <a:endParaRPr lang="en-US" sz="2040" kern="0">
                <a:gradFill>
                  <a:gsLst>
                    <a:gs pos="0">
                      <a:srgbClr val="FFFFFF"/>
                    </a:gs>
                    <a:gs pos="100000">
                      <a:srgbClr val="FFFFFF"/>
                    </a:gs>
                  </a:gsLst>
                  <a:lin ang="5400000" scaled="0"/>
                </a:gradFill>
                <a:latin typeface="Segoe UI Semilight"/>
              </a:endParaRPr>
            </a:p>
          </p:txBody>
        </p:sp>
        <p:pic>
          <p:nvPicPr>
            <p:cNvPr id="311" name="Picture 310">
              <a:extLst>
                <a:ext uri="{FF2B5EF4-FFF2-40B4-BE49-F238E27FC236}">
                  <a16:creationId xmlns:a16="http://schemas.microsoft.com/office/drawing/2014/main" id="{7F1D376B-53B3-4989-85A0-81796C1D5B39}"/>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748604" y="2190262"/>
              <a:ext cx="441343" cy="403941"/>
            </a:xfrm>
            <a:prstGeom prst="rect">
              <a:avLst/>
            </a:prstGeom>
          </p:spPr>
        </p:pic>
      </p:grpSp>
      <p:grpSp>
        <p:nvGrpSpPr>
          <p:cNvPr id="313" name="Group 312">
            <a:extLst>
              <a:ext uri="{FF2B5EF4-FFF2-40B4-BE49-F238E27FC236}">
                <a16:creationId xmlns:a16="http://schemas.microsoft.com/office/drawing/2014/main" id="{106AC1E8-7C41-4CA3-8116-C014B99C6E13}"/>
              </a:ext>
            </a:extLst>
          </p:cNvPr>
          <p:cNvGrpSpPr/>
          <p:nvPr/>
        </p:nvGrpSpPr>
        <p:grpSpPr>
          <a:xfrm>
            <a:off x="6528356" y="4704456"/>
            <a:ext cx="353764" cy="353764"/>
            <a:chOff x="6233626" y="2239520"/>
            <a:chExt cx="548036" cy="548036"/>
          </a:xfrm>
        </p:grpSpPr>
        <p:sp>
          <p:nvSpPr>
            <p:cNvPr id="314" name="Oval 313">
              <a:extLst>
                <a:ext uri="{FF2B5EF4-FFF2-40B4-BE49-F238E27FC236}">
                  <a16:creationId xmlns:a16="http://schemas.microsoft.com/office/drawing/2014/main" id="{9CDA3BBE-7F8A-4532-A42D-F0CF843D39F9}"/>
                </a:ext>
              </a:extLst>
            </p:cNvPr>
            <p:cNvSpPr/>
            <p:nvPr/>
          </p:nvSpPr>
          <p:spPr bwMode="auto">
            <a:xfrm>
              <a:off x="6233626" y="2239520"/>
              <a:ext cx="548036" cy="548036"/>
            </a:xfrm>
            <a:prstGeom prst="ellipse">
              <a:avLst/>
            </a:prstGeom>
            <a:solidFill>
              <a:schemeClr val="accent1"/>
            </a:solidFill>
            <a:ln w="762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nvGrpSpPr>
            <p:cNvPr id="315" name="Group 314">
              <a:extLst>
                <a:ext uri="{FF2B5EF4-FFF2-40B4-BE49-F238E27FC236}">
                  <a16:creationId xmlns:a16="http://schemas.microsoft.com/office/drawing/2014/main" id="{FCDA7361-BA23-41A6-9725-3DCE0084603B}"/>
                </a:ext>
              </a:extLst>
            </p:cNvPr>
            <p:cNvGrpSpPr/>
            <p:nvPr/>
          </p:nvGrpSpPr>
          <p:grpSpPr>
            <a:xfrm>
              <a:off x="6322461" y="2334278"/>
              <a:ext cx="360610" cy="358519"/>
              <a:chOff x="6900710" y="2092425"/>
              <a:chExt cx="360610" cy="358519"/>
            </a:xfrm>
          </p:grpSpPr>
          <p:sp>
            <p:nvSpPr>
              <p:cNvPr id="316" name="Oval 315">
                <a:extLst>
                  <a:ext uri="{FF2B5EF4-FFF2-40B4-BE49-F238E27FC236}">
                    <a16:creationId xmlns:a16="http://schemas.microsoft.com/office/drawing/2014/main" id="{1D7A20CB-D245-491F-A480-E9DABC9F2A72}"/>
                  </a:ext>
                </a:extLst>
              </p:cNvPr>
              <p:cNvSpPr/>
              <p:nvPr/>
            </p:nvSpPr>
            <p:spPr bwMode="auto">
              <a:xfrm>
                <a:off x="6915176" y="2105845"/>
                <a:ext cx="331678" cy="331678"/>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defTabSz="932293" fontAlgn="base">
                  <a:spcBef>
                    <a:spcPct val="0"/>
                  </a:spcBef>
                  <a:spcAft>
                    <a:spcPct val="0"/>
                  </a:spcAft>
                  <a:defRPr/>
                </a:pPr>
                <a:endParaRPr lang="en-US" sz="20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17" name="check 3">
                <a:extLst>
                  <a:ext uri="{FF2B5EF4-FFF2-40B4-BE49-F238E27FC236}">
                    <a16:creationId xmlns:a16="http://schemas.microsoft.com/office/drawing/2014/main" id="{B3644C4C-A103-4945-9EE4-72D50730DFBB}"/>
                  </a:ext>
                </a:extLst>
              </p:cNvPr>
              <p:cNvSpPr>
                <a:spLocks noChangeAspect="1" noEditPoints="1"/>
              </p:cNvSpPr>
              <p:nvPr/>
            </p:nvSpPr>
            <p:spPr bwMode="auto">
              <a:xfrm>
                <a:off x="6900710" y="2092425"/>
                <a:ext cx="360610" cy="358519"/>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solidFill>
                <a:schemeClr val="bg1"/>
              </a:solidFill>
              <a:ln w="22225" cap="sq">
                <a:solidFill>
                  <a:schemeClr val="accent1"/>
                </a:solidFill>
                <a:prstDash val="solid"/>
                <a:miter lim="800000"/>
                <a:headEnd/>
                <a:tailEnd/>
              </a:ln>
            </p:spPr>
            <p:txBody>
              <a:bodyPr vert="horz" wrap="square" lIns="89616" tIns="44808" rIns="89616" bIns="44808" numCol="1" anchor="t" anchorCtr="0" compatLnSpc="1">
                <a:prstTxWarp prst="textNoShape">
                  <a:avLst/>
                </a:prstTxWarp>
              </a:bodyPr>
              <a:lstStyle/>
              <a:p>
                <a:pPr defTabSz="914087">
                  <a:defRPr/>
                </a:pPr>
                <a:endParaRPr lang="en-US" sz="883">
                  <a:gradFill>
                    <a:gsLst>
                      <a:gs pos="0">
                        <a:srgbClr val="505050"/>
                      </a:gs>
                      <a:gs pos="100000">
                        <a:srgbClr val="505050"/>
                      </a:gs>
                    </a:gsLst>
                  </a:gradFill>
                  <a:latin typeface="Segoe UI Semilight"/>
                </a:endParaRPr>
              </a:p>
            </p:txBody>
          </p:sp>
        </p:grpSp>
      </p:grpSp>
      <p:grpSp>
        <p:nvGrpSpPr>
          <p:cNvPr id="318" name="Group 317">
            <a:extLst>
              <a:ext uri="{FF2B5EF4-FFF2-40B4-BE49-F238E27FC236}">
                <a16:creationId xmlns:a16="http://schemas.microsoft.com/office/drawing/2014/main" id="{B7FF0681-D524-4630-8270-4603739CD004}"/>
              </a:ext>
            </a:extLst>
          </p:cNvPr>
          <p:cNvGrpSpPr/>
          <p:nvPr/>
        </p:nvGrpSpPr>
        <p:grpSpPr>
          <a:xfrm>
            <a:off x="7587159" y="5757274"/>
            <a:ext cx="3627573" cy="853810"/>
            <a:chOff x="7587370" y="4735437"/>
            <a:chExt cx="3628087" cy="853931"/>
          </a:xfrm>
        </p:grpSpPr>
        <p:sp>
          <p:nvSpPr>
            <p:cNvPr id="319" name="Oval 318">
              <a:extLst>
                <a:ext uri="{FF2B5EF4-FFF2-40B4-BE49-F238E27FC236}">
                  <a16:creationId xmlns:a16="http://schemas.microsoft.com/office/drawing/2014/main" id="{5CEECDBC-6D82-43F7-A1B1-CD8045292C85}"/>
                </a:ext>
              </a:extLst>
            </p:cNvPr>
            <p:cNvSpPr/>
            <p:nvPr/>
          </p:nvSpPr>
          <p:spPr bwMode="auto">
            <a:xfrm>
              <a:off x="7587370" y="4735437"/>
              <a:ext cx="772987" cy="772987"/>
            </a:xfrm>
            <a:prstGeom prst="ellipse">
              <a:avLst/>
            </a:prstGeom>
            <a:solidFill>
              <a:schemeClr val="bg1"/>
            </a:solidFill>
            <a:ln w="10795" cap="flat" cmpd="sng" algn="ctr">
              <a:noFill/>
              <a:prstDash val="solid"/>
            </a:ln>
            <a:effectLst>
              <a:outerShdw blurRad="190500" dist="38100" dir="2700000" algn="tl" rotWithShape="0">
                <a:prstClr val="black">
                  <a:alpha val="25000"/>
                </a:prstClr>
              </a:outerShdw>
            </a:effectLst>
          </p:spPr>
          <p:txBody>
            <a:bodyPr vert="horz" wrap="square" lIns="0" tIns="47558" rIns="0" bIns="47558" numCol="1" rtlCol="0" anchor="ctr" anchorCtr="0" compatLnSpc="1">
              <a:prstTxWarp prst="textNoShape">
                <a:avLst/>
              </a:prstTxWarp>
            </a:bodyPr>
            <a:lstStyle/>
            <a:p>
              <a:pPr algn="ctr" defTabSz="950845" fontAlgn="base">
                <a:spcBef>
                  <a:spcPct val="0"/>
                </a:spcBef>
                <a:spcAft>
                  <a:spcPct val="0"/>
                </a:spcAft>
                <a:defRPr/>
              </a:pPr>
              <a:endParaRPr lang="en-US" sz="2040" kern="0">
                <a:gradFill>
                  <a:gsLst>
                    <a:gs pos="0">
                      <a:srgbClr val="FFFFFF"/>
                    </a:gs>
                    <a:gs pos="100000">
                      <a:srgbClr val="FFFFFF"/>
                    </a:gs>
                  </a:gsLst>
                  <a:lin ang="5400000" scaled="0"/>
                </a:gradFill>
                <a:latin typeface="Segoe UI Semilight"/>
              </a:endParaRPr>
            </a:p>
          </p:txBody>
        </p:sp>
        <p:grpSp>
          <p:nvGrpSpPr>
            <p:cNvPr id="320" name="Group 319">
              <a:extLst>
                <a:ext uri="{FF2B5EF4-FFF2-40B4-BE49-F238E27FC236}">
                  <a16:creationId xmlns:a16="http://schemas.microsoft.com/office/drawing/2014/main" id="{7FE51ED1-9375-4EC8-8A85-522C1AD958E6}"/>
                </a:ext>
              </a:extLst>
            </p:cNvPr>
            <p:cNvGrpSpPr/>
            <p:nvPr/>
          </p:nvGrpSpPr>
          <p:grpSpPr>
            <a:xfrm>
              <a:off x="8224120" y="5163675"/>
              <a:ext cx="1109273" cy="425693"/>
              <a:chOff x="8942834" y="4423950"/>
              <a:chExt cx="1176070" cy="451328"/>
            </a:xfrm>
          </p:grpSpPr>
          <p:sp>
            <p:nvSpPr>
              <p:cNvPr id="331" name="Oval 330">
                <a:extLst>
                  <a:ext uri="{FF2B5EF4-FFF2-40B4-BE49-F238E27FC236}">
                    <a16:creationId xmlns:a16="http://schemas.microsoft.com/office/drawing/2014/main" id="{022FBE9B-80DD-409F-AF4A-FE7A85C4296A}"/>
                  </a:ext>
                </a:extLst>
              </p:cNvPr>
              <p:cNvSpPr/>
              <p:nvPr/>
            </p:nvSpPr>
            <p:spPr bwMode="auto">
              <a:xfrm>
                <a:off x="8942834" y="4423950"/>
                <a:ext cx="451328" cy="451328"/>
              </a:xfrm>
              <a:prstGeom prst="ellipse">
                <a:avLst/>
              </a:prstGeom>
              <a:solidFill>
                <a:schemeClr val="bg1"/>
              </a:solidFill>
              <a:ln w="10795" cap="flat" cmpd="sng" algn="ctr">
                <a:noFill/>
                <a:prstDash val="solid"/>
              </a:ln>
              <a:effectLst>
                <a:outerShdw blurRad="190500" dist="38100" dir="2700000" algn="tl" rotWithShape="0">
                  <a:prstClr val="black">
                    <a:alpha val="25000"/>
                  </a:prstClr>
                </a:outerShdw>
              </a:effectLst>
            </p:spPr>
            <p:txBody>
              <a:bodyPr vert="horz" wrap="square" lIns="0" tIns="47558" rIns="0" bIns="47558" numCol="1" rtlCol="0" anchor="ctr" anchorCtr="0" compatLnSpc="1">
                <a:prstTxWarp prst="textNoShape">
                  <a:avLst/>
                </a:prstTxWarp>
              </a:bodyPr>
              <a:lstStyle/>
              <a:p>
                <a:pPr algn="ctr" defTabSz="950845" fontAlgn="base">
                  <a:spcBef>
                    <a:spcPct val="0"/>
                  </a:spcBef>
                  <a:spcAft>
                    <a:spcPct val="0"/>
                  </a:spcAft>
                  <a:defRPr/>
                </a:pPr>
                <a:endParaRPr lang="en-US" sz="900" kern="0">
                  <a:gradFill>
                    <a:gsLst>
                      <a:gs pos="0">
                        <a:srgbClr val="FFFFFF"/>
                      </a:gs>
                      <a:gs pos="100000">
                        <a:srgbClr val="FFFFFF"/>
                      </a:gs>
                    </a:gsLst>
                    <a:lin ang="5400000" scaled="0"/>
                  </a:gradFill>
                  <a:latin typeface="Segoe UI Semilight"/>
                </a:endParaRPr>
              </a:p>
            </p:txBody>
          </p:sp>
          <p:pic>
            <p:nvPicPr>
              <p:cNvPr id="332" name="Graphic 331">
                <a:extLst>
                  <a:ext uri="{FF2B5EF4-FFF2-40B4-BE49-F238E27FC236}">
                    <a16:creationId xmlns:a16="http://schemas.microsoft.com/office/drawing/2014/main" id="{DE6C45CE-CD2A-441B-AB18-A413FD51D43B}"/>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052808" y="4534272"/>
                <a:ext cx="231381" cy="231216"/>
              </a:xfrm>
              <a:prstGeom prst="rect">
                <a:avLst/>
              </a:prstGeom>
            </p:spPr>
          </p:pic>
          <p:sp>
            <p:nvSpPr>
              <p:cNvPr id="333" name="Rectangle 332">
                <a:extLst>
                  <a:ext uri="{FF2B5EF4-FFF2-40B4-BE49-F238E27FC236}">
                    <a16:creationId xmlns:a16="http://schemas.microsoft.com/office/drawing/2014/main" id="{849C89CA-5CB0-41D7-ABB9-C1EDB1BCF0A9}"/>
                  </a:ext>
                </a:extLst>
              </p:cNvPr>
              <p:cNvSpPr/>
              <p:nvPr/>
            </p:nvSpPr>
            <p:spPr>
              <a:xfrm>
                <a:off x="9338480" y="4516275"/>
                <a:ext cx="780424" cy="247657"/>
              </a:xfrm>
              <a:prstGeom prst="rect">
                <a:avLst/>
              </a:prstGeom>
            </p:spPr>
            <p:txBody>
              <a:bodyPr wrap="none">
                <a:spAutoFit/>
              </a:bodyPr>
              <a:lstStyle/>
              <a:p>
                <a:pPr defTabSz="896022">
                  <a:defRPr/>
                </a:pPr>
                <a:r>
                  <a:rPr lang="en-US" sz="900" kern="0">
                    <a:solidFill>
                      <a:srgbClr val="3C3C41"/>
                    </a:solidFill>
                    <a:latin typeface="Segoe UI Semibold"/>
                  </a:rPr>
                  <a:t>Templates</a:t>
                </a:r>
              </a:p>
            </p:txBody>
          </p:sp>
        </p:grpSp>
        <p:grpSp>
          <p:nvGrpSpPr>
            <p:cNvPr id="321" name="Group 320">
              <a:extLst>
                <a:ext uri="{FF2B5EF4-FFF2-40B4-BE49-F238E27FC236}">
                  <a16:creationId xmlns:a16="http://schemas.microsoft.com/office/drawing/2014/main" id="{2E62DD73-A1A5-4842-8363-7B7206402620}"/>
                </a:ext>
              </a:extLst>
            </p:cNvPr>
            <p:cNvGrpSpPr/>
            <p:nvPr/>
          </p:nvGrpSpPr>
          <p:grpSpPr>
            <a:xfrm>
              <a:off x="9326225" y="5163675"/>
              <a:ext cx="857618" cy="425693"/>
              <a:chOff x="8942834" y="4967533"/>
              <a:chExt cx="909261" cy="451328"/>
            </a:xfrm>
          </p:grpSpPr>
          <p:sp>
            <p:nvSpPr>
              <p:cNvPr id="328" name="Oval 327">
                <a:extLst>
                  <a:ext uri="{FF2B5EF4-FFF2-40B4-BE49-F238E27FC236}">
                    <a16:creationId xmlns:a16="http://schemas.microsoft.com/office/drawing/2014/main" id="{B28F7266-0CF3-43E8-9CF1-14DE690E4249}"/>
                  </a:ext>
                </a:extLst>
              </p:cNvPr>
              <p:cNvSpPr/>
              <p:nvPr/>
            </p:nvSpPr>
            <p:spPr bwMode="auto">
              <a:xfrm>
                <a:off x="8942834" y="4967533"/>
                <a:ext cx="451328" cy="451328"/>
              </a:xfrm>
              <a:prstGeom prst="ellipse">
                <a:avLst/>
              </a:prstGeom>
              <a:solidFill>
                <a:schemeClr val="bg1"/>
              </a:solidFill>
              <a:ln w="10795" cap="flat" cmpd="sng" algn="ctr">
                <a:noFill/>
                <a:prstDash val="solid"/>
              </a:ln>
              <a:effectLst>
                <a:outerShdw blurRad="190500" dist="38100" dir="2700000" algn="tl" rotWithShape="0">
                  <a:prstClr val="black">
                    <a:alpha val="25000"/>
                  </a:prstClr>
                </a:outerShdw>
              </a:effectLst>
            </p:spPr>
            <p:txBody>
              <a:bodyPr vert="horz" wrap="square" lIns="0" tIns="47558" rIns="0" bIns="47558" numCol="1" rtlCol="0" anchor="ctr" anchorCtr="0" compatLnSpc="1">
                <a:prstTxWarp prst="textNoShape">
                  <a:avLst/>
                </a:prstTxWarp>
              </a:bodyPr>
              <a:lstStyle/>
              <a:p>
                <a:pPr algn="ctr" defTabSz="950845" fontAlgn="base">
                  <a:spcBef>
                    <a:spcPct val="0"/>
                  </a:spcBef>
                  <a:spcAft>
                    <a:spcPct val="0"/>
                  </a:spcAft>
                  <a:defRPr/>
                </a:pPr>
                <a:endParaRPr lang="en-US" sz="900" kern="0">
                  <a:gradFill>
                    <a:gsLst>
                      <a:gs pos="0">
                        <a:srgbClr val="FFFFFF"/>
                      </a:gs>
                      <a:gs pos="100000">
                        <a:srgbClr val="FFFFFF"/>
                      </a:gs>
                    </a:gsLst>
                    <a:lin ang="5400000" scaled="0"/>
                  </a:gradFill>
                  <a:latin typeface="Segoe UI Semilight"/>
                </a:endParaRPr>
              </a:p>
            </p:txBody>
          </p:sp>
          <p:sp>
            <p:nvSpPr>
              <p:cNvPr id="329" name="Rectangle 328">
                <a:extLst>
                  <a:ext uri="{FF2B5EF4-FFF2-40B4-BE49-F238E27FC236}">
                    <a16:creationId xmlns:a16="http://schemas.microsoft.com/office/drawing/2014/main" id="{2EB05B9C-B94B-463A-8225-75A494D7B1B0}"/>
                  </a:ext>
                </a:extLst>
              </p:cNvPr>
              <p:cNvSpPr/>
              <p:nvPr/>
            </p:nvSpPr>
            <p:spPr>
              <a:xfrm>
                <a:off x="9341895" y="5070087"/>
                <a:ext cx="510200" cy="247657"/>
              </a:xfrm>
              <a:prstGeom prst="rect">
                <a:avLst/>
              </a:prstGeom>
            </p:spPr>
            <p:txBody>
              <a:bodyPr wrap="none">
                <a:spAutoFit/>
              </a:bodyPr>
              <a:lstStyle/>
              <a:p>
                <a:pPr defTabSz="896022">
                  <a:defRPr/>
                </a:pPr>
                <a:r>
                  <a:rPr lang="en-US" sz="900" kern="0" err="1">
                    <a:solidFill>
                      <a:srgbClr val="3C3C41"/>
                    </a:solidFill>
                    <a:latin typeface="Segoe UI Semibold"/>
                  </a:rPr>
                  <a:t>RBAC</a:t>
                </a:r>
                <a:endParaRPr lang="en-US" sz="900" kern="0">
                  <a:solidFill>
                    <a:srgbClr val="3C3C41"/>
                  </a:solidFill>
                  <a:latin typeface="Segoe UI Semibold"/>
                </a:endParaRPr>
              </a:p>
            </p:txBody>
          </p:sp>
          <p:pic>
            <p:nvPicPr>
              <p:cNvPr id="330" name="Picture 329">
                <a:extLst>
                  <a:ext uri="{FF2B5EF4-FFF2-40B4-BE49-F238E27FC236}">
                    <a16:creationId xmlns:a16="http://schemas.microsoft.com/office/drawing/2014/main" id="{0F0BC600-4118-44A5-93E4-C80C762C6B1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030837" y="5058185"/>
                <a:ext cx="275322" cy="270025"/>
              </a:xfrm>
              <a:prstGeom prst="rect">
                <a:avLst/>
              </a:prstGeom>
            </p:spPr>
          </p:pic>
        </p:grpSp>
        <p:pic>
          <p:nvPicPr>
            <p:cNvPr id="322" name="Picture 321">
              <a:extLst>
                <a:ext uri="{FF2B5EF4-FFF2-40B4-BE49-F238E27FC236}">
                  <a16:creationId xmlns:a16="http://schemas.microsoft.com/office/drawing/2014/main" id="{C6944660-6E7F-42E5-8CEB-4DE4F9919EEA}"/>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7728285" y="4905625"/>
              <a:ext cx="473759" cy="417549"/>
            </a:xfrm>
            <a:prstGeom prst="rect">
              <a:avLst/>
            </a:prstGeom>
          </p:spPr>
        </p:pic>
        <p:sp>
          <p:nvSpPr>
            <p:cNvPr id="323" name="Rectangle 322">
              <a:extLst>
                <a:ext uri="{FF2B5EF4-FFF2-40B4-BE49-F238E27FC236}">
                  <a16:creationId xmlns:a16="http://schemas.microsoft.com/office/drawing/2014/main" id="{BA5A917B-4EC6-40E1-AA3A-D3BB5B70FE92}"/>
                </a:ext>
              </a:extLst>
            </p:cNvPr>
            <p:cNvSpPr/>
            <p:nvPr/>
          </p:nvSpPr>
          <p:spPr>
            <a:xfrm>
              <a:off x="8484412" y="4830396"/>
              <a:ext cx="1662871" cy="307821"/>
            </a:xfrm>
            <a:prstGeom prst="rect">
              <a:avLst/>
            </a:prstGeom>
          </p:spPr>
          <p:txBody>
            <a:bodyPr wrap="none">
              <a:spAutoFit/>
            </a:bodyPr>
            <a:lstStyle/>
            <a:p>
              <a:pPr defTabSz="896022">
                <a:defRPr/>
              </a:pPr>
              <a:r>
                <a:rPr lang="en-US" sz="1400" kern="0">
                  <a:solidFill>
                    <a:srgbClr val="3C3C41"/>
                  </a:solidFill>
                  <a:latin typeface="Segoe UI Semibold"/>
                </a:rPr>
                <a:t>Govern &amp; Manage</a:t>
              </a:r>
            </a:p>
          </p:txBody>
        </p:sp>
        <p:grpSp>
          <p:nvGrpSpPr>
            <p:cNvPr id="324" name="Group 323">
              <a:extLst>
                <a:ext uri="{FF2B5EF4-FFF2-40B4-BE49-F238E27FC236}">
                  <a16:creationId xmlns:a16="http://schemas.microsoft.com/office/drawing/2014/main" id="{A0B8004D-1910-43EF-8642-31C28838C1E7}"/>
                </a:ext>
              </a:extLst>
            </p:cNvPr>
            <p:cNvGrpSpPr/>
            <p:nvPr/>
          </p:nvGrpSpPr>
          <p:grpSpPr>
            <a:xfrm>
              <a:off x="10253647" y="5163675"/>
              <a:ext cx="961810" cy="425693"/>
              <a:chOff x="9007698" y="5470653"/>
              <a:chExt cx="1019727" cy="451328"/>
            </a:xfrm>
          </p:grpSpPr>
          <p:sp>
            <p:nvSpPr>
              <p:cNvPr id="325" name="Oval 324">
                <a:extLst>
                  <a:ext uri="{FF2B5EF4-FFF2-40B4-BE49-F238E27FC236}">
                    <a16:creationId xmlns:a16="http://schemas.microsoft.com/office/drawing/2014/main" id="{80AE0508-BAB7-4AD0-B3C0-F9B98B842867}"/>
                  </a:ext>
                </a:extLst>
              </p:cNvPr>
              <p:cNvSpPr/>
              <p:nvPr/>
            </p:nvSpPr>
            <p:spPr bwMode="auto">
              <a:xfrm>
                <a:off x="9007698" y="5470653"/>
                <a:ext cx="451327" cy="451328"/>
              </a:xfrm>
              <a:prstGeom prst="ellipse">
                <a:avLst/>
              </a:prstGeom>
              <a:solidFill>
                <a:schemeClr val="bg1"/>
              </a:solidFill>
              <a:ln w="10795" cap="flat" cmpd="sng" algn="ctr">
                <a:noFill/>
                <a:prstDash val="solid"/>
              </a:ln>
              <a:effectLst>
                <a:outerShdw blurRad="190500" dist="38100" dir="2700000" algn="tl" rotWithShape="0">
                  <a:prstClr val="black">
                    <a:alpha val="25000"/>
                  </a:prstClr>
                </a:outerShdw>
              </a:effectLst>
            </p:spPr>
            <p:txBody>
              <a:bodyPr vert="horz" wrap="square" lIns="0" tIns="47558" rIns="0" bIns="47558" numCol="1" rtlCol="0" anchor="ctr" anchorCtr="0" compatLnSpc="1">
                <a:prstTxWarp prst="textNoShape">
                  <a:avLst/>
                </a:prstTxWarp>
              </a:bodyPr>
              <a:lstStyle/>
              <a:p>
                <a:pPr algn="ctr" defTabSz="950845" fontAlgn="base">
                  <a:spcBef>
                    <a:spcPct val="0"/>
                  </a:spcBef>
                  <a:spcAft>
                    <a:spcPct val="0"/>
                  </a:spcAft>
                  <a:defRPr/>
                </a:pPr>
                <a:endParaRPr lang="en-US" sz="900" kern="0">
                  <a:gradFill>
                    <a:gsLst>
                      <a:gs pos="0">
                        <a:srgbClr val="FFFFFF"/>
                      </a:gs>
                      <a:gs pos="100000">
                        <a:srgbClr val="FFFFFF"/>
                      </a:gs>
                    </a:gsLst>
                    <a:lin ang="5400000" scaled="0"/>
                  </a:gradFill>
                  <a:latin typeface="Segoe UI Semilight"/>
                </a:endParaRPr>
              </a:p>
            </p:txBody>
          </p:sp>
          <p:sp>
            <p:nvSpPr>
              <p:cNvPr id="326" name="Rectangle 325">
                <a:extLst>
                  <a:ext uri="{FF2B5EF4-FFF2-40B4-BE49-F238E27FC236}">
                    <a16:creationId xmlns:a16="http://schemas.microsoft.com/office/drawing/2014/main" id="{1AA3EF98-C942-4D58-8AB0-296D256778F7}"/>
                  </a:ext>
                </a:extLst>
              </p:cNvPr>
              <p:cNvSpPr/>
              <p:nvPr/>
            </p:nvSpPr>
            <p:spPr>
              <a:xfrm>
                <a:off x="9406756" y="5573207"/>
                <a:ext cx="620669" cy="247657"/>
              </a:xfrm>
              <a:prstGeom prst="rect">
                <a:avLst/>
              </a:prstGeom>
            </p:spPr>
            <p:txBody>
              <a:bodyPr wrap="none">
                <a:spAutoFit/>
              </a:bodyPr>
              <a:lstStyle/>
              <a:p>
                <a:pPr defTabSz="896022">
                  <a:defRPr/>
                </a:pPr>
                <a:r>
                  <a:rPr lang="en-US" sz="900" kern="0">
                    <a:solidFill>
                      <a:srgbClr val="3C3C41"/>
                    </a:solidFill>
                    <a:latin typeface="Segoe UI Semibold"/>
                  </a:rPr>
                  <a:t>Policies</a:t>
                </a:r>
              </a:p>
            </p:txBody>
          </p:sp>
          <p:pic>
            <p:nvPicPr>
              <p:cNvPr id="327" name="Graphic 326">
                <a:extLst>
                  <a:ext uri="{FF2B5EF4-FFF2-40B4-BE49-F238E27FC236}">
                    <a16:creationId xmlns:a16="http://schemas.microsoft.com/office/drawing/2014/main" id="{C2EAAA4E-71CA-4DE2-B885-6629DE89109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095682" y="5560720"/>
                <a:ext cx="275321" cy="271194"/>
              </a:xfrm>
              <a:prstGeom prst="rect">
                <a:avLst/>
              </a:prstGeom>
            </p:spPr>
          </p:pic>
        </p:grpSp>
      </p:grpSp>
      <p:grpSp>
        <p:nvGrpSpPr>
          <p:cNvPr id="334" name="Group 333">
            <a:extLst>
              <a:ext uri="{FF2B5EF4-FFF2-40B4-BE49-F238E27FC236}">
                <a16:creationId xmlns:a16="http://schemas.microsoft.com/office/drawing/2014/main" id="{B1D3661E-222F-49E9-A9A4-72EC4417E3B7}"/>
              </a:ext>
            </a:extLst>
          </p:cNvPr>
          <p:cNvGrpSpPr/>
          <p:nvPr/>
        </p:nvGrpSpPr>
        <p:grpSpPr>
          <a:xfrm>
            <a:off x="6528356" y="6003735"/>
            <a:ext cx="353764" cy="353764"/>
            <a:chOff x="6233626" y="2239520"/>
            <a:chExt cx="548036" cy="548036"/>
          </a:xfrm>
        </p:grpSpPr>
        <p:sp>
          <p:nvSpPr>
            <p:cNvPr id="335" name="Oval 334">
              <a:extLst>
                <a:ext uri="{FF2B5EF4-FFF2-40B4-BE49-F238E27FC236}">
                  <a16:creationId xmlns:a16="http://schemas.microsoft.com/office/drawing/2014/main" id="{5641A2CE-CC47-41EA-9BDF-EF36BC242FD7}"/>
                </a:ext>
              </a:extLst>
            </p:cNvPr>
            <p:cNvSpPr/>
            <p:nvPr/>
          </p:nvSpPr>
          <p:spPr bwMode="auto">
            <a:xfrm>
              <a:off x="6233626" y="2239520"/>
              <a:ext cx="548036" cy="548036"/>
            </a:xfrm>
            <a:prstGeom prst="ellipse">
              <a:avLst/>
            </a:prstGeom>
            <a:solidFill>
              <a:schemeClr val="accent1"/>
            </a:solidFill>
            <a:ln w="762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5" tIns="143388" rIns="179235" bIns="143388" numCol="1" spcCol="0" rtlCol="0" fromWordArt="0" anchor="t" anchorCtr="0" forceAA="0" compatLnSpc="1">
              <a:prstTxWarp prst="textNoShape">
                <a:avLst/>
              </a:prstTxWarp>
              <a:noAutofit/>
            </a:bodyPr>
            <a:lstStyle/>
            <a:p>
              <a:pPr algn="ctr" defTabSz="913822"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nvGrpSpPr>
            <p:cNvPr id="336" name="Group 335">
              <a:extLst>
                <a:ext uri="{FF2B5EF4-FFF2-40B4-BE49-F238E27FC236}">
                  <a16:creationId xmlns:a16="http://schemas.microsoft.com/office/drawing/2014/main" id="{5388A71F-7F91-4FC5-A22A-1A4C00E0BC7A}"/>
                </a:ext>
              </a:extLst>
            </p:cNvPr>
            <p:cNvGrpSpPr/>
            <p:nvPr/>
          </p:nvGrpSpPr>
          <p:grpSpPr>
            <a:xfrm>
              <a:off x="6322461" y="2334278"/>
              <a:ext cx="360610" cy="358519"/>
              <a:chOff x="6900710" y="2092425"/>
              <a:chExt cx="360610" cy="358519"/>
            </a:xfrm>
          </p:grpSpPr>
          <p:sp>
            <p:nvSpPr>
              <p:cNvPr id="337" name="Oval 336">
                <a:extLst>
                  <a:ext uri="{FF2B5EF4-FFF2-40B4-BE49-F238E27FC236}">
                    <a16:creationId xmlns:a16="http://schemas.microsoft.com/office/drawing/2014/main" id="{6068C7C2-9F0F-40E3-A4B0-BDF979A8B2D2}"/>
                  </a:ext>
                </a:extLst>
              </p:cNvPr>
              <p:cNvSpPr/>
              <p:nvPr/>
            </p:nvSpPr>
            <p:spPr bwMode="auto">
              <a:xfrm>
                <a:off x="6915176" y="2105845"/>
                <a:ext cx="331678" cy="331678"/>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4" rIns="182854" bIns="146284" numCol="1" spcCol="0" rtlCol="0" fromWordArt="0" anchor="t" anchorCtr="0" forceAA="0" compatLnSpc="1">
                <a:prstTxWarp prst="textNoShape">
                  <a:avLst/>
                </a:prstTxWarp>
                <a:noAutofit/>
              </a:bodyPr>
              <a:lstStyle/>
              <a:p>
                <a:pPr defTabSz="932293" fontAlgn="base">
                  <a:spcBef>
                    <a:spcPct val="0"/>
                  </a:spcBef>
                  <a:spcAft>
                    <a:spcPct val="0"/>
                  </a:spcAft>
                  <a:defRPr/>
                </a:pPr>
                <a:endParaRPr lang="en-US" sz="200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338" name="check 3">
                <a:extLst>
                  <a:ext uri="{FF2B5EF4-FFF2-40B4-BE49-F238E27FC236}">
                    <a16:creationId xmlns:a16="http://schemas.microsoft.com/office/drawing/2014/main" id="{9261B76D-A8B4-405F-8217-282A0BD364AA}"/>
                  </a:ext>
                </a:extLst>
              </p:cNvPr>
              <p:cNvSpPr>
                <a:spLocks noChangeAspect="1" noEditPoints="1"/>
              </p:cNvSpPr>
              <p:nvPr/>
            </p:nvSpPr>
            <p:spPr bwMode="auto">
              <a:xfrm>
                <a:off x="6900710" y="2092425"/>
                <a:ext cx="360610" cy="358519"/>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solidFill>
                <a:schemeClr val="bg1"/>
              </a:solidFill>
              <a:ln w="22225" cap="sq">
                <a:solidFill>
                  <a:schemeClr val="accent1"/>
                </a:solidFill>
                <a:prstDash val="solid"/>
                <a:miter lim="800000"/>
                <a:headEnd/>
                <a:tailEnd/>
              </a:ln>
            </p:spPr>
            <p:txBody>
              <a:bodyPr vert="horz" wrap="square" lIns="89616" tIns="44808" rIns="89616" bIns="44808" numCol="1" anchor="t" anchorCtr="0" compatLnSpc="1">
                <a:prstTxWarp prst="textNoShape">
                  <a:avLst/>
                </a:prstTxWarp>
              </a:bodyPr>
              <a:lstStyle/>
              <a:p>
                <a:pPr defTabSz="914087">
                  <a:defRPr/>
                </a:pPr>
                <a:endParaRPr lang="en-US" sz="883">
                  <a:gradFill>
                    <a:gsLst>
                      <a:gs pos="0">
                        <a:srgbClr val="505050"/>
                      </a:gs>
                      <a:gs pos="100000">
                        <a:srgbClr val="505050"/>
                      </a:gs>
                    </a:gsLst>
                  </a:gradFill>
                  <a:latin typeface="Segoe UI Semilight"/>
                </a:endParaRPr>
              </a:p>
            </p:txBody>
          </p:sp>
        </p:grpSp>
      </p:grpSp>
      <p:grpSp>
        <p:nvGrpSpPr>
          <p:cNvPr id="339" name="Group 338">
            <a:extLst>
              <a:ext uri="{FF2B5EF4-FFF2-40B4-BE49-F238E27FC236}">
                <a16:creationId xmlns:a16="http://schemas.microsoft.com/office/drawing/2014/main" id="{0F5B4EBA-2DB1-4005-A8DE-25FE4596803A}"/>
              </a:ext>
            </a:extLst>
          </p:cNvPr>
          <p:cNvGrpSpPr/>
          <p:nvPr/>
        </p:nvGrpSpPr>
        <p:grpSpPr>
          <a:xfrm>
            <a:off x="7605551" y="4521737"/>
            <a:ext cx="1554200" cy="772877"/>
            <a:chOff x="7605764" y="4219678"/>
            <a:chExt cx="1554421" cy="772987"/>
          </a:xfrm>
        </p:grpSpPr>
        <p:sp>
          <p:nvSpPr>
            <p:cNvPr id="340" name="Rectangle 339">
              <a:extLst>
                <a:ext uri="{FF2B5EF4-FFF2-40B4-BE49-F238E27FC236}">
                  <a16:creationId xmlns:a16="http://schemas.microsoft.com/office/drawing/2014/main" id="{2DF962B7-D618-4C43-81D7-DABAA46B809F}"/>
                </a:ext>
              </a:extLst>
            </p:cNvPr>
            <p:cNvSpPr/>
            <p:nvPr/>
          </p:nvSpPr>
          <p:spPr>
            <a:xfrm>
              <a:off x="8456146" y="4452283"/>
              <a:ext cx="704039" cy="312073"/>
            </a:xfrm>
            <a:prstGeom prst="rect">
              <a:avLst/>
            </a:prstGeom>
          </p:spPr>
          <p:txBody>
            <a:bodyPr wrap="none">
              <a:spAutoFit/>
            </a:bodyPr>
            <a:lstStyle/>
            <a:p>
              <a:pPr defTabSz="896022">
                <a:defRPr/>
              </a:pPr>
              <a:r>
                <a:rPr lang="en-US" sz="1400" kern="0">
                  <a:solidFill>
                    <a:srgbClr val="3C3C41"/>
                  </a:solidFill>
                  <a:latin typeface="Segoe UI Semibold"/>
                </a:rPr>
                <a:t>Adopt</a:t>
              </a:r>
            </a:p>
          </p:txBody>
        </p:sp>
        <p:sp>
          <p:nvSpPr>
            <p:cNvPr id="341" name="Oval 340">
              <a:extLst>
                <a:ext uri="{FF2B5EF4-FFF2-40B4-BE49-F238E27FC236}">
                  <a16:creationId xmlns:a16="http://schemas.microsoft.com/office/drawing/2014/main" id="{874157E1-BA4B-487F-B6D3-F39DC73B1996}"/>
                </a:ext>
              </a:extLst>
            </p:cNvPr>
            <p:cNvSpPr/>
            <p:nvPr/>
          </p:nvSpPr>
          <p:spPr bwMode="auto">
            <a:xfrm>
              <a:off x="7605764" y="4219678"/>
              <a:ext cx="772987" cy="772987"/>
            </a:xfrm>
            <a:prstGeom prst="ellipse">
              <a:avLst/>
            </a:prstGeom>
            <a:solidFill>
              <a:schemeClr val="bg1"/>
            </a:solidFill>
            <a:ln w="10795" cap="flat" cmpd="sng" algn="ctr">
              <a:noFill/>
              <a:prstDash val="solid"/>
            </a:ln>
            <a:effectLst>
              <a:outerShdw blurRad="190500" dist="38100" dir="4500000" algn="tl" rotWithShape="0">
                <a:prstClr val="black">
                  <a:alpha val="25000"/>
                </a:prstClr>
              </a:outerShdw>
            </a:effectLst>
          </p:spPr>
          <p:txBody>
            <a:bodyPr vert="horz" wrap="square" lIns="0" tIns="47545" rIns="0" bIns="47545" numCol="1" rtlCol="0" anchor="ctr" anchorCtr="0" compatLnSpc="1">
              <a:prstTxWarp prst="textNoShape">
                <a:avLst/>
              </a:prstTxWarp>
            </a:bodyPr>
            <a:lstStyle/>
            <a:p>
              <a:pPr algn="ctr" defTabSz="950480" fontAlgn="base">
                <a:spcBef>
                  <a:spcPct val="0"/>
                </a:spcBef>
                <a:spcAft>
                  <a:spcPct val="0"/>
                </a:spcAft>
                <a:defRPr/>
              </a:pPr>
              <a:endParaRPr lang="en-US" sz="2040" kern="0">
                <a:gradFill>
                  <a:gsLst>
                    <a:gs pos="0">
                      <a:srgbClr val="FFFFFF"/>
                    </a:gs>
                    <a:gs pos="100000">
                      <a:srgbClr val="FFFFFF"/>
                    </a:gs>
                  </a:gsLst>
                  <a:lin ang="5400000" scaled="0"/>
                </a:gradFill>
                <a:latin typeface="Segoe UI Semilight"/>
              </a:endParaRPr>
            </a:p>
          </p:txBody>
        </p:sp>
        <p:grpSp>
          <p:nvGrpSpPr>
            <p:cNvPr id="342" name="Group 341">
              <a:extLst>
                <a:ext uri="{FF2B5EF4-FFF2-40B4-BE49-F238E27FC236}">
                  <a16:creationId xmlns:a16="http://schemas.microsoft.com/office/drawing/2014/main" id="{4DB8C4F2-2A95-440C-9506-4CE2CC09BA50}"/>
                </a:ext>
              </a:extLst>
            </p:cNvPr>
            <p:cNvGrpSpPr/>
            <p:nvPr/>
          </p:nvGrpSpPr>
          <p:grpSpPr>
            <a:xfrm>
              <a:off x="7801342" y="4415220"/>
              <a:ext cx="395380" cy="434838"/>
              <a:chOff x="2785065" y="3014249"/>
              <a:chExt cx="290509" cy="319501"/>
            </a:xfrm>
          </p:grpSpPr>
          <p:grpSp>
            <p:nvGrpSpPr>
              <p:cNvPr id="343" name="Group 342">
                <a:extLst>
                  <a:ext uri="{FF2B5EF4-FFF2-40B4-BE49-F238E27FC236}">
                    <a16:creationId xmlns:a16="http://schemas.microsoft.com/office/drawing/2014/main" id="{6D031740-29F5-4F22-AEB3-5316B50A9E98}"/>
                  </a:ext>
                </a:extLst>
              </p:cNvPr>
              <p:cNvGrpSpPr/>
              <p:nvPr/>
            </p:nvGrpSpPr>
            <p:grpSpPr>
              <a:xfrm>
                <a:off x="2785065" y="3014249"/>
                <a:ext cx="290509" cy="319501"/>
                <a:chOff x="5686425" y="2981325"/>
                <a:chExt cx="819150" cy="895350"/>
              </a:xfrm>
            </p:grpSpPr>
            <p:pic>
              <p:nvPicPr>
                <p:cNvPr id="345" name="Picture 344">
                  <a:extLst>
                    <a:ext uri="{FF2B5EF4-FFF2-40B4-BE49-F238E27FC236}">
                      <a16:creationId xmlns:a16="http://schemas.microsoft.com/office/drawing/2014/main" id="{BD32F019-DA36-4F2E-AD47-F78A6F5C37C5}"/>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686425" y="2981325"/>
                  <a:ext cx="819150" cy="895350"/>
                </a:xfrm>
                <a:prstGeom prst="rect">
                  <a:avLst/>
                </a:prstGeom>
              </p:spPr>
            </p:pic>
            <p:sp>
              <p:nvSpPr>
                <p:cNvPr id="346" name="Oval 345">
                  <a:extLst>
                    <a:ext uri="{FF2B5EF4-FFF2-40B4-BE49-F238E27FC236}">
                      <a16:creationId xmlns:a16="http://schemas.microsoft.com/office/drawing/2014/main" id="{0C5C3B31-7EC6-4E8C-AF85-01666A8B0112}"/>
                    </a:ext>
                  </a:extLst>
                </p:cNvPr>
                <p:cNvSpPr/>
                <p:nvPr/>
              </p:nvSpPr>
              <p:spPr>
                <a:xfrm>
                  <a:off x="5693564" y="3076575"/>
                  <a:ext cx="71437" cy="7143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endParaRPr lang="de-DE" sz="1730">
                    <a:solidFill>
                      <a:srgbClr val="FFFFFF"/>
                    </a:solidFill>
                    <a:latin typeface="Segoe UI"/>
                  </a:endParaRPr>
                </a:p>
              </p:txBody>
            </p:sp>
            <p:sp>
              <p:nvSpPr>
                <p:cNvPr id="347" name="Oval 346">
                  <a:extLst>
                    <a:ext uri="{FF2B5EF4-FFF2-40B4-BE49-F238E27FC236}">
                      <a16:creationId xmlns:a16="http://schemas.microsoft.com/office/drawing/2014/main" id="{6795AE62-915D-4EEE-82BF-D88A0583E5EE}"/>
                    </a:ext>
                  </a:extLst>
                </p:cNvPr>
                <p:cNvSpPr/>
                <p:nvPr/>
              </p:nvSpPr>
              <p:spPr>
                <a:xfrm>
                  <a:off x="6419858" y="3078956"/>
                  <a:ext cx="83335"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endParaRPr lang="de-DE" sz="1730">
                    <a:solidFill>
                      <a:srgbClr val="FFFFFF"/>
                    </a:solidFill>
                    <a:latin typeface="Segoe UI"/>
                  </a:endParaRPr>
                </a:p>
              </p:txBody>
            </p:sp>
          </p:grpSp>
          <p:sp>
            <p:nvSpPr>
              <p:cNvPr id="344" name="Oval 343">
                <a:extLst>
                  <a:ext uri="{FF2B5EF4-FFF2-40B4-BE49-F238E27FC236}">
                    <a16:creationId xmlns:a16="http://schemas.microsoft.com/office/drawing/2014/main" id="{92252EC5-B2D6-40FD-8CF9-9833A37F641E}"/>
                  </a:ext>
                </a:extLst>
              </p:cNvPr>
              <p:cNvSpPr/>
              <p:nvPr/>
            </p:nvSpPr>
            <p:spPr>
              <a:xfrm>
                <a:off x="2797766" y="3021815"/>
                <a:ext cx="262186" cy="280519"/>
              </a:xfrm>
              <a:prstGeom prst="ellipse">
                <a:avLst/>
              </a:prstGeom>
              <a:noFill/>
              <a:ln w="28575">
                <a:solidFill>
                  <a:srgbClr val="008C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2"/>
                <a:endParaRPr lang="de-DE" sz="1730">
                  <a:solidFill>
                    <a:srgbClr val="FFFFFF"/>
                  </a:solidFill>
                  <a:latin typeface="Segoe UI"/>
                </a:endParaRPr>
              </a:p>
            </p:txBody>
          </p:sp>
        </p:grpSp>
      </p:grpSp>
      <p:sp>
        <p:nvSpPr>
          <p:cNvPr id="352" name="Rectangle 351">
            <a:extLst>
              <a:ext uri="{FF2B5EF4-FFF2-40B4-BE49-F238E27FC236}">
                <a16:creationId xmlns:a16="http://schemas.microsoft.com/office/drawing/2014/main" id="{6648E233-33F8-45B6-9CAC-1AFD61A7A4B7}"/>
              </a:ext>
            </a:extLst>
          </p:cNvPr>
          <p:cNvSpPr/>
          <p:nvPr/>
        </p:nvSpPr>
        <p:spPr>
          <a:xfrm>
            <a:off x="-1461335" y="3397020"/>
            <a:ext cx="1474875" cy="312029"/>
          </a:xfrm>
          <a:prstGeom prst="rect">
            <a:avLst/>
          </a:prstGeom>
          <a:solidFill>
            <a:schemeClr val="bg1"/>
          </a:solidFill>
        </p:spPr>
        <p:txBody>
          <a:bodyPr wrap="none">
            <a:spAutoFit/>
          </a:bodyPr>
          <a:lstStyle/>
          <a:p>
            <a:pPr defTabSz="914225">
              <a:defRPr/>
            </a:pPr>
            <a:r>
              <a:rPr lang="en-US" sz="1400" b="1" kern="0">
                <a:solidFill>
                  <a:srgbClr val="0078D4"/>
                </a:solidFill>
                <a:latin typeface="Segoe UI Semibold"/>
              </a:rPr>
              <a:t>Define Strategy</a:t>
            </a:r>
          </a:p>
        </p:txBody>
      </p:sp>
    </p:spTree>
    <p:extLst>
      <p:ext uri="{BB962C8B-B14F-4D97-AF65-F5344CB8AC3E}">
        <p14:creationId xmlns:p14="http://schemas.microsoft.com/office/powerpoint/2010/main" val="42653398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5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3"/>
                                        </p:tgtEl>
                                        <p:attrNameLst>
                                          <p:attrName>style.visibility</p:attrName>
                                        </p:attrNameLst>
                                      </p:cBhvr>
                                      <p:to>
                                        <p:strVal val="visible"/>
                                      </p:to>
                                    </p:set>
                                  </p:childTnLst>
                                </p:cTn>
                              </p:par>
                              <p:par>
                                <p:cTn id="11" presetID="1" presetClass="entr" presetSubtype="0" fill="hold" grpId="0" nodeType="withEffect">
                                  <p:stCondLst>
                                    <p:cond delay="600"/>
                                  </p:stCondLst>
                                  <p:childTnLst>
                                    <p:set>
                                      <p:cBhvr>
                                        <p:cTn id="12" dur="1" fill="hold">
                                          <p:stCondLst>
                                            <p:cond delay="0"/>
                                          </p:stCondLst>
                                        </p:cTn>
                                        <p:tgtEl>
                                          <p:spTgt spid="282"/>
                                        </p:tgtEl>
                                        <p:attrNameLst>
                                          <p:attrName>style.visibility</p:attrName>
                                        </p:attrNameLst>
                                      </p:cBhvr>
                                      <p:to>
                                        <p:strVal val="visible"/>
                                      </p:to>
                                    </p:set>
                                  </p:childTnLst>
                                </p:cTn>
                              </p:par>
                              <p:par>
                                <p:cTn id="13" presetID="6" presetClass="emph" presetSubtype="0" accel="100000" autoRev="1" fill="hold" grpId="1" nodeType="withEffect">
                                  <p:stCondLst>
                                    <p:cond delay="100"/>
                                  </p:stCondLst>
                                  <p:childTnLst>
                                    <p:animScale>
                                      <p:cBhvr>
                                        <p:cTn id="14" dur="500" fill="hold"/>
                                        <p:tgtEl>
                                          <p:spTgt spid="282"/>
                                        </p:tgtEl>
                                      </p:cBhvr>
                                      <p:by x="0" y="0"/>
                                    </p:animScale>
                                  </p:childTnLst>
                                </p:cTn>
                              </p:par>
                              <p:par>
                                <p:cTn id="15" presetID="1" presetClass="entr" presetSubtype="0" fill="hold" grpId="0" nodeType="withEffect">
                                  <p:stCondLst>
                                    <p:cond delay="600"/>
                                  </p:stCondLst>
                                  <p:childTnLst>
                                    <p:set>
                                      <p:cBhvr>
                                        <p:cTn id="16" dur="1" fill="hold">
                                          <p:stCondLst>
                                            <p:cond delay="0"/>
                                          </p:stCondLst>
                                        </p:cTn>
                                        <p:tgtEl>
                                          <p:spTgt spid="279"/>
                                        </p:tgtEl>
                                        <p:attrNameLst>
                                          <p:attrName>style.visibility</p:attrName>
                                        </p:attrNameLst>
                                      </p:cBhvr>
                                      <p:to>
                                        <p:strVal val="visible"/>
                                      </p:to>
                                    </p:set>
                                  </p:childTnLst>
                                </p:cTn>
                              </p:par>
                              <p:par>
                                <p:cTn id="17" presetID="6" presetClass="emph" presetSubtype="0" accel="100000" autoRev="1" fill="hold" grpId="1" nodeType="withEffect">
                                  <p:stCondLst>
                                    <p:cond delay="100"/>
                                  </p:stCondLst>
                                  <p:childTnLst>
                                    <p:animScale>
                                      <p:cBhvr>
                                        <p:cTn id="18" dur="500" fill="hold"/>
                                        <p:tgtEl>
                                          <p:spTgt spid="279"/>
                                        </p:tgtEl>
                                      </p:cBhvr>
                                      <p:by x="0" y="0"/>
                                    </p:animScale>
                                  </p:childTnLst>
                                </p:cTn>
                              </p:par>
                              <p:par>
                                <p:cTn id="19" presetID="1" presetClass="entr" presetSubtype="0" fill="hold" grpId="0" nodeType="withEffect">
                                  <p:stCondLst>
                                    <p:cond delay="600"/>
                                  </p:stCondLst>
                                  <p:childTnLst>
                                    <p:set>
                                      <p:cBhvr>
                                        <p:cTn id="20" dur="1" fill="hold">
                                          <p:stCondLst>
                                            <p:cond delay="0"/>
                                          </p:stCondLst>
                                        </p:cTn>
                                        <p:tgtEl>
                                          <p:spTgt spid="281"/>
                                        </p:tgtEl>
                                        <p:attrNameLst>
                                          <p:attrName>style.visibility</p:attrName>
                                        </p:attrNameLst>
                                      </p:cBhvr>
                                      <p:to>
                                        <p:strVal val="visible"/>
                                      </p:to>
                                    </p:set>
                                  </p:childTnLst>
                                </p:cTn>
                              </p:par>
                              <p:par>
                                <p:cTn id="21" presetID="6" presetClass="emph" presetSubtype="0" accel="100000" autoRev="1" fill="hold" grpId="1" nodeType="withEffect">
                                  <p:stCondLst>
                                    <p:cond delay="100"/>
                                  </p:stCondLst>
                                  <p:childTnLst>
                                    <p:animScale>
                                      <p:cBhvr>
                                        <p:cTn id="22" dur="500" fill="hold"/>
                                        <p:tgtEl>
                                          <p:spTgt spid="281"/>
                                        </p:tgtEl>
                                      </p:cBhvr>
                                      <p:by x="0" y="0"/>
                                    </p:animScale>
                                  </p:childTnLst>
                                </p:cTn>
                              </p:par>
                              <p:par>
                                <p:cTn id="23" presetID="1" presetClass="entr" presetSubtype="0" fill="hold" grpId="0" nodeType="withEffect">
                                  <p:stCondLst>
                                    <p:cond delay="600"/>
                                  </p:stCondLst>
                                  <p:childTnLst>
                                    <p:set>
                                      <p:cBhvr>
                                        <p:cTn id="24" dur="1" fill="hold">
                                          <p:stCondLst>
                                            <p:cond delay="0"/>
                                          </p:stCondLst>
                                        </p:cTn>
                                        <p:tgtEl>
                                          <p:spTgt spid="276"/>
                                        </p:tgtEl>
                                        <p:attrNameLst>
                                          <p:attrName>style.visibility</p:attrName>
                                        </p:attrNameLst>
                                      </p:cBhvr>
                                      <p:to>
                                        <p:strVal val="visible"/>
                                      </p:to>
                                    </p:set>
                                  </p:childTnLst>
                                </p:cTn>
                              </p:par>
                              <p:par>
                                <p:cTn id="25" presetID="6" presetClass="emph" presetSubtype="0" accel="100000" autoRev="1" fill="hold" grpId="1" nodeType="withEffect">
                                  <p:stCondLst>
                                    <p:cond delay="100"/>
                                  </p:stCondLst>
                                  <p:childTnLst>
                                    <p:animScale>
                                      <p:cBhvr>
                                        <p:cTn id="26" dur="500" fill="hold"/>
                                        <p:tgtEl>
                                          <p:spTgt spid="276"/>
                                        </p:tgtEl>
                                      </p:cBhvr>
                                      <p:by x="0" y="0"/>
                                    </p:animScale>
                                  </p:childTnLst>
                                </p:cTn>
                              </p:par>
                              <p:par>
                                <p:cTn id="27" presetID="1" presetClass="entr" presetSubtype="0" fill="hold" nodeType="withEffect">
                                  <p:stCondLst>
                                    <p:cond delay="600"/>
                                  </p:stCondLst>
                                  <p:childTnLst>
                                    <p:set>
                                      <p:cBhvr>
                                        <p:cTn id="28" dur="1" fill="hold">
                                          <p:stCondLst>
                                            <p:cond delay="0"/>
                                          </p:stCondLst>
                                        </p:cTn>
                                        <p:tgtEl>
                                          <p:spTgt spid="266"/>
                                        </p:tgtEl>
                                        <p:attrNameLst>
                                          <p:attrName>style.visibility</p:attrName>
                                        </p:attrNameLst>
                                      </p:cBhvr>
                                      <p:to>
                                        <p:strVal val="visible"/>
                                      </p:to>
                                    </p:set>
                                  </p:childTnLst>
                                </p:cTn>
                              </p:par>
                              <p:par>
                                <p:cTn id="29" presetID="6" presetClass="emph" presetSubtype="0" accel="100000" autoRev="1" fill="hold" nodeType="withEffect">
                                  <p:stCondLst>
                                    <p:cond delay="100"/>
                                  </p:stCondLst>
                                  <p:childTnLst>
                                    <p:animScale>
                                      <p:cBhvr>
                                        <p:cTn id="30" dur="500" fill="hold"/>
                                        <p:tgtEl>
                                          <p:spTgt spid="266"/>
                                        </p:tgtEl>
                                      </p:cBhvr>
                                      <p:by x="0" y="0"/>
                                    </p:animScale>
                                  </p:childTnLst>
                                </p:cTn>
                              </p:par>
                              <p:par>
                                <p:cTn id="31" presetID="1" presetClass="entr" presetSubtype="0" fill="hold" nodeType="withEffect">
                                  <p:stCondLst>
                                    <p:cond delay="200"/>
                                  </p:stCondLst>
                                  <p:childTnLst>
                                    <p:set>
                                      <p:cBhvr>
                                        <p:cTn id="32" dur="1" fill="hold">
                                          <p:stCondLst>
                                            <p:cond delay="499"/>
                                          </p:stCondLst>
                                        </p:cTn>
                                        <p:tgtEl>
                                          <p:spTgt spid="255"/>
                                        </p:tgtEl>
                                        <p:attrNameLst>
                                          <p:attrName>style.visibility</p:attrName>
                                        </p:attrNameLst>
                                      </p:cBhvr>
                                      <p:to>
                                        <p:strVal val="visible"/>
                                      </p:to>
                                    </p:set>
                                  </p:childTnLst>
                                </p:cTn>
                              </p:par>
                              <p:par>
                                <p:cTn id="33" presetID="6" presetClass="emph" presetSubtype="0" accel="100000" autoRev="1" fill="hold" nodeType="withEffect">
                                  <p:stCondLst>
                                    <p:cond delay="200"/>
                                  </p:stCondLst>
                                  <p:childTnLst>
                                    <p:animScale>
                                      <p:cBhvr>
                                        <p:cTn id="34" dur="500" fill="hold"/>
                                        <p:tgtEl>
                                          <p:spTgt spid="255"/>
                                        </p:tgtEl>
                                      </p:cBhvr>
                                      <p:by x="0" y="0"/>
                                    </p:animScale>
                                  </p:childTnLst>
                                </p:cTn>
                              </p:par>
                              <p:par>
                                <p:cTn id="35" presetID="1" presetClass="entr" presetSubtype="0" fill="hold" grpId="0" nodeType="withEffect">
                                  <p:stCondLst>
                                    <p:cond delay="200"/>
                                  </p:stCondLst>
                                  <p:childTnLst>
                                    <p:set>
                                      <p:cBhvr>
                                        <p:cTn id="36" dur="1" fill="hold">
                                          <p:stCondLst>
                                            <p:cond delay="499"/>
                                          </p:stCondLst>
                                        </p:cTn>
                                        <p:tgtEl>
                                          <p:spTgt spid="278"/>
                                        </p:tgtEl>
                                        <p:attrNameLst>
                                          <p:attrName>style.visibility</p:attrName>
                                        </p:attrNameLst>
                                      </p:cBhvr>
                                      <p:to>
                                        <p:strVal val="visible"/>
                                      </p:to>
                                    </p:set>
                                  </p:childTnLst>
                                </p:cTn>
                              </p:par>
                              <p:par>
                                <p:cTn id="37" presetID="6" presetClass="emph" presetSubtype="0" accel="100000" autoRev="1" fill="hold" grpId="1" nodeType="withEffect">
                                  <p:stCondLst>
                                    <p:cond delay="0"/>
                                  </p:stCondLst>
                                  <p:childTnLst>
                                    <p:animScale>
                                      <p:cBhvr>
                                        <p:cTn id="38" dur="500" fill="hold"/>
                                        <p:tgtEl>
                                          <p:spTgt spid="278"/>
                                        </p:tgtEl>
                                      </p:cBhvr>
                                      <p:by x="0" y="0"/>
                                    </p:animScale>
                                  </p:childTnLst>
                                </p:cTn>
                              </p:par>
                            </p:childTnLst>
                          </p:cTn>
                        </p:par>
                        <p:par>
                          <p:cTn id="39" fill="hold">
                            <p:stCondLst>
                              <p:cond delay="1200"/>
                            </p:stCondLst>
                            <p:childTnLst>
                              <p:par>
                                <p:cTn id="40" presetID="8" presetClass="emph" presetSubtype="0" repeatCount="indefinite" fill="hold" nodeType="afterEffect">
                                  <p:stCondLst>
                                    <p:cond delay="0"/>
                                  </p:stCondLst>
                                  <p:childTnLst>
                                    <p:animRot by="21600000">
                                      <p:cBhvr>
                                        <p:cTn id="41" dur="4000" fill="hold"/>
                                        <p:tgtEl>
                                          <p:spTgt spid="255"/>
                                        </p:tgtEl>
                                        <p:attrNameLst>
                                          <p:attrName>r</p:attrName>
                                        </p:attrNameLst>
                                      </p:cBhvr>
                                    </p:animRot>
                                  </p:childTnLst>
                                </p:cTn>
                              </p:par>
                            </p:childTnLst>
                          </p:cTn>
                        </p:par>
                        <p:par>
                          <p:cTn id="42" fill="hold">
                            <p:stCondLst>
                              <p:cond delay="5200"/>
                            </p:stCondLst>
                            <p:childTnLst>
                              <p:par>
                                <p:cTn id="43" presetID="22" presetClass="entr" presetSubtype="8" fill="hold" grpId="0" nodeType="afterEffect">
                                  <p:stCondLst>
                                    <p:cond delay="0"/>
                                  </p:stCondLst>
                                  <p:childTnLst>
                                    <p:set>
                                      <p:cBhvr>
                                        <p:cTn id="44" dur="1" fill="hold">
                                          <p:stCondLst>
                                            <p:cond delay="0"/>
                                          </p:stCondLst>
                                        </p:cTn>
                                        <p:tgtEl>
                                          <p:spTgt spid="291"/>
                                        </p:tgtEl>
                                        <p:attrNameLst>
                                          <p:attrName>style.visibility</p:attrName>
                                        </p:attrNameLst>
                                      </p:cBhvr>
                                      <p:to>
                                        <p:strVal val="visible"/>
                                      </p:to>
                                    </p:set>
                                    <p:animEffect transition="in" filter="wipe(left)">
                                      <p:cBhvr>
                                        <p:cTn id="45" dur="500"/>
                                        <p:tgtEl>
                                          <p:spTgt spid="291"/>
                                        </p:tgtEl>
                                      </p:cBhvr>
                                    </p:animEffect>
                                  </p:childTnLst>
                                </p:cTn>
                              </p:par>
                              <p:par>
                                <p:cTn id="46" presetID="10" presetClass="entr" presetSubtype="0" fill="hold" nodeType="withEffect">
                                  <p:stCondLst>
                                    <p:cond delay="0"/>
                                  </p:stCondLst>
                                  <p:childTnLst>
                                    <p:set>
                                      <p:cBhvr>
                                        <p:cTn id="47" dur="1" fill="hold">
                                          <p:stCondLst>
                                            <p:cond delay="0"/>
                                          </p:stCondLst>
                                        </p:cTn>
                                        <p:tgtEl>
                                          <p:spTgt spid="294"/>
                                        </p:tgtEl>
                                        <p:attrNameLst>
                                          <p:attrName>style.visibility</p:attrName>
                                        </p:attrNameLst>
                                      </p:cBhvr>
                                      <p:to>
                                        <p:strVal val="visible"/>
                                      </p:to>
                                    </p:set>
                                    <p:animEffect transition="in" filter="fade">
                                      <p:cBhvr>
                                        <p:cTn id="48" dur="500"/>
                                        <p:tgtEl>
                                          <p:spTgt spid="294"/>
                                        </p:tgtEl>
                                      </p:cBhvr>
                                    </p:animEffect>
                                  </p:childTnLst>
                                </p:cTn>
                              </p:par>
                            </p:childTnLst>
                          </p:cTn>
                        </p:par>
                        <p:par>
                          <p:cTn id="49" fill="hold">
                            <p:stCondLst>
                              <p:cond delay="5700"/>
                            </p:stCondLst>
                            <p:childTnLst>
                              <p:par>
                                <p:cTn id="50" presetID="10" presetClass="entr" presetSubtype="0" fill="hold" nodeType="afterEffect">
                                  <p:stCondLst>
                                    <p:cond delay="0"/>
                                  </p:stCondLst>
                                  <p:childTnLst>
                                    <p:set>
                                      <p:cBhvr>
                                        <p:cTn id="51" dur="1" fill="hold">
                                          <p:stCondLst>
                                            <p:cond delay="0"/>
                                          </p:stCondLst>
                                        </p:cTn>
                                        <p:tgtEl>
                                          <p:spTgt spid="308"/>
                                        </p:tgtEl>
                                        <p:attrNameLst>
                                          <p:attrName>style.visibility</p:attrName>
                                        </p:attrNameLst>
                                      </p:cBhvr>
                                      <p:to>
                                        <p:strVal val="visible"/>
                                      </p:to>
                                    </p:set>
                                    <p:animEffect transition="in" filter="fade">
                                      <p:cBhvr>
                                        <p:cTn id="52" dur="500"/>
                                        <p:tgtEl>
                                          <p:spTgt spid="308"/>
                                        </p:tgtEl>
                                      </p:cBhvr>
                                    </p:animEffect>
                                  </p:childTnLst>
                                </p:cTn>
                              </p:par>
                            </p:childTnLst>
                          </p:cTn>
                        </p:par>
                        <p:par>
                          <p:cTn id="53" fill="hold">
                            <p:stCondLst>
                              <p:cond delay="6200"/>
                            </p:stCondLst>
                            <p:childTnLst>
                              <p:par>
                                <p:cTn id="54" presetID="22" presetClass="entr" presetSubtype="8" fill="hold" grpId="0" nodeType="afterEffect">
                                  <p:stCondLst>
                                    <p:cond delay="0"/>
                                  </p:stCondLst>
                                  <p:childTnLst>
                                    <p:set>
                                      <p:cBhvr>
                                        <p:cTn id="55" dur="1" fill="hold">
                                          <p:stCondLst>
                                            <p:cond delay="0"/>
                                          </p:stCondLst>
                                        </p:cTn>
                                        <p:tgtEl>
                                          <p:spTgt spid="293"/>
                                        </p:tgtEl>
                                        <p:attrNameLst>
                                          <p:attrName>style.visibility</p:attrName>
                                        </p:attrNameLst>
                                      </p:cBhvr>
                                      <p:to>
                                        <p:strVal val="visible"/>
                                      </p:to>
                                    </p:set>
                                    <p:animEffect transition="in" filter="wipe(left)">
                                      <p:cBhvr>
                                        <p:cTn id="56" dur="500"/>
                                        <p:tgtEl>
                                          <p:spTgt spid="293"/>
                                        </p:tgtEl>
                                      </p:cBhvr>
                                    </p:animEffect>
                                  </p:childTnLst>
                                </p:cTn>
                              </p:par>
                              <p:par>
                                <p:cTn id="57" presetID="10" presetClass="entr" presetSubtype="0" fill="hold" nodeType="withEffect">
                                  <p:stCondLst>
                                    <p:cond delay="0"/>
                                  </p:stCondLst>
                                  <p:childTnLst>
                                    <p:set>
                                      <p:cBhvr>
                                        <p:cTn id="58" dur="1" fill="hold">
                                          <p:stCondLst>
                                            <p:cond delay="0"/>
                                          </p:stCondLst>
                                        </p:cTn>
                                        <p:tgtEl>
                                          <p:spTgt spid="299"/>
                                        </p:tgtEl>
                                        <p:attrNameLst>
                                          <p:attrName>style.visibility</p:attrName>
                                        </p:attrNameLst>
                                      </p:cBhvr>
                                      <p:to>
                                        <p:strVal val="visible"/>
                                      </p:to>
                                    </p:set>
                                    <p:animEffect transition="in" filter="fade">
                                      <p:cBhvr>
                                        <p:cTn id="59" dur="500"/>
                                        <p:tgtEl>
                                          <p:spTgt spid="299"/>
                                        </p:tgtEl>
                                      </p:cBhvr>
                                    </p:animEffect>
                                  </p:childTnLst>
                                </p:cTn>
                              </p:par>
                            </p:childTnLst>
                          </p:cTn>
                        </p:par>
                        <p:par>
                          <p:cTn id="60" fill="hold">
                            <p:stCondLst>
                              <p:cond delay="6700"/>
                            </p:stCondLst>
                            <p:childTnLst>
                              <p:par>
                                <p:cTn id="61" presetID="10" presetClass="entr" presetSubtype="0" fill="hold" nodeType="afterEffect">
                                  <p:stCondLst>
                                    <p:cond delay="0"/>
                                  </p:stCondLst>
                                  <p:childTnLst>
                                    <p:set>
                                      <p:cBhvr>
                                        <p:cTn id="62" dur="1" fill="hold">
                                          <p:stCondLst>
                                            <p:cond delay="0"/>
                                          </p:stCondLst>
                                        </p:cTn>
                                        <p:tgtEl>
                                          <p:spTgt spid="304"/>
                                        </p:tgtEl>
                                        <p:attrNameLst>
                                          <p:attrName>style.visibility</p:attrName>
                                        </p:attrNameLst>
                                      </p:cBhvr>
                                      <p:to>
                                        <p:strVal val="visible"/>
                                      </p:to>
                                    </p:set>
                                    <p:animEffect transition="in" filter="fade">
                                      <p:cBhvr>
                                        <p:cTn id="63" dur="500"/>
                                        <p:tgtEl>
                                          <p:spTgt spid="304"/>
                                        </p:tgtEl>
                                      </p:cBhvr>
                                    </p:animEffect>
                                  </p:childTnLst>
                                </p:cTn>
                              </p:par>
                            </p:childTnLst>
                          </p:cTn>
                        </p:par>
                        <p:par>
                          <p:cTn id="64" fill="hold">
                            <p:stCondLst>
                              <p:cond delay="7200"/>
                            </p:stCondLst>
                            <p:childTnLst>
                              <p:par>
                                <p:cTn id="65" presetID="22" presetClass="entr" presetSubtype="8" fill="hold" grpId="0" nodeType="afterEffect">
                                  <p:stCondLst>
                                    <p:cond delay="0"/>
                                  </p:stCondLst>
                                  <p:childTnLst>
                                    <p:set>
                                      <p:cBhvr>
                                        <p:cTn id="66" dur="1" fill="hold">
                                          <p:stCondLst>
                                            <p:cond delay="0"/>
                                          </p:stCondLst>
                                        </p:cTn>
                                        <p:tgtEl>
                                          <p:spTgt spid="292"/>
                                        </p:tgtEl>
                                        <p:attrNameLst>
                                          <p:attrName>style.visibility</p:attrName>
                                        </p:attrNameLst>
                                      </p:cBhvr>
                                      <p:to>
                                        <p:strVal val="visible"/>
                                      </p:to>
                                    </p:set>
                                    <p:animEffect transition="in" filter="wipe(left)">
                                      <p:cBhvr>
                                        <p:cTn id="67" dur="500"/>
                                        <p:tgtEl>
                                          <p:spTgt spid="292"/>
                                        </p:tgtEl>
                                      </p:cBhvr>
                                    </p:animEffect>
                                  </p:childTnLst>
                                </p:cTn>
                              </p:par>
                              <p:par>
                                <p:cTn id="68" presetID="10" presetClass="entr" presetSubtype="0" fill="hold" nodeType="withEffect">
                                  <p:stCondLst>
                                    <p:cond delay="0"/>
                                  </p:stCondLst>
                                  <p:childTnLst>
                                    <p:set>
                                      <p:cBhvr>
                                        <p:cTn id="69" dur="1" fill="hold">
                                          <p:stCondLst>
                                            <p:cond delay="0"/>
                                          </p:stCondLst>
                                        </p:cTn>
                                        <p:tgtEl>
                                          <p:spTgt spid="313"/>
                                        </p:tgtEl>
                                        <p:attrNameLst>
                                          <p:attrName>style.visibility</p:attrName>
                                        </p:attrNameLst>
                                      </p:cBhvr>
                                      <p:to>
                                        <p:strVal val="visible"/>
                                      </p:to>
                                    </p:set>
                                    <p:animEffect transition="in" filter="fade">
                                      <p:cBhvr>
                                        <p:cTn id="70" dur="500"/>
                                        <p:tgtEl>
                                          <p:spTgt spid="313"/>
                                        </p:tgtEl>
                                      </p:cBhvr>
                                    </p:animEffect>
                                  </p:childTnLst>
                                </p:cTn>
                              </p:par>
                            </p:childTnLst>
                          </p:cTn>
                        </p:par>
                        <p:par>
                          <p:cTn id="71" fill="hold">
                            <p:stCondLst>
                              <p:cond delay="7700"/>
                            </p:stCondLst>
                            <p:childTnLst>
                              <p:par>
                                <p:cTn id="72" presetID="10" presetClass="entr" presetSubtype="0" fill="hold" nodeType="afterEffect">
                                  <p:stCondLst>
                                    <p:cond delay="0"/>
                                  </p:stCondLst>
                                  <p:childTnLst>
                                    <p:set>
                                      <p:cBhvr>
                                        <p:cTn id="73" dur="1" fill="hold">
                                          <p:stCondLst>
                                            <p:cond delay="0"/>
                                          </p:stCondLst>
                                        </p:cTn>
                                        <p:tgtEl>
                                          <p:spTgt spid="339"/>
                                        </p:tgtEl>
                                        <p:attrNameLst>
                                          <p:attrName>style.visibility</p:attrName>
                                        </p:attrNameLst>
                                      </p:cBhvr>
                                      <p:to>
                                        <p:strVal val="visible"/>
                                      </p:to>
                                    </p:set>
                                    <p:animEffect transition="in" filter="fade">
                                      <p:cBhvr>
                                        <p:cTn id="74" dur="500"/>
                                        <p:tgtEl>
                                          <p:spTgt spid="339"/>
                                        </p:tgtEl>
                                      </p:cBhvr>
                                    </p:animEffect>
                                  </p:childTnLst>
                                </p:cTn>
                              </p:par>
                            </p:childTnLst>
                          </p:cTn>
                        </p:par>
                        <p:par>
                          <p:cTn id="75" fill="hold">
                            <p:stCondLst>
                              <p:cond delay="8200"/>
                            </p:stCondLst>
                            <p:childTnLst>
                              <p:par>
                                <p:cTn id="76" presetID="22" presetClass="entr" presetSubtype="8" fill="hold" grpId="0" nodeType="afterEffect">
                                  <p:stCondLst>
                                    <p:cond delay="0"/>
                                  </p:stCondLst>
                                  <p:childTnLst>
                                    <p:set>
                                      <p:cBhvr>
                                        <p:cTn id="77" dur="1" fill="hold">
                                          <p:stCondLst>
                                            <p:cond delay="0"/>
                                          </p:stCondLst>
                                        </p:cTn>
                                        <p:tgtEl>
                                          <p:spTgt spid="312"/>
                                        </p:tgtEl>
                                        <p:attrNameLst>
                                          <p:attrName>style.visibility</p:attrName>
                                        </p:attrNameLst>
                                      </p:cBhvr>
                                      <p:to>
                                        <p:strVal val="visible"/>
                                      </p:to>
                                    </p:set>
                                    <p:animEffect transition="in" filter="wipe(left)">
                                      <p:cBhvr>
                                        <p:cTn id="78" dur="500"/>
                                        <p:tgtEl>
                                          <p:spTgt spid="312"/>
                                        </p:tgtEl>
                                      </p:cBhvr>
                                    </p:animEffect>
                                  </p:childTnLst>
                                </p:cTn>
                              </p:par>
                              <p:par>
                                <p:cTn id="79" presetID="10" presetClass="entr" presetSubtype="0" fill="hold" nodeType="withEffect">
                                  <p:stCondLst>
                                    <p:cond delay="0"/>
                                  </p:stCondLst>
                                  <p:childTnLst>
                                    <p:set>
                                      <p:cBhvr>
                                        <p:cTn id="80" dur="1" fill="hold">
                                          <p:stCondLst>
                                            <p:cond delay="0"/>
                                          </p:stCondLst>
                                        </p:cTn>
                                        <p:tgtEl>
                                          <p:spTgt spid="334"/>
                                        </p:tgtEl>
                                        <p:attrNameLst>
                                          <p:attrName>style.visibility</p:attrName>
                                        </p:attrNameLst>
                                      </p:cBhvr>
                                      <p:to>
                                        <p:strVal val="visible"/>
                                      </p:to>
                                    </p:set>
                                    <p:animEffect transition="in" filter="fade">
                                      <p:cBhvr>
                                        <p:cTn id="81" dur="500"/>
                                        <p:tgtEl>
                                          <p:spTgt spid="334"/>
                                        </p:tgtEl>
                                      </p:cBhvr>
                                    </p:animEffect>
                                  </p:childTnLst>
                                </p:cTn>
                              </p:par>
                            </p:childTnLst>
                          </p:cTn>
                        </p:par>
                        <p:par>
                          <p:cTn id="82" fill="hold">
                            <p:stCondLst>
                              <p:cond delay="8700"/>
                            </p:stCondLst>
                            <p:childTnLst>
                              <p:par>
                                <p:cTn id="83" presetID="10" presetClass="entr" presetSubtype="0" fill="hold" nodeType="afterEffect">
                                  <p:stCondLst>
                                    <p:cond delay="0"/>
                                  </p:stCondLst>
                                  <p:childTnLst>
                                    <p:set>
                                      <p:cBhvr>
                                        <p:cTn id="84" dur="1" fill="hold">
                                          <p:stCondLst>
                                            <p:cond delay="0"/>
                                          </p:stCondLst>
                                        </p:cTn>
                                        <p:tgtEl>
                                          <p:spTgt spid="318"/>
                                        </p:tgtEl>
                                        <p:attrNameLst>
                                          <p:attrName>style.visibility</p:attrName>
                                        </p:attrNameLst>
                                      </p:cBhvr>
                                      <p:to>
                                        <p:strVal val="visible"/>
                                      </p:to>
                                    </p:set>
                                    <p:animEffect transition="in" filter="fade">
                                      <p:cBhvr>
                                        <p:cTn id="85" dur="500"/>
                                        <p:tgtEl>
                                          <p:spTgt spid="318"/>
                                        </p:tgtEl>
                                      </p:cBhvr>
                                    </p:animEffect>
                                  </p:childTnLst>
                                </p:cTn>
                              </p:par>
                            </p:childTnLst>
                          </p:cTn>
                        </p:par>
                      </p:childTnLst>
                    </p:cTn>
                  </p:par>
                  <p:par>
                    <p:cTn id="86" fill="hold">
                      <p:stCondLst>
                        <p:cond delay="indefinite"/>
                      </p:stCondLst>
                      <p:childTnLst>
                        <p:par>
                          <p:cTn id="87" fill="hold">
                            <p:stCondLst>
                              <p:cond delay="0"/>
                            </p:stCondLst>
                            <p:childTnLst>
                              <p:par>
                                <p:cTn id="88" presetID="42" presetClass="path" presetSubtype="0" accel="50000" decel="50000" fill="hold" grpId="0" nodeType="clickEffect">
                                  <p:stCondLst>
                                    <p:cond delay="0"/>
                                  </p:stCondLst>
                                  <p:childTnLst>
                                    <p:animMotion origin="layout" path="M -3.125E-6 -4.07407E-6 L 0.15482 -0.00023 " pathEditMode="relative" rAng="0" ptsTypes="AA">
                                      <p:cBhvr>
                                        <p:cTn id="89" dur="2000" fill="hold"/>
                                        <p:tgtEl>
                                          <p:spTgt spid="352"/>
                                        </p:tgtEl>
                                        <p:attrNameLst>
                                          <p:attrName>ppt_x</p:attrName>
                                          <p:attrName>ppt_y</p:attrName>
                                        </p:attrNameLst>
                                      </p:cBhvr>
                                      <p:rCtr x="7734"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 grpId="0" animBg="1"/>
      <p:bldP spid="291" grpId="0" animBg="1"/>
      <p:bldP spid="253" grpId="0"/>
      <p:bldP spid="254" grpId="0"/>
      <p:bldP spid="276" grpId="0"/>
      <p:bldP spid="276" grpId="1"/>
      <p:bldP spid="278" grpId="0" animBg="1"/>
      <p:bldP spid="278" grpId="1" animBg="1"/>
      <p:bldP spid="279" grpId="0"/>
      <p:bldP spid="279" grpId="1"/>
      <p:bldP spid="280" grpId="0"/>
      <p:bldP spid="281" grpId="0"/>
      <p:bldP spid="281" grpId="1"/>
      <p:bldP spid="282" grpId="0"/>
      <p:bldP spid="282" grpId="1"/>
      <p:bldP spid="292" grpId="0" animBg="1"/>
      <p:bldP spid="293" grpId="0" animBg="1"/>
      <p:bldP spid="35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22ED0F-0E27-4A01-8394-45127B983CFD}"/>
              </a:ext>
            </a:extLst>
          </p:cNvPr>
          <p:cNvSpPr>
            <a:spLocks noGrp="1"/>
          </p:cNvSpPr>
          <p:nvPr>
            <p:ph type="title"/>
          </p:nvPr>
        </p:nvSpPr>
        <p:spPr/>
        <p:txBody>
          <a:bodyPr/>
          <a:lstStyle/>
          <a:p>
            <a:r>
              <a:rPr lang="en-US"/>
              <a:t>The overall process…</a:t>
            </a:r>
          </a:p>
        </p:txBody>
      </p:sp>
      <p:sp>
        <p:nvSpPr>
          <p:cNvPr id="3" name="Fußzeilenplatzhalter 2">
            <a:extLst>
              <a:ext uri="{FF2B5EF4-FFF2-40B4-BE49-F238E27FC236}">
                <a16:creationId xmlns:a16="http://schemas.microsoft.com/office/drawing/2014/main" id="{62F87B9C-5CC0-40E6-A773-A48B7E130294}"/>
              </a:ext>
            </a:extLst>
          </p:cNvPr>
          <p:cNvSpPr>
            <a:spLocks noGrp="1"/>
          </p:cNvSpPr>
          <p:nvPr>
            <p:ph type="ftr" sz="quarter" idx="3"/>
          </p:nvPr>
        </p:nvSpPr>
        <p:spPr/>
        <p:txBody>
          <a:bodyPr/>
          <a:lstStyle/>
          <a:p>
            <a:r>
              <a:rPr lang="en-US">
                <a:solidFill>
                  <a:srgbClr val="FFFFFF">
                    <a:lumMod val="65000"/>
                  </a:srgbClr>
                </a:solidFill>
                <a:latin typeface="Segoe UI"/>
              </a:rPr>
              <a:t>© Microsoft Corporation                                                                                  								                                Azure </a:t>
            </a:r>
          </a:p>
        </p:txBody>
      </p:sp>
      <p:pic>
        <p:nvPicPr>
          <p:cNvPr id="9218" name="Picture 2" descr="Organizational maturity cycle">
            <a:extLst>
              <a:ext uri="{FF2B5EF4-FFF2-40B4-BE49-F238E27FC236}">
                <a16:creationId xmlns:a16="http://schemas.microsoft.com/office/drawing/2014/main" id="{52AB9236-E9FA-48D1-8007-F1A8F2F7CE8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61839" y="1940358"/>
            <a:ext cx="11586711" cy="2977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481639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CC5C3D5-9D0F-44F0-866F-A9AB9A3CAD27}"/>
              </a:ext>
            </a:extLst>
          </p:cNvPr>
          <p:cNvSpPr>
            <a:spLocks noGrp="1"/>
          </p:cNvSpPr>
          <p:nvPr>
            <p:ph type="title"/>
          </p:nvPr>
        </p:nvSpPr>
        <p:spPr/>
        <p:txBody>
          <a:bodyPr/>
          <a:lstStyle/>
          <a:p>
            <a:r>
              <a:rPr lang="en-US"/>
              <a:t>Cloud adoption team only</a:t>
            </a:r>
          </a:p>
        </p:txBody>
      </p:sp>
      <p:pic>
        <p:nvPicPr>
          <p:cNvPr id="1026" name="Picture 2" descr="Cloud adoption team only">
            <a:extLst>
              <a:ext uri="{FF2B5EF4-FFF2-40B4-BE49-F238E27FC236}">
                <a16:creationId xmlns:a16="http://schemas.microsoft.com/office/drawing/2014/main" id="{BAEB9049-89CC-41D0-98AA-BF93E4D4953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85004" y="2378503"/>
            <a:ext cx="7021994" cy="2100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07503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BF4192-6E79-4C0F-A588-6512D93B20EB}"/>
              </a:ext>
            </a:extLst>
          </p:cNvPr>
          <p:cNvSpPr>
            <a:spLocks noGrp="1"/>
          </p:cNvSpPr>
          <p:nvPr>
            <p:ph type="title"/>
          </p:nvPr>
        </p:nvSpPr>
        <p:spPr/>
        <p:txBody>
          <a:bodyPr/>
          <a:lstStyle/>
          <a:p>
            <a:r>
              <a:rPr lang="en-US"/>
              <a:t>Best practice: MVP - Achieve balance</a:t>
            </a:r>
          </a:p>
        </p:txBody>
      </p:sp>
      <p:sp>
        <p:nvSpPr>
          <p:cNvPr id="3" name="Fußzeilenplatzhalter 2">
            <a:extLst>
              <a:ext uri="{FF2B5EF4-FFF2-40B4-BE49-F238E27FC236}">
                <a16:creationId xmlns:a16="http://schemas.microsoft.com/office/drawing/2014/main" id="{FBE00556-842A-4277-B7B7-95D867FE2F42}"/>
              </a:ext>
            </a:extLst>
          </p:cNvPr>
          <p:cNvSpPr>
            <a:spLocks noGrp="1"/>
          </p:cNvSpPr>
          <p:nvPr>
            <p:ph type="ftr" sz="quarter" idx="3"/>
          </p:nvPr>
        </p:nvSpPr>
        <p:spPr/>
        <p:txBody>
          <a:bodyPr/>
          <a:lstStyle/>
          <a:p>
            <a:r>
              <a:rPr lang="en-US">
                <a:solidFill>
                  <a:srgbClr val="FFFFFF">
                    <a:lumMod val="65000"/>
                  </a:srgbClr>
                </a:solidFill>
                <a:latin typeface="Segoe UI"/>
              </a:rPr>
              <a:t>© Microsoft Corporation                                                                                  								                                Azure </a:t>
            </a:r>
          </a:p>
        </p:txBody>
      </p:sp>
      <p:pic>
        <p:nvPicPr>
          <p:cNvPr id="2050" name="Picture 2" descr="Best practice: minimum viable product organization of adoption team and governance team to create balance">
            <a:extLst>
              <a:ext uri="{FF2B5EF4-FFF2-40B4-BE49-F238E27FC236}">
                <a16:creationId xmlns:a16="http://schemas.microsoft.com/office/drawing/2014/main" id="{D3BD5ED9-28A7-4D40-8AE3-FC1448992B2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4008" y="2378503"/>
            <a:ext cx="11223986" cy="2100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364134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D8362E-84B4-4013-ACCF-5B82AE8F9187}"/>
              </a:ext>
            </a:extLst>
          </p:cNvPr>
          <p:cNvSpPr>
            <a:spLocks noGrp="1"/>
          </p:cNvSpPr>
          <p:nvPr>
            <p:ph type="title"/>
          </p:nvPr>
        </p:nvSpPr>
        <p:spPr/>
        <p:txBody>
          <a:bodyPr/>
          <a:lstStyle/>
          <a:p>
            <a:r>
              <a:rPr lang="en-US"/>
              <a:t>Next potential steps Central IT…</a:t>
            </a:r>
          </a:p>
        </p:txBody>
      </p:sp>
      <p:sp>
        <p:nvSpPr>
          <p:cNvPr id="3" name="Fußzeilenplatzhalter 2">
            <a:extLst>
              <a:ext uri="{FF2B5EF4-FFF2-40B4-BE49-F238E27FC236}">
                <a16:creationId xmlns:a16="http://schemas.microsoft.com/office/drawing/2014/main" id="{70D42127-DC1C-41E0-B863-49AA660E526F}"/>
              </a:ext>
            </a:extLst>
          </p:cNvPr>
          <p:cNvSpPr>
            <a:spLocks noGrp="1"/>
          </p:cNvSpPr>
          <p:nvPr>
            <p:ph type="ftr" sz="quarter" idx="3"/>
          </p:nvPr>
        </p:nvSpPr>
        <p:spPr/>
        <p:txBody>
          <a:bodyPr/>
          <a:lstStyle/>
          <a:p>
            <a:r>
              <a:rPr lang="en-US">
                <a:solidFill>
                  <a:srgbClr val="FFFFFF">
                    <a:lumMod val="65000"/>
                  </a:srgbClr>
                </a:solidFill>
                <a:latin typeface="Segoe UI"/>
              </a:rPr>
              <a:t>© Microsoft Corporation                                                                                  								                                Azure </a:t>
            </a:r>
          </a:p>
        </p:txBody>
      </p:sp>
      <p:pic>
        <p:nvPicPr>
          <p:cNvPr id="4" name="Picture 2" descr="Central IT team">
            <a:extLst>
              <a:ext uri="{FF2B5EF4-FFF2-40B4-BE49-F238E27FC236}">
                <a16:creationId xmlns:a16="http://schemas.microsoft.com/office/drawing/2014/main" id="{21FD2D22-D6EE-47EF-A9A3-54789B52ECDD}"/>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1478" t="-3344" r="-481" b="-9642"/>
          <a:stretch/>
        </p:blipFill>
        <p:spPr bwMode="auto">
          <a:xfrm>
            <a:off x="437150" y="1169264"/>
            <a:ext cx="11325314" cy="5124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09192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5E7AA5-0602-423F-9201-8421834B8A2D}"/>
              </a:ext>
            </a:extLst>
          </p:cNvPr>
          <p:cNvSpPr>
            <a:spLocks noGrp="1"/>
          </p:cNvSpPr>
          <p:nvPr>
            <p:ph type="title"/>
          </p:nvPr>
        </p:nvSpPr>
        <p:spPr/>
        <p:txBody>
          <a:bodyPr/>
          <a:lstStyle/>
          <a:p>
            <a:r>
              <a:rPr lang="en-US"/>
              <a:t>Strategic and operational alignment</a:t>
            </a:r>
          </a:p>
        </p:txBody>
      </p:sp>
      <p:sp>
        <p:nvSpPr>
          <p:cNvPr id="3" name="Fußzeilenplatzhalter 2">
            <a:extLst>
              <a:ext uri="{FF2B5EF4-FFF2-40B4-BE49-F238E27FC236}">
                <a16:creationId xmlns:a16="http://schemas.microsoft.com/office/drawing/2014/main" id="{3C1AD83B-1BCD-49AC-8121-7268CD004771}"/>
              </a:ext>
            </a:extLst>
          </p:cNvPr>
          <p:cNvSpPr>
            <a:spLocks noGrp="1"/>
          </p:cNvSpPr>
          <p:nvPr>
            <p:ph type="ftr" sz="quarter" idx="3"/>
          </p:nvPr>
        </p:nvSpPr>
        <p:spPr/>
        <p:txBody>
          <a:bodyPr/>
          <a:lstStyle/>
          <a:p>
            <a:r>
              <a:rPr lang="en-US">
                <a:solidFill>
                  <a:srgbClr val="FFFFFF">
                    <a:lumMod val="65000"/>
                  </a:srgbClr>
                </a:solidFill>
                <a:latin typeface="Segoe UI"/>
              </a:rPr>
              <a:t>© Microsoft Corporation                                                                                  								                                Azure </a:t>
            </a:r>
          </a:p>
        </p:txBody>
      </p:sp>
      <p:sp>
        <p:nvSpPr>
          <p:cNvPr id="4" name="AutoShape 2" descr="Operational alignment">
            <a:extLst>
              <a:ext uri="{FF2B5EF4-FFF2-40B4-BE49-F238E27FC236}">
                <a16:creationId xmlns:a16="http://schemas.microsoft.com/office/drawing/2014/main" id="{E5777EDF-750C-4861-B327-FAAFCDF9644B}"/>
              </a:ext>
            </a:extLst>
          </p:cNvPr>
          <p:cNvSpPr>
            <a:spLocks noChangeAspect="1" noChangeArrowheads="1"/>
          </p:cNvSpPr>
          <p:nvPr/>
        </p:nvSpPr>
        <p:spPr bwMode="auto">
          <a:xfrm>
            <a:off x="5946597" y="3279597"/>
            <a:ext cx="298808" cy="29880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endParaRPr lang="en-US">
              <a:solidFill>
                <a:srgbClr val="3C3C41"/>
              </a:solidFill>
              <a:latin typeface="Segoe UI"/>
            </a:endParaRPr>
          </a:p>
        </p:txBody>
      </p:sp>
      <p:pic>
        <p:nvPicPr>
          <p:cNvPr id="8" name="Grafik 7">
            <a:extLst>
              <a:ext uri="{FF2B5EF4-FFF2-40B4-BE49-F238E27FC236}">
                <a16:creationId xmlns:a16="http://schemas.microsoft.com/office/drawing/2014/main" id="{88FD8D07-4671-44C2-B6C4-3E8D275FE8D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5995" y="2047790"/>
            <a:ext cx="10899388" cy="3061230"/>
          </a:xfrm>
          <a:prstGeom prst="rect">
            <a:avLst/>
          </a:prstGeom>
        </p:spPr>
      </p:pic>
    </p:spTree>
    <p:extLst>
      <p:ext uri="{BB962C8B-B14F-4D97-AF65-F5344CB8AC3E}">
        <p14:creationId xmlns:p14="http://schemas.microsoft.com/office/powerpoint/2010/main" val="142063003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CFB23D-9BBA-448F-A043-B12129A2E9FF}"/>
              </a:ext>
            </a:extLst>
          </p:cNvPr>
          <p:cNvSpPr>
            <a:spLocks noGrp="1"/>
          </p:cNvSpPr>
          <p:nvPr>
            <p:ph type="title"/>
          </p:nvPr>
        </p:nvSpPr>
        <p:spPr/>
        <p:txBody>
          <a:bodyPr/>
          <a:lstStyle/>
          <a:p>
            <a:r>
              <a:rPr lang="en-US"/>
              <a:t>Cloud center of excellence</a:t>
            </a:r>
          </a:p>
        </p:txBody>
      </p:sp>
      <p:sp>
        <p:nvSpPr>
          <p:cNvPr id="3" name="Fußzeilenplatzhalter 2">
            <a:extLst>
              <a:ext uri="{FF2B5EF4-FFF2-40B4-BE49-F238E27FC236}">
                <a16:creationId xmlns:a16="http://schemas.microsoft.com/office/drawing/2014/main" id="{F690BE96-F284-40B0-8E8E-AA3D192BBDCA}"/>
              </a:ext>
            </a:extLst>
          </p:cNvPr>
          <p:cNvSpPr>
            <a:spLocks noGrp="1"/>
          </p:cNvSpPr>
          <p:nvPr>
            <p:ph type="ftr" sz="quarter" idx="3"/>
          </p:nvPr>
        </p:nvSpPr>
        <p:spPr/>
        <p:txBody>
          <a:bodyPr/>
          <a:lstStyle/>
          <a:p>
            <a:r>
              <a:rPr lang="en-US">
                <a:solidFill>
                  <a:srgbClr val="FFFFFF">
                    <a:lumMod val="65000"/>
                  </a:srgbClr>
                </a:solidFill>
                <a:latin typeface="Segoe UI"/>
              </a:rPr>
              <a:t>© Microsoft Corporation                                                                                  								                                Azure </a:t>
            </a:r>
          </a:p>
        </p:txBody>
      </p:sp>
      <p:pic>
        <p:nvPicPr>
          <p:cNvPr id="7170" name="Picture 2" descr="Cloud center of excellence (CCoE)">
            <a:extLst>
              <a:ext uri="{FF2B5EF4-FFF2-40B4-BE49-F238E27FC236}">
                <a16:creationId xmlns:a16="http://schemas.microsoft.com/office/drawing/2014/main" id="{3DDFF364-AD32-428C-9CDE-7B37DC6C966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6076" y="1383197"/>
            <a:ext cx="10486748" cy="4649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05974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D87E15-D182-4F00-9A77-12BAF4CB66C5}"/>
              </a:ext>
            </a:extLst>
          </p:cNvPr>
          <p:cNvSpPr>
            <a:spLocks noGrp="1"/>
          </p:cNvSpPr>
          <p:nvPr>
            <p:ph type="title"/>
          </p:nvPr>
        </p:nvSpPr>
        <p:spPr/>
        <p:txBody>
          <a:bodyPr/>
          <a:lstStyle/>
          <a:p>
            <a:r>
              <a:rPr lang="en-US"/>
              <a:t>The idea behind…</a:t>
            </a:r>
          </a:p>
        </p:txBody>
      </p:sp>
      <p:sp>
        <p:nvSpPr>
          <p:cNvPr id="3" name="Fußzeilenplatzhalter 2">
            <a:extLst>
              <a:ext uri="{FF2B5EF4-FFF2-40B4-BE49-F238E27FC236}">
                <a16:creationId xmlns:a16="http://schemas.microsoft.com/office/drawing/2014/main" id="{BEC1AAF3-2618-442E-90F5-0BFAF87F0961}"/>
              </a:ext>
            </a:extLst>
          </p:cNvPr>
          <p:cNvSpPr>
            <a:spLocks noGrp="1"/>
          </p:cNvSpPr>
          <p:nvPr>
            <p:ph type="ftr" sz="quarter" idx="3"/>
          </p:nvPr>
        </p:nvSpPr>
        <p:spPr/>
        <p:txBody>
          <a:bodyPr/>
          <a:lstStyle/>
          <a:p>
            <a:r>
              <a:rPr lang="en-US">
                <a:solidFill>
                  <a:srgbClr val="FFFFFF">
                    <a:lumMod val="65000"/>
                  </a:srgbClr>
                </a:solidFill>
                <a:latin typeface="Segoe UI"/>
              </a:rPr>
              <a:t>© Microsoft Corporation                                                                                  								                                Azure </a:t>
            </a:r>
          </a:p>
        </p:txBody>
      </p:sp>
      <p:pic>
        <p:nvPicPr>
          <p:cNvPr id="8194" name="Picture 2" descr="Analogy for a CCoE paradigm shift">
            <a:extLst>
              <a:ext uri="{FF2B5EF4-FFF2-40B4-BE49-F238E27FC236}">
                <a16:creationId xmlns:a16="http://schemas.microsoft.com/office/drawing/2014/main" id="{5D970D11-0622-4C23-ABC6-6E803066F400}"/>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68809" y="1239743"/>
            <a:ext cx="4680885" cy="499418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Analogy for a CCoE paradigm shift">
            <a:extLst>
              <a:ext uri="{FF2B5EF4-FFF2-40B4-BE49-F238E27FC236}">
                <a16:creationId xmlns:a16="http://schemas.microsoft.com/office/drawing/2014/main" id="{16B050C7-A1E0-49FC-B178-2ACA87E54AE1}"/>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768809" y="1239743"/>
            <a:ext cx="10443616" cy="4994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88480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FD2448-FF5C-4EC7-B6AC-2B09F2DA2699}"/>
              </a:ext>
            </a:extLst>
          </p:cNvPr>
          <p:cNvSpPr>
            <a:spLocks noGrp="1"/>
          </p:cNvSpPr>
          <p:nvPr>
            <p:ph type="title"/>
          </p:nvPr>
        </p:nvSpPr>
        <p:spPr/>
        <p:txBody>
          <a:bodyPr/>
          <a:lstStyle/>
          <a:p>
            <a:r>
              <a:rPr lang="en-US" dirty="0" err="1"/>
              <a:t>Zentrale</a:t>
            </a:r>
            <a:r>
              <a:rPr lang="en-US" dirty="0"/>
              <a:t> </a:t>
            </a:r>
            <a:r>
              <a:rPr lang="en-US" dirty="0" err="1"/>
              <a:t>oder</a:t>
            </a:r>
            <a:r>
              <a:rPr lang="en-US" dirty="0"/>
              <a:t> </a:t>
            </a:r>
            <a:r>
              <a:rPr lang="en-US" dirty="0" err="1"/>
              <a:t>Dezentrale</a:t>
            </a:r>
            <a:r>
              <a:rPr lang="en-US" dirty="0"/>
              <a:t> </a:t>
            </a:r>
            <a:r>
              <a:rPr lang="en-US" dirty="0" err="1"/>
              <a:t>Verantwortung</a:t>
            </a:r>
            <a:r>
              <a:rPr lang="en-US" dirty="0"/>
              <a:t> </a:t>
            </a:r>
          </a:p>
        </p:txBody>
      </p:sp>
    </p:spTree>
    <p:extLst>
      <p:ext uri="{BB962C8B-B14F-4D97-AF65-F5344CB8AC3E}">
        <p14:creationId xmlns:p14="http://schemas.microsoft.com/office/powerpoint/2010/main" val="189428105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BD772AE-AD47-48DE-BCAE-399B1268F7B6}"/>
              </a:ext>
            </a:extLst>
          </p:cNvPr>
          <p:cNvSpPr>
            <a:spLocks noGrp="1"/>
          </p:cNvSpPr>
          <p:nvPr>
            <p:ph type="title"/>
          </p:nvPr>
        </p:nvSpPr>
        <p:spPr/>
        <p:txBody>
          <a:bodyPr/>
          <a:lstStyle/>
          <a:p>
            <a:r>
              <a:rPr lang="en-US" dirty="0"/>
              <a:t>Compare common cloud operating models</a:t>
            </a:r>
          </a:p>
        </p:txBody>
      </p:sp>
      <p:pic>
        <p:nvPicPr>
          <p:cNvPr id="5" name="Grafik 4">
            <a:extLst>
              <a:ext uri="{FF2B5EF4-FFF2-40B4-BE49-F238E27FC236}">
                <a16:creationId xmlns:a16="http://schemas.microsoft.com/office/drawing/2014/main" id="{6CF5D519-412E-40A7-9C7D-3B507343C0D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05006" y="1532103"/>
            <a:ext cx="9448616" cy="4484774"/>
          </a:xfrm>
          <a:prstGeom prst="rect">
            <a:avLst/>
          </a:prstGeom>
        </p:spPr>
      </p:pic>
      <p:sp>
        <p:nvSpPr>
          <p:cNvPr id="2" name="Textfeld 1">
            <a:extLst>
              <a:ext uri="{FF2B5EF4-FFF2-40B4-BE49-F238E27FC236}">
                <a16:creationId xmlns:a16="http://schemas.microsoft.com/office/drawing/2014/main" id="{92BA42CD-451D-4AA9-9EE8-0BAB8632637C}"/>
              </a:ext>
            </a:extLst>
          </p:cNvPr>
          <p:cNvSpPr txBox="1"/>
          <p:nvPr/>
        </p:nvSpPr>
        <p:spPr>
          <a:xfrm>
            <a:off x="8604746" y="4622677"/>
            <a:ext cx="1854989" cy="615522"/>
          </a:xfrm>
          <a:prstGeom prst="rect">
            <a:avLst/>
          </a:prstGeom>
          <a:noFill/>
        </p:spPr>
        <p:txBody>
          <a:bodyPr wrap="none" lIns="179285" tIns="143428" rIns="179285" bIns="143428" rtlCol="0">
            <a:spAutoFit/>
          </a:bodyPr>
          <a:lstStyle/>
          <a:p>
            <a:pPr>
              <a:lnSpc>
                <a:spcPct val="90000"/>
              </a:lnSpc>
              <a:spcAft>
                <a:spcPts val="588"/>
              </a:spcAft>
            </a:pPr>
            <a:r>
              <a:rPr lang="en-US" sz="2353" dirty="0">
                <a:solidFill>
                  <a:srgbClr val="0BB3D0"/>
                </a:solidFill>
                <a:latin typeface="Segoe UI"/>
              </a:rPr>
              <a:t>Complexity</a:t>
            </a:r>
          </a:p>
        </p:txBody>
      </p:sp>
    </p:spTree>
    <p:extLst>
      <p:ext uri="{BB962C8B-B14F-4D97-AF65-F5344CB8AC3E}">
        <p14:creationId xmlns:p14="http://schemas.microsoft.com/office/powerpoint/2010/main" val="122648666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CAF58549-A5AD-4546-A5AA-03B7D574C265}"/>
              </a:ext>
            </a:extLst>
          </p:cNvPr>
          <p:cNvSpPr/>
          <p:nvPr/>
        </p:nvSpPr>
        <p:spPr bwMode="auto">
          <a:xfrm>
            <a:off x="8305335" y="999628"/>
            <a:ext cx="3740375" cy="400589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r>
              <a:rPr lang="en-US" sz="2353" dirty="0">
                <a:solidFill>
                  <a:srgbClr val="3C3C41">
                    <a:lumMod val="75000"/>
                  </a:srgbClr>
                </a:solidFill>
                <a:latin typeface="Segoe UI"/>
                <a:ea typeface="Segoe UI" pitchFamily="34" charset="0"/>
                <a:cs typeface="Segoe UI" pitchFamily="34" charset="0"/>
              </a:rPr>
              <a:t>Preferred cloud operating model</a:t>
            </a:r>
          </a:p>
        </p:txBody>
      </p:sp>
      <p:pic>
        <p:nvPicPr>
          <p:cNvPr id="5122" name="Picture 2" descr="Decentralized operations">
            <a:extLst>
              <a:ext uri="{FF2B5EF4-FFF2-40B4-BE49-F238E27FC236}">
                <a16:creationId xmlns:a16="http://schemas.microsoft.com/office/drawing/2014/main" id="{CF13AF34-0DF9-471D-9E58-B6769B4FDE86}"/>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tretch/>
        </p:blipFill>
        <p:spPr bwMode="auto">
          <a:xfrm>
            <a:off x="521118" y="2083380"/>
            <a:ext cx="3525446" cy="2117539"/>
          </a:xfrm>
          <a:prstGeom prst="rect">
            <a:avLst/>
          </a:prstGeom>
          <a:extLst>
            <a:ext uri="{909E8E84-426E-40DD-AFC4-6F175D3DCCD1}">
              <a14:hiddenFill xmlns:a14="http://schemas.microsoft.com/office/drawing/2010/main">
                <a:solidFill>
                  <a:srgbClr val="FFFFFF"/>
                </a:solidFill>
              </a14:hiddenFill>
            </a:ext>
          </a:extLst>
        </p:spPr>
      </p:pic>
      <p:sp>
        <p:nvSpPr>
          <p:cNvPr id="75" name="Text Placeholder 6">
            <a:extLst>
              <a:ext uri="{FF2B5EF4-FFF2-40B4-BE49-F238E27FC236}">
                <a16:creationId xmlns:a16="http://schemas.microsoft.com/office/drawing/2014/main" id="{573F3743-34B9-4E33-AE9A-E2CA09091D76}"/>
              </a:ext>
            </a:extLst>
          </p:cNvPr>
          <p:cNvSpPr>
            <a:spLocks noGrp="1"/>
          </p:cNvSpPr>
          <p:nvPr>
            <p:ph type="body" sz="quarter" idx="12"/>
          </p:nvPr>
        </p:nvSpPr>
        <p:spPr>
          <a:xfrm>
            <a:off x="428183" y="4537079"/>
            <a:ext cx="3618381" cy="213007"/>
          </a:xfrm>
        </p:spPr>
        <p:txBody>
          <a:bodyPr/>
          <a:lstStyle/>
          <a:p>
            <a:pPr algn="ctr"/>
            <a:r>
              <a:rPr lang="en-US" dirty="0"/>
              <a:t>Decentralized operations</a:t>
            </a:r>
          </a:p>
        </p:txBody>
      </p:sp>
      <p:pic>
        <p:nvPicPr>
          <p:cNvPr id="7170" name="Picture 2" descr="Centralized operations">
            <a:extLst>
              <a:ext uri="{FF2B5EF4-FFF2-40B4-BE49-F238E27FC236}">
                <a16:creationId xmlns:a16="http://schemas.microsoft.com/office/drawing/2014/main" id="{A0B4FE85-6F21-40F5-8C6D-158A35E409DE}"/>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tretch/>
        </p:blipFill>
        <p:spPr bwMode="auto">
          <a:xfrm>
            <a:off x="4490759" y="2083380"/>
            <a:ext cx="3532986" cy="2117539"/>
          </a:xfrm>
          <a:prstGeom prst="rect">
            <a:avLst/>
          </a:prstGeom>
          <a:extLst>
            <a:ext uri="{909E8E84-426E-40DD-AFC4-6F175D3DCCD1}">
              <a14:hiddenFill xmlns:a14="http://schemas.microsoft.com/office/drawing/2010/main">
                <a:solidFill>
                  <a:srgbClr val="FFFFFF"/>
                </a:solidFill>
              </a14:hiddenFill>
            </a:ext>
          </a:extLst>
        </p:spPr>
      </p:pic>
      <p:pic>
        <p:nvPicPr>
          <p:cNvPr id="6146" name="Picture 2" descr="Enterprise operations">
            <a:extLst>
              <a:ext uri="{FF2B5EF4-FFF2-40B4-BE49-F238E27FC236}">
                <a16:creationId xmlns:a16="http://schemas.microsoft.com/office/drawing/2014/main" id="{72E53270-4DE0-4B19-9FEC-B4A2832E593F}"/>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tretch/>
        </p:blipFill>
        <p:spPr bwMode="auto">
          <a:xfrm>
            <a:off x="8418100" y="2091162"/>
            <a:ext cx="3530449" cy="2117539"/>
          </a:xfrm>
          <a:prstGeom prst="rect">
            <a:avLst/>
          </a:prstGeom>
          <a:extLst>
            <a:ext uri="{909E8E84-426E-40DD-AFC4-6F175D3DCCD1}">
              <a14:hiddenFill xmlns:a14="http://schemas.microsoft.com/office/drawing/2010/main">
                <a:solidFill>
                  <a:srgbClr val="FFFFFF"/>
                </a:solidFill>
              </a14:hiddenFill>
            </a:ext>
          </a:extLst>
        </p:spPr>
      </p:pic>
      <p:sp>
        <p:nvSpPr>
          <p:cNvPr id="7" name="Titel 6">
            <a:extLst>
              <a:ext uri="{FF2B5EF4-FFF2-40B4-BE49-F238E27FC236}">
                <a16:creationId xmlns:a16="http://schemas.microsoft.com/office/drawing/2014/main" id="{B84C0D2B-18B8-4678-8786-2D1998134E9F}"/>
              </a:ext>
            </a:extLst>
          </p:cNvPr>
          <p:cNvSpPr>
            <a:spLocks noGrp="1"/>
          </p:cNvSpPr>
          <p:nvPr>
            <p:ph type="title"/>
          </p:nvPr>
        </p:nvSpPr>
        <p:spPr>
          <a:xfrm>
            <a:off x="455995" y="620827"/>
            <a:ext cx="11306469" cy="403079"/>
          </a:xfrm>
        </p:spPr>
        <p:txBody>
          <a:bodyPr wrap="square" anchor="t">
            <a:normAutofit/>
          </a:bodyPr>
          <a:lstStyle/>
          <a:p>
            <a:r>
              <a:rPr lang="en-US" dirty="0"/>
              <a:t>Compare…</a:t>
            </a:r>
          </a:p>
        </p:txBody>
      </p:sp>
      <p:sp>
        <p:nvSpPr>
          <p:cNvPr id="73" name="Text Placeholder 5">
            <a:extLst>
              <a:ext uri="{FF2B5EF4-FFF2-40B4-BE49-F238E27FC236}">
                <a16:creationId xmlns:a16="http://schemas.microsoft.com/office/drawing/2014/main" id="{566A6D1F-5106-4586-89C7-7C249A0B097A}"/>
              </a:ext>
            </a:extLst>
          </p:cNvPr>
          <p:cNvSpPr>
            <a:spLocks noGrp="1"/>
          </p:cNvSpPr>
          <p:nvPr>
            <p:ph type="body" sz="quarter" idx="11"/>
          </p:nvPr>
        </p:nvSpPr>
        <p:spPr>
          <a:xfrm>
            <a:off x="4594428" y="4537079"/>
            <a:ext cx="3618381" cy="213007"/>
          </a:xfrm>
        </p:spPr>
        <p:txBody>
          <a:bodyPr/>
          <a:lstStyle/>
          <a:p>
            <a:pPr algn="ctr"/>
            <a:r>
              <a:rPr lang="en-US" dirty="0"/>
              <a:t>Centralized operations</a:t>
            </a:r>
          </a:p>
        </p:txBody>
      </p:sp>
      <p:sp>
        <p:nvSpPr>
          <p:cNvPr id="77" name="Text Placeholder 7">
            <a:extLst>
              <a:ext uri="{FF2B5EF4-FFF2-40B4-BE49-F238E27FC236}">
                <a16:creationId xmlns:a16="http://schemas.microsoft.com/office/drawing/2014/main" id="{E84B14FB-4B37-40EB-9DAC-73E54EC491D6}"/>
              </a:ext>
            </a:extLst>
          </p:cNvPr>
          <p:cNvSpPr>
            <a:spLocks noGrp="1"/>
          </p:cNvSpPr>
          <p:nvPr>
            <p:ph type="body" sz="quarter" idx="13"/>
          </p:nvPr>
        </p:nvSpPr>
        <p:spPr>
          <a:xfrm>
            <a:off x="8305335" y="4544861"/>
            <a:ext cx="3618381" cy="213007"/>
          </a:xfrm>
        </p:spPr>
        <p:txBody>
          <a:bodyPr/>
          <a:lstStyle/>
          <a:p>
            <a:pPr algn="ctr"/>
            <a:r>
              <a:rPr lang="en-US" dirty="0"/>
              <a:t>Enterprise operations</a:t>
            </a:r>
          </a:p>
        </p:txBody>
      </p:sp>
      <p:pic>
        <p:nvPicPr>
          <p:cNvPr id="8194" name="Picture 2" descr="Distributed operations">
            <a:extLst>
              <a:ext uri="{FF2B5EF4-FFF2-40B4-BE49-F238E27FC236}">
                <a16:creationId xmlns:a16="http://schemas.microsoft.com/office/drawing/2014/main" id="{D010F036-30A5-4128-B726-0C2FDFE164C9}"/>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384195" y="1582237"/>
            <a:ext cx="4153699" cy="2626464"/>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6">
            <a:extLst>
              <a:ext uri="{FF2B5EF4-FFF2-40B4-BE49-F238E27FC236}">
                <a16:creationId xmlns:a16="http://schemas.microsoft.com/office/drawing/2014/main" id="{8D7F98E7-2E84-4F6B-BDD4-2DB03A3EBA44}"/>
              </a:ext>
            </a:extLst>
          </p:cNvPr>
          <p:cNvSpPr txBox="1">
            <a:spLocks/>
          </p:cNvSpPr>
          <p:nvPr/>
        </p:nvSpPr>
        <p:spPr>
          <a:xfrm>
            <a:off x="2557568" y="4537079"/>
            <a:ext cx="3618381" cy="213007"/>
          </a:xfrm>
          <a:prstGeom prst="rect">
            <a:avLst/>
          </a:prstGeom>
        </p:spPr>
        <p:txBody>
          <a:bodyPr vert="horz" wrap="square" lIns="0" tIns="0" rIns="0" bIns="0" rtlCol="0">
            <a:spAutoFit/>
          </a:bodyPr>
          <a:lstStyle>
            <a:lvl1pPr marL="0" marR="0" indent="0" algn="l" defTabSz="932742" rtl="0" eaLnBrk="1" fontAlgn="auto" latinLnBrk="0" hangingPunct="1">
              <a:lnSpc>
                <a:spcPts val="1800"/>
              </a:lnSpc>
              <a:spcBef>
                <a:spcPts val="900"/>
              </a:spcBef>
              <a:spcAft>
                <a:spcPts val="0"/>
              </a:spcAft>
              <a:buClrTx/>
              <a:buSzPct val="90000"/>
              <a:buFont typeface="Wingdings" panose="05000000000000000000" pitchFamily="2" charset="2"/>
              <a:buNone/>
              <a:tabLst/>
              <a:defRPr sz="1400" kern="1200" spc="-50" baseline="0">
                <a:solidFill>
                  <a:schemeClr val="tx2"/>
                </a:solidFill>
                <a:latin typeface="+mj-lt"/>
                <a:ea typeface="+mn-ea"/>
                <a:cs typeface="+mn-cs"/>
              </a:defRPr>
            </a:lvl1pPr>
            <a:lvl2pPr marL="0" marR="0" indent="0" algn="l" defTabSz="932742" rtl="0" eaLnBrk="1" fontAlgn="auto" latinLnBrk="0" hangingPunct="1">
              <a:lnSpc>
                <a:spcPts val="1800"/>
              </a:lnSpc>
              <a:spcBef>
                <a:spcPts val="450"/>
              </a:spcBef>
              <a:spcAft>
                <a:spcPts val="0"/>
              </a:spcAft>
              <a:buClrTx/>
              <a:buSzPct val="90000"/>
              <a:buFont typeface="Arial" panose="020B0604020202020204" pitchFamily="34" charset="0"/>
              <a:buNone/>
              <a:tabLst/>
              <a:defRPr sz="14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1800" kern="1200" spc="0" baseline="0">
                <a:solidFill>
                  <a:schemeClr val="tx2"/>
                </a:solidFill>
                <a:latin typeface="+mj-lt"/>
                <a:ea typeface="+mn-ea"/>
                <a:cs typeface="+mn-cs"/>
              </a:defRPr>
            </a:lvl3pPr>
            <a:lvl4pPr marL="68580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1800" kern="1200" spc="0" baseline="0">
                <a:solidFill>
                  <a:schemeClr val="tx1"/>
                </a:solidFill>
                <a:latin typeface="+mn-lt"/>
                <a:ea typeface="+mn-ea"/>
                <a:cs typeface="+mn-cs"/>
              </a:defRPr>
            </a:lvl4pPr>
            <a:lvl5pPr marL="91440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1200" b="1" kern="1200" spc="0" baseline="0">
                <a:solidFill>
                  <a:schemeClr val="tx1"/>
                </a:solidFill>
                <a:latin typeface="+mn-lt"/>
                <a:ea typeface="+mn-ea"/>
                <a:cs typeface="+mn-cs"/>
              </a:defRPr>
            </a:lvl5pPr>
            <a:lvl6pPr marL="2331854" indent="0" algn="l" defTabSz="932742" rtl="0" eaLnBrk="1" latinLnBrk="0" hangingPunct="1">
              <a:spcBef>
                <a:spcPct val="20000"/>
              </a:spcBef>
              <a:buFont typeface="Arial" pitchFamily="34" charset="0"/>
              <a:buNone/>
              <a:defRPr sz="2000" kern="1200">
                <a:solidFill>
                  <a:schemeClr val="tx1"/>
                </a:solidFill>
                <a:latin typeface="+mn-lt"/>
                <a:ea typeface="+mn-ea"/>
                <a:cs typeface="+mn-cs"/>
              </a:defRPr>
            </a:lvl6pPr>
            <a:lvl7pPr marL="0" indent="0" algn="l" defTabSz="932742" rtl="0" eaLnBrk="1" latinLnBrk="0" hangingPunct="1">
              <a:lnSpc>
                <a:spcPct val="100000"/>
              </a:lnSpc>
              <a:spcBef>
                <a:spcPts val="0"/>
              </a:spcBef>
              <a:spcAft>
                <a:spcPts val="0"/>
              </a:spcAft>
              <a:buFont typeface="Arial" pitchFamily="34" charset="0"/>
              <a:buNone/>
              <a:defRPr sz="12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defTabSz="914367">
              <a:lnSpc>
                <a:spcPts val="1765"/>
              </a:lnSpc>
              <a:spcBef>
                <a:spcPts val="882"/>
              </a:spcBef>
            </a:pPr>
            <a:r>
              <a:rPr lang="en-US" sz="1372" spc="-49" dirty="0">
                <a:solidFill>
                  <a:srgbClr val="0078D3"/>
                </a:solidFill>
                <a:latin typeface="Segoe UI Semibold"/>
              </a:rPr>
              <a:t>Distributed operations</a:t>
            </a:r>
          </a:p>
        </p:txBody>
      </p:sp>
      <p:graphicFrame>
        <p:nvGraphicFramePr>
          <p:cNvPr id="4" name="Tabelle 3">
            <a:extLst>
              <a:ext uri="{FF2B5EF4-FFF2-40B4-BE49-F238E27FC236}">
                <a16:creationId xmlns:a16="http://schemas.microsoft.com/office/drawing/2014/main" id="{01A4105A-DFA5-46D3-822C-1BE8D36B9810}"/>
              </a:ext>
            </a:extLst>
          </p:cNvPr>
          <p:cNvGraphicFramePr/>
          <p:nvPr/>
        </p:nvGraphicFramePr>
        <p:xfrm>
          <a:off x="351727" y="5311132"/>
          <a:ext cx="11693983" cy="1521434"/>
        </p:xfrm>
        <a:graphic>
          <a:graphicData uri="http://schemas.openxmlformats.org/drawingml/2006/table">
            <a:tbl>
              <a:tblPr>
                <a:tableStyleId>{5C22544A-7EE6-4342-B048-85BDC9FD1C3A}</a:tableStyleId>
              </a:tblPr>
              <a:tblGrid>
                <a:gridCol w="1006795">
                  <a:extLst>
                    <a:ext uri="{9D8B030D-6E8A-4147-A177-3AD203B41FA5}">
                      <a16:colId xmlns:a16="http://schemas.microsoft.com/office/drawing/2014/main" val="3395882647"/>
                    </a:ext>
                  </a:extLst>
                </a:gridCol>
                <a:gridCol w="2671797">
                  <a:extLst>
                    <a:ext uri="{9D8B030D-6E8A-4147-A177-3AD203B41FA5}">
                      <a16:colId xmlns:a16="http://schemas.microsoft.com/office/drawing/2014/main" val="1416405410"/>
                    </a:ext>
                  </a:extLst>
                </a:gridCol>
                <a:gridCol w="2671797">
                  <a:extLst>
                    <a:ext uri="{9D8B030D-6E8A-4147-A177-3AD203B41FA5}">
                      <a16:colId xmlns:a16="http://schemas.microsoft.com/office/drawing/2014/main" val="3293496878"/>
                    </a:ext>
                  </a:extLst>
                </a:gridCol>
                <a:gridCol w="2671797">
                  <a:extLst>
                    <a:ext uri="{9D8B030D-6E8A-4147-A177-3AD203B41FA5}">
                      <a16:colId xmlns:a16="http://schemas.microsoft.com/office/drawing/2014/main" val="1886647390"/>
                    </a:ext>
                  </a:extLst>
                </a:gridCol>
                <a:gridCol w="2671797">
                  <a:extLst>
                    <a:ext uri="{9D8B030D-6E8A-4147-A177-3AD203B41FA5}">
                      <a16:colId xmlns:a16="http://schemas.microsoft.com/office/drawing/2014/main" val="1524105566"/>
                    </a:ext>
                  </a:extLst>
                </a:gridCol>
              </a:tblGrid>
              <a:tr h="230266">
                <a:tc>
                  <a:txBody>
                    <a:bodyPr/>
                    <a:lstStyle/>
                    <a:p>
                      <a:pPr algn="l" fontAlgn="t">
                        <a:spcBef>
                          <a:spcPts val="0"/>
                        </a:spcBef>
                        <a:spcAft>
                          <a:spcPts val="0"/>
                        </a:spcAft>
                      </a:pPr>
                      <a:endParaRPr lang="de-DE" sz="1000" b="1" i="0" u="none" strike="noStrike" dirty="0">
                        <a:effectLst/>
                        <a:latin typeface="Arial" panose="020B0604020202020204" pitchFamily="34" charset="0"/>
                      </a:endParaRPr>
                    </a:p>
                  </a:txBody>
                  <a:tcPr marL="35205" marR="35205" marT="17603" marB="17603">
                    <a:lnB w="12700" cap="flat" cmpd="sng" algn="ctr">
                      <a:solidFill>
                        <a:schemeClr val="accent1">
                          <a:lumMod val="50000"/>
                        </a:schemeClr>
                      </a:solidFill>
                      <a:prstDash val="solid"/>
                      <a:round/>
                      <a:headEnd type="none" w="med" len="med"/>
                      <a:tailEnd type="none" w="med" len="med"/>
                    </a:lnB>
                    <a:noFill/>
                  </a:tcPr>
                </a:tc>
                <a:tc>
                  <a:txBody>
                    <a:bodyPr/>
                    <a:lstStyle/>
                    <a:p>
                      <a:pPr algn="l" fontAlgn="t">
                        <a:spcBef>
                          <a:spcPts val="0"/>
                        </a:spcBef>
                        <a:spcAft>
                          <a:spcPts val="0"/>
                        </a:spcAft>
                      </a:pPr>
                      <a:r>
                        <a:rPr lang="de-DE" sz="1000" b="1" u="none" strike="noStrike" dirty="0" err="1">
                          <a:effectLst/>
                        </a:rPr>
                        <a:t>Decentralized</a:t>
                      </a:r>
                      <a:r>
                        <a:rPr lang="de-DE" sz="1000" b="1" u="none" strike="noStrike" dirty="0">
                          <a:effectLst/>
                        </a:rPr>
                        <a:t> </a:t>
                      </a:r>
                      <a:r>
                        <a:rPr lang="de-DE" sz="1000" b="1" u="none" strike="noStrike" dirty="0" err="1">
                          <a:effectLst/>
                        </a:rPr>
                        <a:t>ops</a:t>
                      </a:r>
                      <a:endParaRPr lang="de-DE" sz="1000" b="1" i="0" u="none" strike="noStrike" dirty="0">
                        <a:effectLst/>
                        <a:latin typeface="Arial" panose="020B0604020202020204" pitchFamily="34" charset="0"/>
                      </a:endParaRPr>
                    </a:p>
                  </a:txBody>
                  <a:tcPr marL="35205" marR="35205" marT="17603" marB="17603">
                    <a:lnB w="12700" cap="flat" cmpd="sng" algn="ctr">
                      <a:solidFill>
                        <a:schemeClr val="accent1">
                          <a:lumMod val="50000"/>
                        </a:schemeClr>
                      </a:solidFill>
                      <a:prstDash val="solid"/>
                      <a:round/>
                      <a:headEnd type="none" w="med" len="med"/>
                      <a:tailEnd type="none" w="med" len="med"/>
                    </a:lnB>
                    <a:noFill/>
                  </a:tcPr>
                </a:tc>
                <a:tc>
                  <a:txBody>
                    <a:bodyPr/>
                    <a:lstStyle/>
                    <a:p>
                      <a:pPr algn="l" fontAlgn="t">
                        <a:spcBef>
                          <a:spcPts val="0"/>
                        </a:spcBef>
                        <a:spcAft>
                          <a:spcPts val="0"/>
                        </a:spcAft>
                      </a:pPr>
                      <a:r>
                        <a:rPr lang="de-DE" sz="1000" b="1" u="none" strike="noStrike" dirty="0" err="1">
                          <a:effectLst/>
                        </a:rPr>
                        <a:t>Centralized</a:t>
                      </a:r>
                      <a:r>
                        <a:rPr lang="de-DE" sz="1000" b="1" u="none" strike="noStrike" dirty="0">
                          <a:effectLst/>
                        </a:rPr>
                        <a:t> </a:t>
                      </a:r>
                      <a:r>
                        <a:rPr lang="de-DE" sz="1000" b="1" u="none" strike="noStrike" dirty="0" err="1">
                          <a:effectLst/>
                        </a:rPr>
                        <a:t>ops</a:t>
                      </a:r>
                      <a:endParaRPr lang="de-DE" sz="1000" b="1" i="0" u="none" strike="noStrike" dirty="0">
                        <a:effectLst/>
                        <a:latin typeface="Arial" panose="020B0604020202020204" pitchFamily="34" charset="0"/>
                      </a:endParaRPr>
                    </a:p>
                  </a:txBody>
                  <a:tcPr marL="35205" marR="35205" marT="17603" marB="17603">
                    <a:lnB w="12700" cap="flat" cmpd="sng" algn="ctr">
                      <a:solidFill>
                        <a:schemeClr val="accent1">
                          <a:lumMod val="50000"/>
                        </a:schemeClr>
                      </a:solidFill>
                      <a:prstDash val="solid"/>
                      <a:round/>
                      <a:headEnd type="none" w="med" len="med"/>
                      <a:tailEnd type="none" w="med" len="med"/>
                    </a:lnB>
                    <a:noFill/>
                  </a:tcPr>
                </a:tc>
                <a:tc>
                  <a:txBody>
                    <a:bodyPr/>
                    <a:lstStyle/>
                    <a:p>
                      <a:pPr algn="l" fontAlgn="t">
                        <a:spcBef>
                          <a:spcPts val="0"/>
                        </a:spcBef>
                        <a:spcAft>
                          <a:spcPts val="0"/>
                        </a:spcAft>
                      </a:pPr>
                      <a:r>
                        <a:rPr lang="de-DE" sz="1000" b="1" u="none" strike="noStrike" dirty="0">
                          <a:effectLst/>
                        </a:rPr>
                        <a:t>Enterprise </a:t>
                      </a:r>
                      <a:r>
                        <a:rPr lang="de-DE" sz="1000" b="1" u="none" strike="noStrike" dirty="0" err="1">
                          <a:effectLst/>
                        </a:rPr>
                        <a:t>ops</a:t>
                      </a:r>
                      <a:endParaRPr lang="de-DE" sz="1000" b="1" i="0" u="none" strike="noStrike" dirty="0">
                        <a:effectLst/>
                        <a:latin typeface="Arial" panose="020B0604020202020204" pitchFamily="34" charset="0"/>
                      </a:endParaRPr>
                    </a:p>
                  </a:txBody>
                  <a:tcPr marL="35205" marR="35205" marT="17603" marB="17603">
                    <a:lnB w="12700" cap="flat" cmpd="sng" algn="ctr">
                      <a:solidFill>
                        <a:schemeClr val="accent1">
                          <a:lumMod val="50000"/>
                        </a:schemeClr>
                      </a:solidFill>
                      <a:prstDash val="solid"/>
                      <a:round/>
                      <a:headEnd type="none" w="med" len="med"/>
                      <a:tailEnd type="none" w="med" len="med"/>
                    </a:lnB>
                    <a:noFill/>
                  </a:tcPr>
                </a:tc>
                <a:tc>
                  <a:txBody>
                    <a:bodyPr/>
                    <a:lstStyle/>
                    <a:p>
                      <a:pPr algn="l" fontAlgn="t">
                        <a:spcBef>
                          <a:spcPts val="0"/>
                        </a:spcBef>
                        <a:spcAft>
                          <a:spcPts val="0"/>
                        </a:spcAft>
                      </a:pPr>
                      <a:r>
                        <a:rPr lang="de-DE" sz="1000" b="1" u="none" strike="noStrike" dirty="0">
                          <a:effectLst/>
                        </a:rPr>
                        <a:t>Distributed </a:t>
                      </a:r>
                      <a:r>
                        <a:rPr lang="de-DE" sz="1000" b="1" u="none" strike="noStrike" dirty="0" err="1">
                          <a:effectLst/>
                        </a:rPr>
                        <a:t>ops</a:t>
                      </a:r>
                      <a:endParaRPr lang="de-DE" sz="1000" b="1" i="0" u="none" strike="noStrike" dirty="0">
                        <a:effectLst/>
                        <a:latin typeface="Arial" panose="020B0604020202020204" pitchFamily="34" charset="0"/>
                      </a:endParaRPr>
                    </a:p>
                  </a:txBody>
                  <a:tcPr marL="35205" marR="35205" marT="17603" marB="17603">
                    <a:lnB w="12700" cap="flat" cmpd="sng" algn="ctr">
                      <a:solidFill>
                        <a:schemeClr val="accent1">
                          <a:lumMod val="50000"/>
                        </a:schemeClr>
                      </a:solidFill>
                      <a:prstDash val="solid"/>
                      <a:round/>
                      <a:headEnd type="none" w="med" len="med"/>
                      <a:tailEnd type="none" w="med" len="med"/>
                    </a:lnB>
                    <a:noFill/>
                  </a:tcPr>
                </a:tc>
                <a:extLst>
                  <a:ext uri="{0D108BD9-81ED-4DB2-BD59-A6C34878D82A}">
                    <a16:rowId xmlns:a16="http://schemas.microsoft.com/office/drawing/2014/main" val="1038085145"/>
                  </a:ext>
                </a:extLst>
              </a:tr>
              <a:tr h="308660">
                <a:tc>
                  <a:txBody>
                    <a:bodyPr/>
                    <a:lstStyle/>
                    <a:p>
                      <a:pPr algn="l" fontAlgn="t">
                        <a:spcBef>
                          <a:spcPts val="0"/>
                        </a:spcBef>
                        <a:spcAft>
                          <a:spcPts val="0"/>
                        </a:spcAft>
                      </a:pPr>
                      <a:r>
                        <a:rPr lang="de-DE" sz="1000" b="1" u="none" strike="noStrike" dirty="0" err="1">
                          <a:effectLst/>
                        </a:rPr>
                        <a:t>Starting</a:t>
                      </a:r>
                      <a:r>
                        <a:rPr lang="de-DE" sz="1000" b="1" u="none" strike="noStrike" dirty="0">
                          <a:effectLst/>
                        </a:rPr>
                        <a:t> </a:t>
                      </a:r>
                      <a:r>
                        <a:rPr lang="de-DE" sz="1000" b="1" u="none" strike="noStrike" dirty="0" err="1">
                          <a:effectLst/>
                        </a:rPr>
                        <a:t>point</a:t>
                      </a:r>
                      <a:endParaRPr lang="de-DE" sz="1000" b="1" i="0" u="none" strike="noStrike" dirty="0">
                        <a:effectLst/>
                        <a:latin typeface="Arial" panose="020B0604020202020204" pitchFamily="34" charset="0"/>
                      </a:endParaRPr>
                    </a:p>
                  </a:txBody>
                  <a:tcPr marL="35205" marR="35205" marT="17603" marB="17603">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algn="l" fontAlgn="t">
                        <a:spcBef>
                          <a:spcPts val="0"/>
                        </a:spcBef>
                        <a:spcAft>
                          <a:spcPts val="0"/>
                        </a:spcAft>
                      </a:pPr>
                      <a:r>
                        <a:rPr lang="de-DE" sz="1000" u="none" strike="noStrike" dirty="0">
                          <a:effectLst/>
                        </a:rPr>
                        <a:t>Azure </a:t>
                      </a:r>
                      <a:r>
                        <a:rPr lang="de-DE" sz="1000" u="none" strike="noStrike" dirty="0">
                          <a:solidFill>
                            <a:schemeClr val="tx2"/>
                          </a:solidFill>
                          <a:effectLst/>
                        </a:rPr>
                        <a:t>Well-</a:t>
                      </a:r>
                      <a:r>
                        <a:rPr lang="de-DE" sz="1000" u="none" strike="noStrike" dirty="0" err="1">
                          <a:solidFill>
                            <a:schemeClr val="tx2"/>
                          </a:solidFill>
                          <a:effectLst/>
                        </a:rPr>
                        <a:t>Architected</a:t>
                      </a:r>
                      <a:r>
                        <a:rPr lang="de-DE" sz="1000" u="none" strike="noStrike" dirty="0">
                          <a:solidFill>
                            <a:schemeClr val="tx2"/>
                          </a:solidFill>
                          <a:effectLst/>
                        </a:rPr>
                        <a:t> Framework </a:t>
                      </a:r>
                      <a:r>
                        <a:rPr lang="de-DE" sz="1000" u="none" strike="noStrike" dirty="0">
                          <a:effectLst/>
                        </a:rPr>
                        <a:t>(WAF)</a:t>
                      </a:r>
                      <a:endParaRPr lang="de-DE" sz="1000" b="0" i="0" u="none" strike="noStrike" dirty="0">
                        <a:effectLst/>
                        <a:latin typeface="Arial" panose="020B0604020202020204" pitchFamily="34" charset="0"/>
                      </a:endParaRPr>
                    </a:p>
                  </a:txBody>
                  <a:tcPr marL="35205" marR="35205" marT="17603" marB="17603">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algn="l" fontAlgn="t">
                        <a:spcBef>
                          <a:spcPts val="0"/>
                        </a:spcBef>
                        <a:spcAft>
                          <a:spcPts val="0"/>
                        </a:spcAft>
                      </a:pPr>
                      <a:r>
                        <a:rPr lang="en-US" sz="1000" u="none" strike="noStrike" dirty="0">
                          <a:effectLst/>
                        </a:rPr>
                        <a:t>Azure landing zones: </a:t>
                      </a:r>
                      <a:r>
                        <a:rPr lang="en-US" sz="1000" u="none" strike="noStrike" dirty="0">
                          <a:solidFill>
                            <a:schemeClr val="tx2"/>
                          </a:solidFill>
                          <a:effectLst/>
                        </a:rPr>
                        <a:t>start-small options</a:t>
                      </a:r>
                      <a:endParaRPr lang="en-US" sz="1000" b="0" i="0" u="none" strike="noStrike" dirty="0">
                        <a:solidFill>
                          <a:schemeClr val="tx2"/>
                        </a:solidFill>
                        <a:effectLst/>
                        <a:latin typeface="Arial" panose="020B0604020202020204" pitchFamily="34" charset="0"/>
                      </a:endParaRPr>
                    </a:p>
                  </a:txBody>
                  <a:tcPr marL="35205" marR="35205" marT="17603" marB="17603">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algn="l" fontAlgn="t">
                        <a:spcBef>
                          <a:spcPts val="0"/>
                        </a:spcBef>
                        <a:spcAft>
                          <a:spcPts val="0"/>
                        </a:spcAft>
                      </a:pPr>
                      <a:r>
                        <a:rPr lang="fr-FR" sz="1000" u="none" strike="noStrike" dirty="0">
                          <a:effectLst/>
                        </a:rPr>
                        <a:t>Azure landing zones: </a:t>
                      </a:r>
                      <a:r>
                        <a:rPr lang="fr-FR" sz="1000" u="none" strike="noStrike" dirty="0">
                          <a:solidFill>
                            <a:schemeClr val="tx2"/>
                          </a:solidFill>
                          <a:effectLst/>
                        </a:rPr>
                        <a:t>CAF </a:t>
                      </a:r>
                      <a:r>
                        <a:rPr lang="fr-FR" sz="1000" u="none" strike="noStrike" dirty="0" err="1">
                          <a:solidFill>
                            <a:schemeClr val="tx2"/>
                          </a:solidFill>
                          <a:effectLst/>
                        </a:rPr>
                        <a:t>enterprise-scale</a:t>
                      </a:r>
                      <a:endParaRPr lang="fr-FR" sz="1000" b="0" i="0" u="none" strike="noStrike" dirty="0">
                        <a:solidFill>
                          <a:schemeClr val="tx2"/>
                        </a:solidFill>
                        <a:effectLst/>
                        <a:latin typeface="Arial" panose="020B0604020202020204" pitchFamily="34" charset="0"/>
                      </a:endParaRPr>
                    </a:p>
                  </a:txBody>
                  <a:tcPr marL="35205" marR="35205" marT="17603" marB="17603">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algn="l" fontAlgn="t">
                        <a:spcBef>
                          <a:spcPts val="0"/>
                        </a:spcBef>
                        <a:spcAft>
                          <a:spcPts val="0"/>
                        </a:spcAft>
                      </a:pPr>
                      <a:r>
                        <a:rPr lang="de-DE" sz="1000" u="none" strike="noStrike" dirty="0">
                          <a:solidFill>
                            <a:schemeClr val="tx2"/>
                          </a:solidFill>
                          <a:effectLst/>
                        </a:rPr>
                        <a:t>Business </a:t>
                      </a:r>
                      <a:r>
                        <a:rPr lang="de-DE" sz="1000" u="none" strike="noStrike" dirty="0" err="1">
                          <a:solidFill>
                            <a:schemeClr val="tx2"/>
                          </a:solidFill>
                          <a:effectLst/>
                        </a:rPr>
                        <a:t>alignment</a:t>
                      </a:r>
                      <a:endParaRPr lang="de-DE" sz="1000" b="0" i="0" u="none" strike="noStrike" dirty="0">
                        <a:solidFill>
                          <a:schemeClr val="tx2"/>
                        </a:solidFill>
                        <a:effectLst/>
                        <a:latin typeface="Arial" panose="020B0604020202020204" pitchFamily="34" charset="0"/>
                      </a:endParaRPr>
                    </a:p>
                  </a:txBody>
                  <a:tcPr marL="35205" marR="35205" marT="17603" marB="17603">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extLst>
                  <a:ext uri="{0D108BD9-81ED-4DB2-BD59-A6C34878D82A}">
                    <a16:rowId xmlns:a16="http://schemas.microsoft.com/office/drawing/2014/main" val="1150341812"/>
                  </a:ext>
                </a:extLst>
              </a:tr>
              <a:tr h="982508">
                <a:tc>
                  <a:txBody>
                    <a:bodyPr/>
                    <a:lstStyle/>
                    <a:p>
                      <a:pPr algn="l" fontAlgn="t">
                        <a:spcBef>
                          <a:spcPts val="0"/>
                        </a:spcBef>
                        <a:spcAft>
                          <a:spcPts val="0"/>
                        </a:spcAft>
                      </a:pPr>
                      <a:r>
                        <a:rPr lang="de-DE" sz="1000" b="1" u="none" strike="noStrike" dirty="0" err="1">
                          <a:effectLst/>
                        </a:rPr>
                        <a:t>Iterations</a:t>
                      </a:r>
                      <a:endParaRPr lang="de-DE" sz="1000" b="1" i="0" u="none" strike="noStrike" dirty="0">
                        <a:effectLst/>
                        <a:latin typeface="Arial" panose="020B0604020202020204" pitchFamily="34" charset="0"/>
                      </a:endParaRPr>
                    </a:p>
                  </a:txBody>
                  <a:tcPr marL="35205" marR="35205" marT="17603" marB="17603">
                    <a:lnT w="12700" cap="flat" cmpd="sng" algn="ctr">
                      <a:solidFill>
                        <a:schemeClr val="accent1">
                          <a:lumMod val="50000"/>
                        </a:schemeClr>
                      </a:solidFill>
                      <a:prstDash val="solid"/>
                      <a:round/>
                      <a:headEnd type="none" w="med" len="med"/>
                      <a:tailEnd type="none" w="med" len="med"/>
                    </a:lnT>
                    <a:noFill/>
                  </a:tcPr>
                </a:tc>
                <a:tc>
                  <a:txBody>
                    <a:bodyPr/>
                    <a:lstStyle/>
                    <a:p>
                      <a:pPr algn="l" fontAlgn="t">
                        <a:spcBef>
                          <a:spcPts val="0"/>
                        </a:spcBef>
                        <a:spcAft>
                          <a:spcPts val="0"/>
                        </a:spcAft>
                      </a:pPr>
                      <a:r>
                        <a:rPr lang="en-US" sz="1000" u="none" strike="noStrike" dirty="0">
                          <a:effectLst/>
                        </a:rPr>
                        <a:t>A </a:t>
                      </a:r>
                      <a:r>
                        <a:rPr lang="en-US" sz="1000" u="none" strike="noStrike" dirty="0">
                          <a:solidFill>
                            <a:schemeClr val="tx2"/>
                          </a:solidFill>
                          <a:effectLst/>
                        </a:rPr>
                        <a:t>focus on workloads </a:t>
                      </a:r>
                      <a:r>
                        <a:rPr lang="en-US" sz="1000" u="none" strike="noStrike" dirty="0">
                          <a:effectLst/>
                        </a:rPr>
                        <a:t>allows the team to iterate within WAF.</a:t>
                      </a:r>
                      <a:endParaRPr lang="en-US" sz="1000" b="0" i="0" u="none" strike="noStrike" dirty="0">
                        <a:effectLst/>
                        <a:latin typeface="Arial" panose="020B0604020202020204" pitchFamily="34" charset="0"/>
                      </a:endParaRPr>
                    </a:p>
                  </a:txBody>
                  <a:tcPr marL="35205" marR="35205" marT="17603" marB="17603">
                    <a:lnT w="12700" cap="flat" cmpd="sng" algn="ctr">
                      <a:solidFill>
                        <a:schemeClr val="accent1">
                          <a:lumMod val="50000"/>
                        </a:schemeClr>
                      </a:solidFill>
                      <a:prstDash val="solid"/>
                      <a:round/>
                      <a:headEnd type="none" w="med" len="med"/>
                      <a:tailEnd type="none" w="med" len="med"/>
                    </a:lnT>
                    <a:noFill/>
                  </a:tcPr>
                </a:tc>
                <a:tc>
                  <a:txBody>
                    <a:bodyPr/>
                    <a:lstStyle/>
                    <a:p>
                      <a:pPr algn="l" fontAlgn="t">
                        <a:spcBef>
                          <a:spcPts val="0"/>
                        </a:spcBef>
                        <a:spcAft>
                          <a:spcPts val="0"/>
                        </a:spcAft>
                      </a:pPr>
                      <a:r>
                        <a:rPr lang="en-US" sz="1000" u="none" strike="noStrike" dirty="0">
                          <a:effectLst/>
                        </a:rPr>
                        <a:t>The </a:t>
                      </a:r>
                      <a:r>
                        <a:rPr lang="en-US" sz="1000" u="none" strike="noStrike" dirty="0">
                          <a:solidFill>
                            <a:schemeClr val="tx2"/>
                          </a:solidFill>
                          <a:effectLst/>
                        </a:rPr>
                        <a:t>start-small option</a:t>
                      </a:r>
                      <a:r>
                        <a:rPr lang="en-US" sz="1000" u="none" strike="noStrike" dirty="0">
                          <a:effectLst/>
                        </a:rPr>
                        <a:t> requires additional iteration on each methodology, but that can be done as cloud adoption efforts mature.</a:t>
                      </a:r>
                      <a:endParaRPr lang="en-US" sz="1000" b="0" i="0" u="none" strike="noStrike" dirty="0">
                        <a:effectLst/>
                        <a:latin typeface="Arial" panose="020B0604020202020204" pitchFamily="34" charset="0"/>
                      </a:endParaRPr>
                    </a:p>
                  </a:txBody>
                  <a:tcPr marL="35205" marR="35205" marT="17603" marB="17603">
                    <a:lnT w="12700" cap="flat" cmpd="sng" algn="ctr">
                      <a:solidFill>
                        <a:schemeClr val="accent1">
                          <a:lumMod val="50000"/>
                        </a:schemeClr>
                      </a:solidFill>
                      <a:prstDash val="solid"/>
                      <a:round/>
                      <a:headEnd type="none" w="med" len="med"/>
                      <a:tailEnd type="none" w="med" len="med"/>
                    </a:lnT>
                    <a:noFill/>
                  </a:tcPr>
                </a:tc>
                <a:tc>
                  <a:txBody>
                    <a:bodyPr/>
                    <a:lstStyle/>
                    <a:p>
                      <a:pPr algn="l" fontAlgn="t">
                        <a:spcBef>
                          <a:spcPts val="0"/>
                        </a:spcBef>
                        <a:spcAft>
                          <a:spcPts val="0"/>
                        </a:spcAft>
                      </a:pPr>
                      <a:r>
                        <a:rPr lang="en-US" sz="1000" u="none" strike="noStrike" dirty="0">
                          <a:effectLst/>
                        </a:rPr>
                        <a:t>As illustrated by the reference implementations, future iterations typically focus on minor configuration additions.</a:t>
                      </a:r>
                      <a:endParaRPr lang="en-US" sz="1000" b="0" i="0" u="none" strike="noStrike" dirty="0">
                        <a:effectLst/>
                        <a:latin typeface="Arial" panose="020B0604020202020204" pitchFamily="34" charset="0"/>
                      </a:endParaRPr>
                    </a:p>
                  </a:txBody>
                  <a:tcPr marL="35205" marR="35205" marT="17603" marB="17603">
                    <a:lnT w="12700" cap="flat" cmpd="sng" algn="ctr">
                      <a:solidFill>
                        <a:schemeClr val="accent1">
                          <a:lumMod val="50000"/>
                        </a:schemeClr>
                      </a:solidFill>
                      <a:prstDash val="solid"/>
                      <a:round/>
                      <a:headEnd type="none" w="med" len="med"/>
                      <a:tailEnd type="none" w="med" len="med"/>
                    </a:lnT>
                    <a:noFill/>
                  </a:tcPr>
                </a:tc>
                <a:tc>
                  <a:txBody>
                    <a:bodyPr/>
                    <a:lstStyle/>
                    <a:p>
                      <a:pPr algn="l" fontAlgn="t">
                        <a:spcBef>
                          <a:spcPts val="0"/>
                        </a:spcBef>
                        <a:spcAft>
                          <a:spcPts val="0"/>
                        </a:spcAft>
                      </a:pPr>
                      <a:r>
                        <a:rPr lang="en-US" sz="1000" u="none" strike="noStrike" dirty="0">
                          <a:effectLst/>
                        </a:rPr>
                        <a:t>Review the </a:t>
                      </a:r>
                      <a:r>
                        <a:rPr lang="en-US" sz="1000" u="none" strike="noStrike" dirty="0">
                          <a:solidFill>
                            <a:schemeClr val="tx2"/>
                          </a:solidFill>
                          <a:effectLst/>
                        </a:rPr>
                        <a:t>Azure landing zone implementation options </a:t>
                      </a:r>
                      <a:r>
                        <a:rPr lang="en-US" sz="1000" u="none" strike="noStrike" dirty="0">
                          <a:effectLst/>
                        </a:rPr>
                        <a:t>to start with the option that best meets your operations baseline. Follow the iteration path defined in that option's design principles.</a:t>
                      </a:r>
                      <a:endParaRPr lang="en-US" sz="1000" b="0" i="0" u="none" strike="noStrike" dirty="0">
                        <a:effectLst/>
                        <a:latin typeface="Arial" panose="020B0604020202020204" pitchFamily="34" charset="0"/>
                      </a:endParaRPr>
                    </a:p>
                  </a:txBody>
                  <a:tcPr marL="35205" marR="35205" marT="17603" marB="17603">
                    <a:lnT w="12700" cap="flat" cmpd="sng" algn="ctr">
                      <a:solidFill>
                        <a:schemeClr val="accent1">
                          <a:lumMod val="50000"/>
                        </a:schemeClr>
                      </a:solidFill>
                      <a:prstDash val="solid"/>
                      <a:round/>
                      <a:headEnd type="none" w="med" len="med"/>
                      <a:tailEnd type="none" w="med" len="med"/>
                    </a:lnT>
                    <a:noFill/>
                  </a:tcPr>
                </a:tc>
                <a:extLst>
                  <a:ext uri="{0D108BD9-81ED-4DB2-BD59-A6C34878D82A}">
                    <a16:rowId xmlns:a16="http://schemas.microsoft.com/office/drawing/2014/main" val="1155361866"/>
                  </a:ext>
                </a:extLst>
              </a:tr>
            </a:tbl>
          </a:graphicData>
        </a:graphic>
      </p:graphicFrame>
    </p:spTree>
    <p:extLst>
      <p:ext uri="{BB962C8B-B14F-4D97-AF65-F5344CB8AC3E}">
        <p14:creationId xmlns:p14="http://schemas.microsoft.com/office/powerpoint/2010/main" val="16054432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5122"/>
                                        </p:tgtEl>
                                      </p:cBhvr>
                                    </p:animEffect>
                                    <p:set>
                                      <p:cBhvr>
                                        <p:cTn id="12" dur="1" fill="hold">
                                          <p:stCondLst>
                                            <p:cond delay="499"/>
                                          </p:stCondLst>
                                        </p:cTn>
                                        <p:tgtEl>
                                          <p:spTgt spid="5122"/>
                                        </p:tgtEl>
                                        <p:attrNameLst>
                                          <p:attrName>style.visibility</p:attrName>
                                        </p:attrNameLst>
                                      </p:cBhvr>
                                      <p:to>
                                        <p:strVal val="hidden"/>
                                      </p:to>
                                    </p:set>
                                  </p:childTnLst>
                                </p:cTn>
                              </p:par>
                              <p:par>
                                <p:cTn id="13" presetID="10" presetClass="exit" presetSubtype="0" fill="hold" nodeType="withEffect">
                                  <p:stCondLst>
                                    <p:cond delay="0"/>
                                  </p:stCondLst>
                                  <p:childTnLst>
                                    <p:animEffect transition="out" filter="fade">
                                      <p:cBhvr>
                                        <p:cTn id="14" dur="500"/>
                                        <p:tgtEl>
                                          <p:spTgt spid="7170"/>
                                        </p:tgtEl>
                                      </p:cBhvr>
                                    </p:animEffect>
                                    <p:set>
                                      <p:cBhvr>
                                        <p:cTn id="15" dur="1" fill="hold">
                                          <p:stCondLst>
                                            <p:cond delay="499"/>
                                          </p:stCondLst>
                                        </p:cTn>
                                        <p:tgtEl>
                                          <p:spTgt spid="7170"/>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73">
                                            <p:txEl>
                                              <p:pRg st="0" end="0"/>
                                            </p:txEl>
                                          </p:spTgt>
                                        </p:tgtEl>
                                      </p:cBhvr>
                                    </p:animEffect>
                                    <p:set>
                                      <p:cBhvr>
                                        <p:cTn id="18" dur="1" fill="hold">
                                          <p:stCondLst>
                                            <p:cond delay="499"/>
                                          </p:stCondLst>
                                        </p:cTn>
                                        <p:tgtEl>
                                          <p:spTgt spid="73">
                                            <p:txEl>
                                              <p:pRg st="0" end="0"/>
                                            </p:txEl>
                                          </p:spTgt>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500"/>
                                        <p:tgtEl>
                                          <p:spTgt spid="75">
                                            <p:txEl>
                                              <p:pRg st="0" end="0"/>
                                            </p:txEl>
                                          </p:spTgt>
                                        </p:tgtEl>
                                      </p:cBhvr>
                                    </p:animEffect>
                                    <p:set>
                                      <p:cBhvr>
                                        <p:cTn id="21" dur="1" fill="hold">
                                          <p:stCondLst>
                                            <p:cond delay="499"/>
                                          </p:stCondLst>
                                        </p:cTn>
                                        <p:tgtEl>
                                          <p:spTgt spid="75">
                                            <p:txEl>
                                              <p:pRg st="0" end="0"/>
                                            </p:txEl>
                                          </p:spTgt>
                                        </p:tgtEl>
                                        <p:attrNameLst>
                                          <p:attrName>style.visibility</p:attrName>
                                        </p:attrNameLst>
                                      </p:cBhvr>
                                      <p:to>
                                        <p:strVal val="hidden"/>
                                      </p:to>
                                    </p:se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8194"/>
                                        </p:tgtEl>
                                        <p:attrNameLst>
                                          <p:attrName>style.visibility</p:attrName>
                                        </p:attrNameLst>
                                      </p:cBhvr>
                                      <p:to>
                                        <p:strVal val="visible"/>
                                      </p:to>
                                    </p:set>
                                    <p:animEffect transition="in" filter="fade">
                                      <p:cBhvr>
                                        <p:cTn id="25" dur="500"/>
                                        <p:tgtEl>
                                          <p:spTgt spid="819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5" grpId="0" build="p"/>
      <p:bldP spid="73" grpId="0" build="p"/>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CD35A70-1889-4E08-B659-AF412BD5B11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43752" y="3843183"/>
            <a:ext cx="4329606" cy="269921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Titel 3">
            <a:extLst>
              <a:ext uri="{FF2B5EF4-FFF2-40B4-BE49-F238E27FC236}">
                <a16:creationId xmlns:a16="http://schemas.microsoft.com/office/drawing/2014/main" id="{36F3970A-6A34-47FF-81E3-E00FAB562093}"/>
              </a:ext>
            </a:extLst>
          </p:cNvPr>
          <p:cNvSpPr>
            <a:spLocks noGrp="1"/>
          </p:cNvSpPr>
          <p:nvPr>
            <p:ph type="title"/>
          </p:nvPr>
        </p:nvSpPr>
        <p:spPr/>
        <p:txBody>
          <a:bodyPr/>
          <a:lstStyle/>
          <a:p>
            <a:r>
              <a:rPr lang="en-US"/>
              <a:t>Tools &amp; </a:t>
            </a:r>
            <a:r>
              <a:rPr lang="en-US" err="1"/>
              <a:t>Referenz</a:t>
            </a:r>
            <a:endParaRPr lang="en-US"/>
          </a:p>
        </p:txBody>
      </p:sp>
      <p:sp>
        <p:nvSpPr>
          <p:cNvPr id="6" name="Textfeld 5">
            <a:extLst>
              <a:ext uri="{FF2B5EF4-FFF2-40B4-BE49-F238E27FC236}">
                <a16:creationId xmlns:a16="http://schemas.microsoft.com/office/drawing/2014/main" id="{3B4C0D53-FFD6-449B-9D9D-A6F968011A2C}"/>
              </a:ext>
            </a:extLst>
          </p:cNvPr>
          <p:cNvSpPr txBox="1"/>
          <p:nvPr/>
        </p:nvSpPr>
        <p:spPr>
          <a:xfrm>
            <a:off x="508130" y="1432277"/>
            <a:ext cx="11202198" cy="2395707"/>
          </a:xfrm>
          <a:prstGeom prst="rect">
            <a:avLst/>
          </a:prstGeom>
          <a:noFill/>
        </p:spPr>
        <p:txBody>
          <a:bodyPr wrap="square" lIns="179285" tIns="143428" rIns="179285" bIns="143428" rtlCol="0">
            <a:spAutoFit/>
          </a:bodyPr>
          <a:lstStyle/>
          <a:p>
            <a:pPr marL="336145" indent="-336145">
              <a:lnSpc>
                <a:spcPct val="90000"/>
              </a:lnSpc>
              <a:spcAft>
                <a:spcPts val="588"/>
              </a:spcAft>
              <a:buFont typeface="Arial" panose="020B0604020202020204" pitchFamily="34" charset="0"/>
              <a:buChar char="•"/>
            </a:pPr>
            <a:r>
              <a:rPr lang="de-DE" sz="2353">
                <a:gradFill>
                  <a:gsLst>
                    <a:gs pos="2917">
                      <a:schemeClr val="tx1"/>
                    </a:gs>
                    <a:gs pos="30000">
                      <a:schemeClr val="tx1"/>
                    </a:gs>
                  </a:gsLst>
                  <a:lin ang="5400000" scaled="0"/>
                </a:gradFill>
              </a:rPr>
              <a:t>Referenz </a:t>
            </a:r>
            <a:br>
              <a:rPr lang="de-DE" sz="2353">
                <a:gradFill>
                  <a:gsLst>
                    <a:gs pos="2917">
                      <a:schemeClr val="tx1"/>
                    </a:gs>
                    <a:gs pos="30000">
                      <a:schemeClr val="tx1"/>
                    </a:gs>
                  </a:gsLst>
                  <a:lin ang="5400000" scaled="0"/>
                </a:gradFill>
              </a:rPr>
            </a:br>
            <a:r>
              <a:rPr lang="de-DE" sz="2353">
                <a:gradFill>
                  <a:gsLst>
                    <a:gs pos="2917">
                      <a:schemeClr val="tx1"/>
                    </a:gs>
                    <a:gs pos="30000">
                      <a:schemeClr val="tx1"/>
                    </a:gs>
                  </a:gsLst>
                  <a:lin ang="5400000" scaled="0"/>
                </a:gradFill>
                <a:hlinkClick r:id="rId3"/>
              </a:rPr>
              <a:t>https://docs.microsoft.com/en-us/azure/cloud-adoption-framework/organize/</a:t>
            </a:r>
            <a:r>
              <a:rPr lang="de-DE" sz="2353">
                <a:gradFill>
                  <a:gsLst>
                    <a:gs pos="2917">
                      <a:schemeClr val="tx1"/>
                    </a:gs>
                    <a:gs pos="30000">
                      <a:schemeClr val="tx1"/>
                    </a:gs>
                  </a:gsLst>
                  <a:lin ang="5400000" scaled="0"/>
                </a:gradFill>
              </a:rPr>
              <a:t> </a:t>
            </a:r>
          </a:p>
          <a:p>
            <a:pPr marL="336145" indent="-336145">
              <a:lnSpc>
                <a:spcPct val="90000"/>
              </a:lnSpc>
              <a:spcAft>
                <a:spcPts val="588"/>
              </a:spcAft>
              <a:buFont typeface="Arial" panose="020B0604020202020204" pitchFamily="34" charset="0"/>
              <a:buChar char="•"/>
            </a:pPr>
            <a:endParaRPr lang="de-DE" sz="2353">
              <a:gradFill>
                <a:gsLst>
                  <a:gs pos="2917">
                    <a:schemeClr val="tx1"/>
                  </a:gs>
                  <a:gs pos="30000">
                    <a:schemeClr val="tx1"/>
                  </a:gs>
                </a:gsLst>
                <a:lin ang="5400000" scaled="0"/>
              </a:gradFill>
            </a:endParaRPr>
          </a:p>
          <a:p>
            <a:pPr marL="336145" indent="-336145">
              <a:lnSpc>
                <a:spcPct val="90000"/>
              </a:lnSpc>
              <a:spcAft>
                <a:spcPts val="588"/>
              </a:spcAft>
              <a:buFont typeface="Arial" panose="020B0604020202020204" pitchFamily="34" charset="0"/>
              <a:buChar char="•"/>
            </a:pPr>
            <a:r>
              <a:rPr lang="de-DE" sz="2353">
                <a:gradFill>
                  <a:gsLst>
                    <a:gs pos="2917">
                      <a:schemeClr val="tx1"/>
                    </a:gs>
                    <a:gs pos="30000">
                      <a:schemeClr val="tx1"/>
                    </a:gs>
                  </a:gsLst>
                  <a:lin ang="5400000" scaled="0"/>
                </a:gradFill>
              </a:rPr>
              <a:t>Tool </a:t>
            </a:r>
            <a:br>
              <a:rPr lang="de-DE" sz="2353">
                <a:gradFill>
                  <a:gsLst>
                    <a:gs pos="2917">
                      <a:schemeClr val="tx1"/>
                    </a:gs>
                    <a:gs pos="30000">
                      <a:schemeClr val="tx1"/>
                    </a:gs>
                  </a:gsLst>
                  <a:lin ang="5400000" scaled="0"/>
                </a:gradFill>
              </a:rPr>
            </a:br>
            <a:r>
              <a:rPr lang="de-DE" sz="2353">
                <a:gradFill>
                  <a:gsLst>
                    <a:gs pos="2917">
                      <a:schemeClr val="tx1"/>
                    </a:gs>
                    <a:gs pos="30000">
                      <a:schemeClr val="tx1"/>
                    </a:gs>
                  </a:gsLst>
                  <a:lin ang="5400000" scaled="0"/>
                </a:gradFill>
                <a:hlinkClick r:id="rId4"/>
              </a:rPr>
              <a:t>https://docs.microsoft.com/en-us/azure/cloud-adoption-framework/organize/raci-alignment#next-steps</a:t>
            </a:r>
            <a:r>
              <a:rPr lang="de-DE" sz="2353">
                <a:gradFill>
                  <a:gsLst>
                    <a:gs pos="2917">
                      <a:schemeClr val="tx1"/>
                    </a:gs>
                    <a:gs pos="30000">
                      <a:schemeClr val="tx1"/>
                    </a:gs>
                  </a:gsLst>
                  <a:lin ang="5400000" scaled="0"/>
                </a:gradFill>
              </a:rPr>
              <a:t> </a:t>
            </a:r>
          </a:p>
        </p:txBody>
      </p:sp>
    </p:spTree>
    <p:extLst>
      <p:ext uri="{BB962C8B-B14F-4D97-AF65-F5344CB8AC3E}">
        <p14:creationId xmlns:p14="http://schemas.microsoft.com/office/powerpoint/2010/main" val="275066566"/>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1DB82E-6FEA-49E0-B66F-18EA59535548}"/>
              </a:ext>
            </a:extLst>
          </p:cNvPr>
          <p:cNvSpPr>
            <a:spLocks noGrp="1"/>
          </p:cNvSpPr>
          <p:nvPr>
            <p:ph type="title"/>
          </p:nvPr>
        </p:nvSpPr>
        <p:spPr/>
        <p:txBody>
          <a:bodyPr/>
          <a:lstStyle/>
          <a:p>
            <a:endParaRPr lang="de-DE"/>
          </a:p>
        </p:txBody>
      </p:sp>
      <p:sp>
        <p:nvSpPr>
          <p:cNvPr id="3" name="Footer Placeholder 2">
            <a:extLst>
              <a:ext uri="{FF2B5EF4-FFF2-40B4-BE49-F238E27FC236}">
                <a16:creationId xmlns:a16="http://schemas.microsoft.com/office/drawing/2014/main" id="{9EFC8AEC-C2EF-4238-B135-9BE14D069CCF}"/>
              </a:ext>
            </a:extLst>
          </p:cNvPr>
          <p:cNvSpPr>
            <a:spLocks noGrp="1"/>
          </p:cNvSpPr>
          <p:nvPr>
            <p:ph type="ftr" sz="quarter" idx="4294967295"/>
          </p:nvPr>
        </p:nvSpPr>
        <p:spPr>
          <a:xfrm>
            <a:off x="604838" y="6450013"/>
            <a:ext cx="11587162" cy="119062"/>
          </a:xfrm>
        </p:spPr>
        <p:txBody>
          <a:bodyPr/>
          <a:lstStyle/>
          <a:p>
            <a:r>
              <a:rPr lang="en-US">
                <a:solidFill>
                  <a:schemeClr val="bg1">
                    <a:lumMod val="65000"/>
                  </a:schemeClr>
                </a:solidFill>
              </a:rPr>
              <a:t>© Microsoft Corporation                                                                                  								                                Azure </a:t>
            </a:r>
          </a:p>
        </p:txBody>
      </p:sp>
    </p:spTree>
    <p:extLst>
      <p:ext uri="{BB962C8B-B14F-4D97-AF65-F5344CB8AC3E}">
        <p14:creationId xmlns:p14="http://schemas.microsoft.com/office/powerpoint/2010/main" val="635098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brand_template_blue_accessible.pptx" id="{F774D412-23CA-4DC2-A47D-10DB1AEE7EFE}" vid="{952AAC9D-4DB4-450B-87D3-2D1B406135CB}"/>
    </a:ext>
  </a:extLst>
</a:theme>
</file>

<file path=ppt/theme/theme2.xml><?xml version="1.0" encoding="utf-8"?>
<a:theme xmlns:a="http://schemas.openxmlformats.org/drawingml/2006/main" name="9-51052_Microsoft_Ready_Template_Light">
  <a:themeElements>
    <a:clrScheme name="Inspire + Ready">
      <a:dk1>
        <a:srgbClr val="000000"/>
      </a:dk1>
      <a:lt1>
        <a:srgbClr val="FFFFFF"/>
      </a:lt1>
      <a:dk2>
        <a:srgbClr val="243A5E"/>
      </a:dk2>
      <a:lt2>
        <a:srgbClr val="E6E6E6"/>
      </a:lt2>
      <a:accent1>
        <a:srgbClr val="0078D4"/>
      </a:accent1>
      <a:accent2>
        <a:srgbClr val="243A5E"/>
      </a:accent2>
      <a:accent3>
        <a:srgbClr val="50E6FF"/>
      </a:accent3>
      <a:accent4>
        <a:srgbClr val="9BF00B"/>
      </a:accent4>
      <a:accent5>
        <a:srgbClr val="8661C5"/>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Ready_Breakout_16x9_Template.potx" id="{BD16E044-32EE-499D-926A-412748656A2A}" vid="{84C2CAB7-A3B3-4228-922A-473CBB91664E}"/>
    </a:ext>
  </a:extLst>
</a:theme>
</file>

<file path=ppt/theme/theme3.xml><?xml version="1.0" encoding="utf-8"?>
<a:theme xmlns:a="http://schemas.openxmlformats.org/drawingml/2006/main" name="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4.xml><?xml version="1.0" encoding="utf-8"?>
<a:theme xmlns:a="http://schemas.openxmlformats.org/drawingml/2006/main" name="Dynamics 365">
  <a:themeElements>
    <a:clrScheme name="Azure Edit 2">
      <a:dk1>
        <a:srgbClr val="3C3C41"/>
      </a:dk1>
      <a:lt1>
        <a:srgbClr val="FFFFFF"/>
      </a:lt1>
      <a:dk2>
        <a:srgbClr val="0078D3"/>
      </a:dk2>
      <a:lt2>
        <a:srgbClr val="FFFFFF"/>
      </a:lt2>
      <a:accent1>
        <a:srgbClr val="EBEBEB"/>
      </a:accent1>
      <a:accent2>
        <a:srgbClr val="75757A"/>
      </a:accent2>
      <a:accent3>
        <a:srgbClr val="000000"/>
      </a:accent3>
      <a:accent4>
        <a:srgbClr val="0078D3"/>
      </a:accent4>
      <a:accent5>
        <a:srgbClr val="50E6FF"/>
      </a:accent5>
      <a:accent6>
        <a:srgbClr val="EBEBEB"/>
      </a:accent6>
      <a:hlink>
        <a:srgbClr val="0078D4"/>
      </a:hlink>
      <a:folHlink>
        <a:srgbClr val="000041"/>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Azure_PowerPoint_Template_092618" id="{4E3EC67C-5801-2144-80A7-6A5264B773C8}" vid="{77DF5A70-2AB2-2245-8CC2-9711122DF23B}"/>
    </a:ext>
  </a:extLst>
</a:theme>
</file>

<file path=ppt/theme/theme5.xml><?xml version="1.0" encoding="utf-8"?>
<a:theme xmlns:a="http://schemas.openxmlformats.org/drawingml/2006/main" name="1_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6.xml><?xml version="1.0" encoding="utf-8"?>
<a:theme xmlns:a="http://schemas.openxmlformats.org/drawingml/2006/main" name="2_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7.xml><?xml version="1.0" encoding="utf-8"?>
<a:theme xmlns:a="http://schemas.openxmlformats.org/drawingml/2006/main" name="1_Dynamics 365">
  <a:themeElements>
    <a:clrScheme name="Azure Edit 2">
      <a:dk1>
        <a:srgbClr val="3C3C41"/>
      </a:dk1>
      <a:lt1>
        <a:srgbClr val="FFFFFF"/>
      </a:lt1>
      <a:dk2>
        <a:srgbClr val="0078D3"/>
      </a:dk2>
      <a:lt2>
        <a:srgbClr val="FFFFFF"/>
      </a:lt2>
      <a:accent1>
        <a:srgbClr val="EBEBEB"/>
      </a:accent1>
      <a:accent2>
        <a:srgbClr val="75757A"/>
      </a:accent2>
      <a:accent3>
        <a:srgbClr val="000000"/>
      </a:accent3>
      <a:accent4>
        <a:srgbClr val="0078D3"/>
      </a:accent4>
      <a:accent5>
        <a:srgbClr val="50E6FF"/>
      </a:accent5>
      <a:accent6>
        <a:srgbClr val="EBEBEB"/>
      </a:accent6>
      <a:hlink>
        <a:srgbClr val="0078D4"/>
      </a:hlink>
      <a:folHlink>
        <a:srgbClr val="000041"/>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Azure_PowerPoint_Template_092618" id="{4E3EC67C-5801-2144-80A7-6A5264B773C8}" vid="{77DF5A70-2AB2-2245-8CC2-9711122DF23B}"/>
    </a:ext>
  </a:extLst>
</a:theme>
</file>

<file path=ppt/theme/theme8.xml><?xml version="1.0" encoding="utf-8"?>
<a:theme xmlns:a="http://schemas.openxmlformats.org/drawingml/2006/main" name="3_Microsoft 365 PPT Template - 2018">
  <a:themeElements>
    <a:clrScheme name="Custom 4">
      <a:dk1>
        <a:srgbClr val="282828"/>
      </a:dk1>
      <a:lt1>
        <a:srgbClr val="FFFFFF"/>
      </a:lt1>
      <a:dk2>
        <a:srgbClr val="282828"/>
      </a:dk2>
      <a:lt2>
        <a:srgbClr val="FFFFFF"/>
      </a:lt2>
      <a:accent1>
        <a:srgbClr val="0078D4"/>
      </a:accent1>
      <a:accent2>
        <a:srgbClr val="002050"/>
      </a:accent2>
      <a:accent3>
        <a:srgbClr val="939393"/>
      </a:accent3>
      <a:accent4>
        <a:srgbClr val="00BCF2"/>
      </a:accent4>
      <a:accent5>
        <a:srgbClr val="6C6E6C"/>
      </a:accent5>
      <a:accent6>
        <a:srgbClr val="2E2F2E"/>
      </a:accent6>
      <a:hlink>
        <a:srgbClr val="0078D4"/>
      </a:hlink>
      <a:folHlink>
        <a:srgbClr val="0078D4"/>
      </a:folHlink>
    </a:clrScheme>
    <a:fontScheme name="Custom 2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 365 PPT Template 2018_2" id="{01A7FB2A-7862-441E-89D5-C3EE05893CAC}" vid="{DEC62A46-47F5-4825-899D-4E8B117FF749}"/>
    </a:ext>
  </a:extLst>
</a:theme>
</file>

<file path=ppt/theme/theme9.xml><?xml version="1.0" encoding="utf-8"?>
<a:theme xmlns:a="http://schemas.openxmlformats.org/drawingml/2006/main" name="2_Dynamics 365">
  <a:themeElements>
    <a:clrScheme name="Custom 2">
      <a:dk1>
        <a:srgbClr val="3C3C41"/>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10.xml><?xml version="1.0" encoding="utf-8"?>
<a:theme xmlns:a="http://schemas.openxmlformats.org/drawingml/2006/main" name="3_Dynamics 365">
  <a:themeElements>
    <a:clrScheme name="Custom 2">
      <a:dk1>
        <a:srgbClr val="3C3C41"/>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Microsoft_brand_template_blue</Template>
  <TotalTime>0</TotalTime>
  <Words>650</Words>
  <Application>Microsoft Office PowerPoint</Application>
  <PresentationFormat>Widescreen</PresentationFormat>
  <Paragraphs>149</Paragraphs>
  <Slides>18</Slides>
  <Notes>13</Notes>
  <HiddenSlides>0</HiddenSlides>
  <MMClips>0</MMClips>
  <ScaleCrop>false</ScaleCrop>
  <HeadingPairs>
    <vt:vector size="6" baseType="variant">
      <vt:variant>
        <vt:lpstr>Fonts Used</vt:lpstr>
      </vt:variant>
      <vt:variant>
        <vt:i4>8</vt:i4>
      </vt:variant>
      <vt:variant>
        <vt:lpstr>Theme</vt:lpstr>
      </vt:variant>
      <vt:variant>
        <vt:i4>10</vt:i4>
      </vt:variant>
      <vt:variant>
        <vt:lpstr>Slide Titles</vt:lpstr>
      </vt:variant>
      <vt:variant>
        <vt:i4>18</vt:i4>
      </vt:variant>
    </vt:vector>
  </HeadingPairs>
  <TitlesOfParts>
    <vt:vector size="36" baseType="lpstr">
      <vt:lpstr>Arial</vt:lpstr>
      <vt:lpstr>Consolas</vt:lpstr>
      <vt:lpstr>Segoe UI</vt:lpstr>
      <vt:lpstr>Segoe UI </vt:lpstr>
      <vt:lpstr>Segoe UI Semibold</vt:lpstr>
      <vt:lpstr>Segoe UI Semilight</vt:lpstr>
      <vt:lpstr>Times New Roman</vt:lpstr>
      <vt:lpstr>Wingdings</vt:lpstr>
      <vt:lpstr>White Template</vt:lpstr>
      <vt:lpstr>9-51052_Microsoft_Ready_Template_Light</vt:lpstr>
      <vt:lpstr>Azure Design Template</vt:lpstr>
      <vt:lpstr>Dynamics 365</vt:lpstr>
      <vt:lpstr>1_Azure Design Template</vt:lpstr>
      <vt:lpstr>2_Azure Design Template</vt:lpstr>
      <vt:lpstr>1_Dynamics 365</vt:lpstr>
      <vt:lpstr>3_Microsoft 365 PPT Template - 2018</vt:lpstr>
      <vt:lpstr>2_Dynamics 365</vt:lpstr>
      <vt:lpstr>3_Dynamics 365</vt:lpstr>
      <vt:lpstr>Überblick Microsoft Cloud Adoption Framework</vt:lpstr>
      <vt:lpstr>PowerPoint Presentation</vt:lpstr>
      <vt:lpstr>Microsoft Cloud Adoption Framework</vt:lpstr>
      <vt:lpstr>Organize</vt:lpstr>
      <vt:lpstr>Traditional thinking</vt:lpstr>
      <vt:lpstr>Cloud-native thinking</vt:lpstr>
      <vt:lpstr>The overall process…</vt:lpstr>
      <vt:lpstr>Cloud adoption team only</vt:lpstr>
      <vt:lpstr>Best practice: MVP - Achieve balance</vt:lpstr>
      <vt:lpstr>Next potential steps Central IT…</vt:lpstr>
      <vt:lpstr>Strategic and operational alignment</vt:lpstr>
      <vt:lpstr>Cloud center of excellence</vt:lpstr>
      <vt:lpstr>The idea behind…</vt:lpstr>
      <vt:lpstr>Zentrale oder Dezentrale Verantwortung </vt:lpstr>
      <vt:lpstr>Compare common cloud operating models</vt:lpstr>
      <vt:lpstr>Compare…</vt:lpstr>
      <vt:lpstr>Tools &amp; Referenz</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2022-02-11T13:54:44Z</dcterms:created>
  <dcterms:modified xsi:type="dcterms:W3CDTF">2022-02-24T08:54:17Z</dcterms:modified>
</cp:coreProperties>
</file>