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3.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4.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5.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7.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8.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9.xml" ContentType="application/vnd.openxmlformats-officedocument.theme+xml"/>
  <Override PartName="/ppt/activeX/activeX1.xml" ContentType="application/vnd.ms-office.activeX+xml"/>
  <Override PartName="/ppt/activeX/activeX1.bin" ContentType="application/vnd.ms-office.activeX"/>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85" r:id="rId6"/>
    <p:sldMasterId id="2147485637" r:id="rId7"/>
    <p:sldMasterId id="2147485674" r:id="rId8"/>
    <p:sldMasterId id="2147485700" r:id="rId9"/>
    <p:sldMasterId id="2147485769" r:id="rId10"/>
  </p:sldMasterIdLst>
  <p:notesMasterIdLst>
    <p:notesMasterId r:id="rId33"/>
  </p:notesMasterIdLst>
  <p:handoutMasterIdLst>
    <p:handoutMasterId r:id="rId34"/>
  </p:handoutMasterIdLst>
  <p:sldIdLst>
    <p:sldId id="2076138465" r:id="rId11"/>
    <p:sldId id="264" r:id="rId12"/>
    <p:sldId id="2134805662" r:id="rId13"/>
    <p:sldId id="4513" r:id="rId14"/>
    <p:sldId id="2134805663" r:id="rId15"/>
    <p:sldId id="2134805664" r:id="rId16"/>
    <p:sldId id="2134805665" r:id="rId17"/>
    <p:sldId id="2134805666" r:id="rId18"/>
    <p:sldId id="2076138119" r:id="rId19"/>
    <p:sldId id="2076136862" r:id="rId20"/>
    <p:sldId id="2076137206" r:id="rId21"/>
    <p:sldId id="2076136651" r:id="rId22"/>
    <p:sldId id="2076137240" r:id="rId23"/>
    <p:sldId id="2134805667" r:id="rId24"/>
    <p:sldId id="2134805668" r:id="rId25"/>
    <p:sldId id="2076138182" r:id="rId26"/>
    <p:sldId id="2076138183" r:id="rId27"/>
    <p:sldId id="2134805669" r:id="rId28"/>
    <p:sldId id="2134805670" r:id="rId29"/>
    <p:sldId id="2076137243" r:id="rId30"/>
    <p:sldId id="2134805671" r:id="rId31"/>
    <p:sldId id="2076136653" r:id="rId32"/>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2134805662"/>
            <p14:sldId id="4513"/>
            <p14:sldId id="2134805663"/>
            <p14:sldId id="2134805664"/>
            <p14:sldId id="2134805665"/>
            <p14:sldId id="2134805666"/>
            <p14:sldId id="2076138119"/>
            <p14:sldId id="2076136862"/>
            <p14:sldId id="2076137206"/>
            <p14:sldId id="2076136651"/>
            <p14:sldId id="2076137240"/>
            <p14:sldId id="2134805667"/>
            <p14:sldId id="2134805668"/>
            <p14:sldId id="2076138182"/>
            <p14:sldId id="2076138183"/>
            <p14:sldId id="2134805669"/>
            <p14:sldId id="2134805670"/>
            <p14:sldId id="2076137243"/>
            <p14:sldId id="2134805671"/>
            <p14:sldId id="2076136653"/>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BA"/>
    <a:srgbClr val="0F780F"/>
    <a:srgbClr val="D59DFF"/>
    <a:srgbClr val="2F2F2F"/>
    <a:srgbClr val="FFFFFF"/>
    <a:srgbClr val="666666"/>
    <a:srgbClr val="000000"/>
    <a:srgbClr val="8661C5"/>
    <a:srgbClr val="50E6FF"/>
    <a:srgbClr val="9BF0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CD073D-B20A-4A6B-ADDB-8F9A6E26772D}" v="23" dt="2022-02-11T13:53:36.5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8" autoAdjust="0"/>
    <p:restoredTop sz="76692" autoAdjust="0"/>
  </p:normalViewPr>
  <p:slideViewPr>
    <p:cSldViewPr snapToGrid="0">
      <p:cViewPr varScale="1">
        <p:scale>
          <a:sx n="67" d="100"/>
          <a:sy n="67" d="100"/>
        </p:scale>
        <p:origin x="606" y="78"/>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21" Type="http://schemas.openxmlformats.org/officeDocument/2006/relationships/slide" Target="slides/slide11.xml"/><Relationship Id="rId34"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commentAuthors" Target="commentAuthor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4C599241-6926-101B-9992-00000B65C6F9}" ax:persistence="persistStorage" r:id="rId1"/>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2/11/2022 2:53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2/11/2022 2:53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011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64537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204BA9-2B3D-4603-A67F-69320FF679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89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204BA9-2B3D-4603-A67F-69320FF679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2618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94617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2:53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38955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91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978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936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16455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3" name="Notes Placeholder 2">
            <a:extLst>
              <a:ext uri="{FF2B5EF4-FFF2-40B4-BE49-F238E27FC236}">
                <a16:creationId xmlns:a16="http://schemas.microsoft.com/office/drawing/2014/main" id="{6068A3BF-BCB4-4418-B69B-CC56BB5313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3016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2863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027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728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778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18349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120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16455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fld id="{386CE63F-9E7F-4C04-9D0D-FCA25A8E9E86}" type="datetime8">
              <a:rPr lang="en-US" smtClean="0"/>
              <a:t>2/11/2022 2:53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1834149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8358F0-6F6E-4229-B4E1-FAA558BBD1AB}" type="slidenum">
              <a:rPr lang="en-US" smtClean="0"/>
              <a:t>22</a:t>
            </a:fld>
            <a:endParaRPr lang="en-US"/>
          </a:p>
        </p:txBody>
      </p:sp>
    </p:spTree>
    <p:extLst>
      <p:ext uri="{BB962C8B-B14F-4D97-AF65-F5344CB8AC3E}">
        <p14:creationId xmlns:p14="http://schemas.microsoft.com/office/powerpoint/2010/main" val="11260131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9.jp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31.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5" Type="http://schemas.openxmlformats.org/officeDocument/2006/relationships/image" Target="../media/image32.jpeg"/><Relationship Id="rId4" Type="http://schemas.openxmlformats.org/officeDocument/2006/relationships/image" Target="../media/image31.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Master" Target="../slideMasters/slideMaster3.xml"/><Relationship Id="rId5" Type="http://schemas.openxmlformats.org/officeDocument/2006/relationships/image" Target="../media/image51.emf"/><Relationship Id="rId4" Type="http://schemas.openxmlformats.org/officeDocument/2006/relationships/image" Target="../media/image50.sv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3.xml"/><Relationship Id="rId4" Type="http://schemas.openxmlformats.org/officeDocument/2006/relationships/image" Target="../media/image63.jpe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Master" Target="../slideMasters/slideMaster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3.xml"/><Relationship Id="rId4" Type="http://schemas.openxmlformats.org/officeDocument/2006/relationships/image" Target="../media/image74.jpeg"/></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4.xml"/><Relationship Id="rId4" Type="http://schemas.openxmlformats.org/officeDocument/2006/relationships/image" Target="../media/image87.jpe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Master" Target="../slideMasters/slideMaster4.xml"/><Relationship Id="rId4" Type="http://schemas.openxmlformats.org/officeDocument/2006/relationships/image" Target="../media/image91.jpeg"/></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48.emf"/><Relationship Id="rId1" Type="http://schemas.openxmlformats.org/officeDocument/2006/relationships/slideMaster" Target="../slideMasters/slideMaster5.xml"/><Relationship Id="rId4" Type="http://schemas.openxmlformats.org/officeDocument/2006/relationships/image" Target="../media/image93.svg"/></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49.png"/><Relationship Id="rId1" Type="http://schemas.openxmlformats.org/officeDocument/2006/relationships/slideMaster" Target="../slideMasters/slideMaster5.xml"/><Relationship Id="rId5" Type="http://schemas.openxmlformats.org/officeDocument/2006/relationships/image" Target="../media/image48.emf"/><Relationship Id="rId4" Type="http://schemas.openxmlformats.org/officeDocument/2006/relationships/image" Target="../media/image51.emf"/></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emf"/><Relationship Id="rId1" Type="http://schemas.openxmlformats.org/officeDocument/2006/relationships/slideMaster" Target="../slideMasters/slideMaster5.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7.emf"/><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emf"/><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emf"/><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7.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7.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5.xml"/><Relationship Id="rId4" Type="http://schemas.openxmlformats.org/officeDocument/2006/relationships/image" Target="../media/image63.jpe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5.xml"/><Relationship Id="rId4" Type="http://schemas.openxmlformats.org/officeDocument/2006/relationships/image" Target="../media/image74.jpeg"/></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Master" Target="../slideMasters/slideMaster6.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6.xml"/><Relationship Id="rId1" Type="http://schemas.openxmlformats.org/officeDocument/2006/relationships/tags" Target="../tags/tag1.xml"/><Relationship Id="rId4" Type="http://schemas.openxmlformats.org/officeDocument/2006/relationships/image" Target="../media/image99.emf"/></Relationships>
</file>

<file path=ppt/slideLayouts/_rels/slideLayout27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2.xml"/><Relationship Id="rId4" Type="http://schemas.openxmlformats.org/officeDocument/2006/relationships/image" Target="../media/image100.emf"/></Relationships>
</file>

<file path=ppt/slideLayouts/_rels/slideLayout28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3.xml"/><Relationship Id="rId4" Type="http://schemas.openxmlformats.org/officeDocument/2006/relationships/image" Target="../media/image100.emf"/></Relationships>
</file>

<file path=ppt/slideLayouts/_rels/slideLayout28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6.xml"/><Relationship Id="rId1" Type="http://schemas.openxmlformats.org/officeDocument/2006/relationships/tags" Target="../tags/tag4.xml"/><Relationship Id="rId4" Type="http://schemas.openxmlformats.org/officeDocument/2006/relationships/image" Target="../media/image100.emf"/></Relationships>
</file>

<file path=ppt/slideLayouts/_rels/slideLayout28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6.xml"/><Relationship Id="rId1" Type="http://schemas.openxmlformats.org/officeDocument/2006/relationships/tags" Target="../tags/tag5.xml"/><Relationship Id="rId4" Type="http://schemas.openxmlformats.org/officeDocument/2006/relationships/image" Target="../media/image100.emf"/></Relationships>
</file>

<file path=ppt/slideLayouts/_rels/slideLayout28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6.xml"/><Relationship Id="rId1" Type="http://schemas.openxmlformats.org/officeDocument/2006/relationships/tags" Target="../tags/tag6.xml"/><Relationship Id="rId4" Type="http://schemas.openxmlformats.org/officeDocument/2006/relationships/image" Target="../media/image100.emf"/></Relationships>
</file>

<file path=ppt/slideLayouts/_rels/slideLayout28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6.xml"/><Relationship Id="rId1" Type="http://schemas.openxmlformats.org/officeDocument/2006/relationships/tags" Target="../tags/tag7.xml"/><Relationship Id="rId4" Type="http://schemas.openxmlformats.org/officeDocument/2006/relationships/image" Target="../media/image100.emf"/></Relationships>
</file>

<file path=ppt/slideLayouts/_rels/slideLayout28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6.xml"/><Relationship Id="rId1" Type="http://schemas.openxmlformats.org/officeDocument/2006/relationships/tags" Target="../tags/tag8.xml"/><Relationship Id="rId4" Type="http://schemas.openxmlformats.org/officeDocument/2006/relationships/image" Target="../media/image100.emf"/></Relationships>
</file>

<file path=ppt/slideLayouts/_rels/slideLayout28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6.xml"/><Relationship Id="rId1" Type="http://schemas.openxmlformats.org/officeDocument/2006/relationships/tags" Target="../tags/tag9.xml"/><Relationship Id="rId4" Type="http://schemas.openxmlformats.org/officeDocument/2006/relationships/image" Target="../media/image100.emf"/></Relationships>
</file>

<file path=ppt/slideLayouts/_rels/slideLayout28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6.xml"/><Relationship Id="rId1" Type="http://schemas.openxmlformats.org/officeDocument/2006/relationships/tags" Target="../tags/tag10.xml"/><Relationship Id="rId4" Type="http://schemas.openxmlformats.org/officeDocument/2006/relationships/image" Target="../media/image100.emf"/></Relationships>
</file>

<file path=ppt/slideLayouts/_rels/slideLayout28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6.xml"/><Relationship Id="rId1" Type="http://schemas.openxmlformats.org/officeDocument/2006/relationships/tags" Target="../tags/tag11.xml"/><Relationship Id="rId4" Type="http://schemas.openxmlformats.org/officeDocument/2006/relationships/image" Target="../media/image100.emf"/></Relationships>
</file>

<file path=ppt/slideLayouts/_rels/slideLayout28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6.xml"/><Relationship Id="rId1" Type="http://schemas.openxmlformats.org/officeDocument/2006/relationships/tags" Target="../tags/tag12.xml"/><Relationship Id="rId4" Type="http://schemas.openxmlformats.org/officeDocument/2006/relationships/image" Target="../media/image100.emf"/></Relationships>
</file>

<file path=ppt/slideLayouts/_rels/slideLayout29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6.xml"/><Relationship Id="rId1" Type="http://schemas.openxmlformats.org/officeDocument/2006/relationships/tags" Target="../tags/tag13.xml"/><Relationship Id="rId4" Type="http://schemas.openxmlformats.org/officeDocument/2006/relationships/image" Target="../media/image100.emf"/></Relationships>
</file>

<file path=ppt/slideLayouts/_rels/slideLayout29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6.xml"/><Relationship Id="rId1" Type="http://schemas.openxmlformats.org/officeDocument/2006/relationships/tags" Target="../tags/tag14.xml"/><Relationship Id="rId5" Type="http://schemas.openxmlformats.org/officeDocument/2006/relationships/image" Target="../media/image101.png"/><Relationship Id="rId4" Type="http://schemas.openxmlformats.org/officeDocument/2006/relationships/image" Target="../media/image100.emf"/></Relationships>
</file>

<file path=ppt/slideLayouts/_rels/slideLayout29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6.xml"/><Relationship Id="rId1" Type="http://schemas.openxmlformats.org/officeDocument/2006/relationships/tags" Target="../tags/tag15.xml"/><Relationship Id="rId4" Type="http://schemas.openxmlformats.org/officeDocument/2006/relationships/image" Target="../media/image100.emf"/></Relationships>
</file>

<file path=ppt/slideLayouts/_rels/slideLayout29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6.xml"/><Relationship Id="rId1" Type="http://schemas.openxmlformats.org/officeDocument/2006/relationships/tags" Target="../tags/tag16.xml"/><Relationship Id="rId4" Type="http://schemas.openxmlformats.org/officeDocument/2006/relationships/image" Target="../media/image100.emf"/></Relationships>
</file>

<file path=ppt/slideLayouts/_rels/slideLayout29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6.xml"/><Relationship Id="rId1" Type="http://schemas.openxmlformats.org/officeDocument/2006/relationships/tags" Target="../tags/tag17.xml"/><Relationship Id="rId4" Type="http://schemas.openxmlformats.org/officeDocument/2006/relationships/image" Target="../media/image100.emf"/></Relationships>
</file>

<file path=ppt/slideLayouts/_rels/slideLayout29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6.xml"/><Relationship Id="rId1" Type="http://schemas.openxmlformats.org/officeDocument/2006/relationships/tags" Target="../tags/tag18.xml"/><Relationship Id="rId4" Type="http://schemas.openxmlformats.org/officeDocument/2006/relationships/image" Target="../media/image100.emf"/></Relationships>
</file>

<file path=ppt/slideLayouts/_rels/slideLayout29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6.xml"/><Relationship Id="rId1" Type="http://schemas.openxmlformats.org/officeDocument/2006/relationships/tags" Target="../tags/tag19.xml"/><Relationship Id="rId4" Type="http://schemas.openxmlformats.org/officeDocument/2006/relationships/image" Target="../media/image100.emf"/></Relationships>
</file>

<file path=ppt/slideLayouts/_rels/slideLayout29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6.xml"/><Relationship Id="rId1" Type="http://schemas.openxmlformats.org/officeDocument/2006/relationships/tags" Target="../tags/tag20.xml"/><Relationship Id="rId4" Type="http://schemas.openxmlformats.org/officeDocument/2006/relationships/image" Target="../media/image100.emf"/></Relationships>
</file>

<file path=ppt/slideLayouts/_rels/slideLayout29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6.xml"/><Relationship Id="rId1" Type="http://schemas.openxmlformats.org/officeDocument/2006/relationships/tags" Target="../tags/tag21.xml"/><Relationship Id="rId5" Type="http://schemas.openxmlformats.org/officeDocument/2006/relationships/image" Target="../media/image102.png"/><Relationship Id="rId4" Type="http://schemas.openxmlformats.org/officeDocument/2006/relationships/image" Target="../media/image100.emf"/></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7.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7.xml"/></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48.emf"/><Relationship Id="rId1" Type="http://schemas.openxmlformats.org/officeDocument/2006/relationships/slideMaster" Target="../slideMasters/slideMaster7.xml"/><Relationship Id="rId4" Type="http://schemas.openxmlformats.org/officeDocument/2006/relationships/image" Target="../media/image103.svg"/></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Master" Target="../slideMasters/slideMaster7.xml"/><Relationship Id="rId5" Type="http://schemas.openxmlformats.org/officeDocument/2006/relationships/image" Target="../media/image51.emf"/><Relationship Id="rId4" Type="http://schemas.openxmlformats.org/officeDocument/2006/relationships/image" Target="../media/image50.svg"/></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emf"/><Relationship Id="rId1" Type="http://schemas.openxmlformats.org/officeDocument/2006/relationships/slideMaster" Target="../slideMasters/slideMaster7.xml"/></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7.emf"/><Relationship Id="rId1" Type="http://schemas.openxmlformats.org/officeDocument/2006/relationships/slideMaster" Target="../slideMasters/slideMaster7.xml"/></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emf"/><Relationship Id="rId1" Type="http://schemas.openxmlformats.org/officeDocument/2006/relationships/slideMaster" Target="../slideMasters/slideMaster7.xml"/></Relationships>
</file>

<file path=ppt/slideLayouts/_rels/slideLayout3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emf"/><Relationship Id="rId1" Type="http://schemas.openxmlformats.org/officeDocument/2006/relationships/slideMaster" Target="../slideMasters/slideMaster7.xml"/></Relationships>
</file>

<file path=ppt/slideLayouts/_rels/slideLayout3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7.emf"/><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7.emf"/><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7.xml"/><Relationship Id="rId4" Type="http://schemas.openxmlformats.org/officeDocument/2006/relationships/image" Target="../media/image63.jpeg"/></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7.xml"/><Relationship Id="rId4" Type="http://schemas.openxmlformats.org/officeDocument/2006/relationships/image" Target="../media/image74.jpeg"/></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7.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8.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105.jpeg"/><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105.jpeg"/><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Master" Target="../slideMasters/slideMaster8.xml"/><Relationship Id="rId4" Type="http://schemas.openxmlformats.org/officeDocument/2006/relationships/image" Target="../media/image108.jpeg"/></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Master" Target="../slideMasters/slideMaster8.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Master" Target="../slideMasters/slideMaster8.xml"/><Relationship Id="rId4" Type="http://schemas.openxmlformats.org/officeDocument/2006/relationships/image" Target="../media/image112.jpeg"/></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8.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8.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Master" Target="../slideMasters/slideMaster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9.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9.xml"/><Relationship Id="rId1" Type="http://schemas.openxmlformats.org/officeDocument/2006/relationships/control" Target="../activeX/activeX1.xml"/><Relationship Id="rId4" Type="http://schemas.openxmlformats.org/officeDocument/2006/relationships/image" Target="../media/image115.wmf"/></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2.xml.rels><?xml version="1.0" encoding="UTF-8" standalone="yes"?>
<Relationships xmlns="http://schemas.openxmlformats.org/package/2006/relationships"><Relationship Id="rId3" Type="http://schemas.openxmlformats.org/officeDocument/2006/relationships/hyperlink" Target="https://in.pinterest.com/microsoft/" TargetMode="External"/><Relationship Id="rId7" Type="http://schemas.openxmlformats.org/officeDocument/2006/relationships/image" Target="../media/image118.png"/><Relationship Id="rId2" Type="http://schemas.openxmlformats.org/officeDocument/2006/relationships/hyperlink" Target="https://www.facebook.com/Microsoft/" TargetMode="External"/><Relationship Id="rId1" Type="http://schemas.openxmlformats.org/officeDocument/2006/relationships/slideMaster" Target="../slideMasters/slideMaster9.xml"/><Relationship Id="rId6" Type="http://schemas.openxmlformats.org/officeDocument/2006/relationships/hyperlink" Target="https://twitter.com/msservices" TargetMode="External"/><Relationship Id="rId5" Type="http://schemas.openxmlformats.org/officeDocument/2006/relationships/image" Target="../media/image117.png"/><Relationship Id="rId4" Type="http://schemas.openxmlformats.org/officeDocument/2006/relationships/image" Target="../media/image116.png"/></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2.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Master" Target="../slideMasters/slideMaster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Master" Target="../slideMasters/slideMaster9.xml"/></Relationships>
</file>

<file path=ppt/slideLayouts/_rels/slideLayout42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Master" Target="../slideMasters/slideMaster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10.xml"/></Relationships>
</file>

<file path=ppt/slideLayouts/_rels/slideLayout435.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10.xml"/></Relationships>
</file>

<file path=ppt/slideLayouts/_rels/slideLayout4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48.emf"/><Relationship Id="rId1" Type="http://schemas.openxmlformats.org/officeDocument/2006/relationships/slideMaster" Target="../slideMasters/slideMaster10.xml"/><Relationship Id="rId4" Type="http://schemas.openxmlformats.org/officeDocument/2006/relationships/image" Target="../media/image103.svg"/></Relationships>
</file>

<file path=ppt/slideLayouts/_rels/slideLayout4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48.emf"/><Relationship Id="rId1" Type="http://schemas.openxmlformats.org/officeDocument/2006/relationships/slideMaster" Target="../slideMasters/slideMaster10.xml"/><Relationship Id="rId5" Type="http://schemas.openxmlformats.org/officeDocument/2006/relationships/image" Target="../media/image51.emf"/><Relationship Id="rId4" Type="http://schemas.openxmlformats.org/officeDocument/2006/relationships/image" Target="../media/image103.svg"/></Relationships>
</file>

<file path=ppt/slideLayouts/_rels/slideLayout4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emf"/><Relationship Id="rId1" Type="http://schemas.openxmlformats.org/officeDocument/2006/relationships/slideMaster" Target="../slideMasters/slideMaster10.xml"/></Relationships>
</file>

<file path=ppt/slideLayouts/_rels/slideLayout4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7.emf"/><Relationship Id="rId1" Type="http://schemas.openxmlformats.org/officeDocument/2006/relationships/slideMaster" Target="../slideMasters/slideMaster10.xml"/></Relationships>
</file>

<file path=ppt/slideLayouts/_rels/slideLayout4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emf"/><Relationship Id="rId1" Type="http://schemas.openxmlformats.org/officeDocument/2006/relationships/slideMaster" Target="../slideMasters/slideMaster10.xml"/></Relationships>
</file>

<file path=ppt/slideLayouts/_rels/slideLayout4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emf"/><Relationship Id="rId1" Type="http://schemas.openxmlformats.org/officeDocument/2006/relationships/slideMaster" Target="../slideMasters/slideMaster10.xml"/></Relationships>
</file>

<file path=ppt/slideLayouts/_rels/slideLayout4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7.emf"/><Relationship Id="rId1" Type="http://schemas.openxmlformats.org/officeDocument/2006/relationships/slideMaster" Target="../slideMasters/slideMaster10.xml"/></Relationships>
</file>

<file path=ppt/slideLayouts/_rels/slideLayout4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7.emf"/><Relationship Id="rId1" Type="http://schemas.openxmlformats.org/officeDocument/2006/relationships/slideMaster" Target="../slideMasters/slideMaster10.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10.xml"/><Relationship Id="rId4" Type="http://schemas.openxmlformats.org/officeDocument/2006/relationships/image" Target="../media/image63.jpeg"/></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10.xml"/></Relationships>
</file>

<file path=ppt/slideLayouts/_rels/slideLayout4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10.xml"/><Relationship Id="rId4" Type="http://schemas.openxmlformats.org/officeDocument/2006/relationships/image" Target="../media/image74.jpeg"/></Relationships>
</file>

<file path=ppt/slideLayouts/_rels/slideLayout4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10.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10.xml"/></Relationships>
</file>

<file path=ppt/slideLayouts/_rels/slideLayout45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10.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1.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10.xml"/></Relationships>
</file>

<file path=ppt/slideLayouts/_rels/slideLayout46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10.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51639" y="6061766"/>
            <a:ext cx="1517768" cy="326167"/>
          </a:xfrm>
          <a:prstGeom prst="rect">
            <a:avLst/>
          </a:prstGeom>
        </p:spPr>
      </p:pic>
    </p:spTree>
    <p:extLst>
      <p:ext uri="{BB962C8B-B14F-4D97-AF65-F5344CB8AC3E}">
        <p14:creationId xmlns:p14="http://schemas.microsoft.com/office/powerpoint/2010/main" val="4167164549"/>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extLst>
    <p:ext uri="{DCECCB84-F9BA-43D5-87BE-67443E8EF086}">
      <p15:sldGuideLst xmlns:p15="http://schemas.microsoft.com/office/powerpoint/2012/main">
        <p15:guide id="1" orient="horz" pos="4406">
          <p15:clr>
            <a:srgbClr val="C35EA4"/>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49322" y="6061766"/>
            <a:ext cx="1522404" cy="326167"/>
          </a:xfrm>
          <a:prstGeom prst="rect">
            <a:avLst/>
          </a:prstGeom>
        </p:spPr>
      </p:pic>
    </p:spTree>
    <p:extLst>
      <p:ext uri="{BB962C8B-B14F-4D97-AF65-F5344CB8AC3E}">
        <p14:creationId xmlns:p14="http://schemas.microsoft.com/office/powerpoint/2010/main" val="40122800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extLst>
    <p:ext uri="{DCECCB84-F9BA-43D5-87BE-67443E8EF086}">
      <p15:sldGuideLst xmlns:p15="http://schemas.microsoft.com/office/powerpoint/2012/main">
        <p15:guide id="1" orient="horz" pos="4406">
          <p15:clr>
            <a:srgbClr val="C35EA4"/>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solidFill>
                  <a:srgbClr val="92D050"/>
                </a:solidFill>
                <a:latin typeface="+mj-lt"/>
              </a:defRPr>
            </a:lvl1pPr>
          </a:lstStyle>
          <a:p>
            <a:pPr lvl="0"/>
            <a:r>
              <a:rPr lang="en-US" dirty="0"/>
              <a:t>Speaker Name</a:t>
            </a:r>
          </a:p>
        </p:txBody>
      </p:sp>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b"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0" y="1186356"/>
            <a:ext cx="9859116" cy="2697988"/>
          </a:xfrm>
          <a:noFill/>
        </p:spPr>
        <p:txBody>
          <a:bodyPr tIns="91440" bIns="91440" anchor="b" anchorCtr="0"/>
          <a:lstStyle>
            <a:lvl1pPr>
              <a:defRPr sz="7058" spc="-98" baseline="0">
                <a:gradFill>
                  <a:gsLst>
                    <a:gs pos="100000">
                      <a:schemeClr val="tx1"/>
                    </a:gs>
                    <a:gs pos="0">
                      <a:schemeClr val="tx1"/>
                    </a:gs>
                  </a:gsLst>
                  <a:lin ang="5400000" scaled="0"/>
                </a:gradFill>
              </a:defRPr>
            </a:lvl1pPr>
          </a:lstStyle>
          <a:p>
            <a:r>
              <a:rPr lang="en-US" dirty="0"/>
              <a:t>Demo title</a:t>
            </a:r>
          </a:p>
        </p:txBody>
      </p:sp>
    </p:spTree>
    <p:extLst>
      <p:ext uri="{BB962C8B-B14F-4D97-AF65-F5344CB8AC3E}">
        <p14:creationId xmlns:p14="http://schemas.microsoft.com/office/powerpoint/2010/main" val="3587824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94161">
                      <a:schemeClr val="bg1"/>
                    </a:gs>
                    <a:gs pos="0">
                      <a:schemeClr val="bg1"/>
                    </a:gs>
                  </a:gsLst>
                  <a:lin ang="5400000" scaled="0"/>
                </a:gradFill>
              </a:defRPr>
            </a:lvl1pPr>
          </a:lstStyle>
          <a:p>
            <a:r>
              <a:rPr lang="en-US" dirty="0"/>
              <a:t>Video title</a:t>
            </a:r>
          </a:p>
        </p:txBody>
      </p:sp>
    </p:spTree>
    <p:extLst>
      <p:ext uri="{BB962C8B-B14F-4D97-AF65-F5344CB8AC3E}">
        <p14:creationId xmlns:p14="http://schemas.microsoft.com/office/powerpoint/2010/main" val="32984761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92391867"/>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Section Title Accent Color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lgn="l" defTabSz="914367" rtl="0" eaLnBrk="1" latinLnBrk="0" hangingPunct="1">
              <a:lnSpc>
                <a:spcPct val="90000"/>
              </a:lnSpc>
              <a:spcBef>
                <a:spcPct val="0"/>
              </a:spcBef>
              <a:buNone/>
              <a:defRPr lang="en-US" sz="8627" b="0" kern="1200" cap="none" spc="-98" baseline="0" dirty="0">
                <a:ln w="3175">
                  <a:noFill/>
                </a:ln>
                <a:gradFill>
                  <a:gsLst>
                    <a:gs pos="95620">
                      <a:schemeClr val="bg1"/>
                    </a:gs>
                    <a:gs pos="0">
                      <a:schemeClr val="bg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117722857"/>
      </p:ext>
    </p:extLst>
  </p:cSld>
  <p:clrMapOvr>
    <a:overrideClrMapping bg1="lt1" tx1="dk1" bg2="lt2" tx2="dk2" accent1="accent1" accent2="accent2" accent3="accent3" accent4="accent4" accent5="accent5" accent6="accent6" hlink="hlink" folHlink="folHlink"/>
  </p:clrMapOvr>
  <p:transition advClick="0">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Section Title Accent Color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lgn="l" defTabSz="914367" rtl="0" eaLnBrk="1" latinLnBrk="0" hangingPunct="1">
              <a:lnSpc>
                <a:spcPct val="90000"/>
              </a:lnSpc>
              <a:spcBef>
                <a:spcPct val="0"/>
              </a:spcBef>
              <a:buNone/>
              <a:defRPr lang="en-US" sz="8627" b="0" kern="1200" cap="none" spc="-98"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66919671"/>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Fact Layout_Accent Color 2">
    <p:spTree>
      <p:nvGrpSpPr>
        <p:cNvPr id="1" name=""/>
        <p:cNvGrpSpPr/>
        <p:nvPr/>
      </p:nvGrpSpPr>
      <p:grpSpPr>
        <a:xfrm>
          <a:off x="0" y="0"/>
          <a:ext cx="0" cy="0"/>
          <a:chOff x="0" y="0"/>
          <a:chExt cx="0" cy="0"/>
        </a:xfrm>
      </p:grpSpPr>
      <p:sp>
        <p:nvSpPr>
          <p:cNvPr id="2" name="Title 1"/>
          <p:cNvSpPr>
            <a:spLocks noGrp="1"/>
          </p:cNvSpPr>
          <p:nvPr>
            <p:ph type="title"/>
          </p:nvPr>
        </p:nvSpPr>
        <p:spPr>
          <a:xfrm>
            <a:off x="2071684" y="2084173"/>
            <a:ext cx="8058229" cy="1793104"/>
          </a:xfrm>
        </p:spPr>
        <p:txBody>
          <a:bodyPr/>
          <a:lstStyle>
            <a:lvl1pPr>
              <a:defRPr sz="5882" baseline="0"/>
            </a:lvl1pPr>
          </a:lstStyle>
          <a:p>
            <a:r>
              <a:rPr lang="en-US"/>
              <a:t>Click to edit Master title style</a:t>
            </a:r>
            <a:endParaRPr lang="en-US" dirty="0"/>
          </a:p>
        </p:txBody>
      </p:sp>
    </p:spTree>
    <p:extLst>
      <p:ext uri="{BB962C8B-B14F-4D97-AF65-F5344CB8AC3E}">
        <p14:creationId xmlns:p14="http://schemas.microsoft.com/office/powerpoint/2010/main" val="440597498"/>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1178349"/>
            <a:ext cx="9860672" cy="899665"/>
          </a:xfrm>
        </p:spPr>
        <p:txBody>
          <a:bodyPr/>
          <a:lstStyle>
            <a:lvl1pPr marL="228766" indent="-228766">
              <a:defRPr sz="5882"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8" y="5025984"/>
            <a:ext cx="5378549" cy="1050156"/>
          </a:xfrm>
        </p:spPr>
        <p:txBody>
          <a:bodyPr/>
          <a:lstStyle>
            <a:lvl1pPr marL="0" indent="0">
              <a:spcBef>
                <a:spcPts val="0"/>
              </a:spcBef>
              <a:buNone/>
              <a:defRPr sz="3137"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2396367746"/>
      </p:ext>
    </p:extLst>
  </p:cSld>
  <p:clrMapOvr>
    <a:masterClrMapping/>
  </p:clrMapOvr>
  <p:transition advClick="0">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Quote Layout_Accent Color 1">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2084173"/>
            <a:ext cx="9860672" cy="899665"/>
          </a:xfrm>
        </p:spPr>
        <p:txBody>
          <a:bodyPr/>
          <a:lstStyle>
            <a:lvl1pPr marL="277008" indent="-277008">
              <a:tabLst>
                <a:tab pos="277008" algn="l"/>
              </a:tabLst>
              <a:defRPr sz="588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647788" y="4773813"/>
            <a:ext cx="5378549" cy="1050156"/>
          </a:xfrm>
        </p:spPr>
        <p:txBody>
          <a:bodyPr/>
          <a:lstStyle>
            <a:lvl1pPr marL="0" indent="0">
              <a:spcBef>
                <a:spcPts val="0"/>
              </a:spcBef>
              <a:buNone/>
              <a:defRPr sz="3137"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1822461784"/>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7021" y="2383023"/>
            <a:ext cx="11653523" cy="914360"/>
          </a:xfrm>
        </p:spPr>
        <p:txBody>
          <a:bodyPr/>
          <a:lstStyle>
            <a:lvl1pPr marL="0" indent="0">
              <a:buNone/>
              <a:defRPr sz="5294">
                <a:gradFill>
                  <a:gsLst>
                    <a:gs pos="3333">
                      <a:schemeClr val="tx1"/>
                    </a:gs>
                    <a:gs pos="3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p:txBody>
      </p:sp>
      <p:sp>
        <p:nvSpPr>
          <p:cNvPr id="4" name="Title 1"/>
          <p:cNvSpPr>
            <a:spLocks noGrp="1"/>
          </p:cNvSpPr>
          <p:nvPr>
            <p:ph type="title"/>
          </p:nvPr>
        </p:nvSpPr>
        <p:spPr>
          <a:xfrm>
            <a:off x="277021" y="1187621"/>
            <a:ext cx="11655840" cy="899665"/>
          </a:xfrm>
        </p:spPr>
        <p:txBody>
          <a:bodyPr/>
          <a:lstStyle>
            <a:lvl1pPr>
              <a:defRPr sz="7058" baseline="0">
                <a:gradFill>
                  <a:gsLst>
                    <a:gs pos="1250">
                      <a:schemeClr val="tx1"/>
                    </a:gs>
                    <a:gs pos="100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772785828"/>
      </p:ext>
    </p:extLst>
  </p:cSld>
  <p:clrMapOvr>
    <a:masterClrMapping/>
  </p:clrMapOvr>
  <p:transition advClick="0">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958363"/>
      </p:ext>
    </p:extLst>
  </p:cSld>
  <p:clrMapOvr>
    <a:masterClrMapping/>
  </p:clrMapOvr>
  <p:transition advClick="0">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688752"/>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511284"/>
      </p:ext>
    </p:extLst>
  </p:cSld>
  <p:clrMapOvr>
    <a:overrideClrMapping bg1="lt1" tx1="dk1" bg2="lt2" tx2="dk2" accent1="accent1" accent2="accent2" accent3="accent3" accent4="accent4" accent5="accent5" accent6="accent6" hlink="hlink" folHlink="folHlink"/>
  </p:clrMapOvr>
  <p:transition advClick="0">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1431310"/>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2415"/>
            <a:ext cx="11653522" cy="2089751"/>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370193"/>
      </p:ext>
    </p:extLst>
  </p:cSld>
  <p:clrMapOvr>
    <a:masterClrMapping/>
  </p:clrMapOvr>
  <p:transition advClick="0">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Black Notes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Wingdings" panose="05000000000000000000" pitchFamily="2" charset="2"/>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Wingdings" panose="05000000000000000000" pitchFamily="2" charset="2"/>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Wingdings" panose="05000000000000000000" pitchFamily="2" charset="2"/>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Wingdings" panose="05000000000000000000" pitchFamily="2" charset="2"/>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71376219"/>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248" y="1447800"/>
            <a:ext cx="11151917" cy="218797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2341904"/>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0451526"/>
      </p:ext>
    </p:extLst>
  </p:cSld>
  <p:clrMapOvr>
    <a:masterClrMapping/>
  </p:clrMapOvr>
  <p:transition advClick="0">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a:xfrm>
            <a:off x="11430008" y="6477875"/>
            <a:ext cx="761999" cy="380126"/>
          </a:xfrm>
          <a:prstGeom prst="rect">
            <a:avLst/>
          </a:prstGeom>
        </p:spPr>
        <p:txBody>
          <a:bodyPr/>
          <a:lstStyle/>
          <a:p>
            <a:pPr>
              <a:lnSpc>
                <a:spcPct val="90000"/>
              </a:lnSpc>
            </a:pPr>
            <a:fld id="{1BC86A1F-E589-44B2-A543-2EC98F5547A7}" type="slidenum">
              <a:rPr lang="en-US" smtClean="0">
                <a:solidFill>
                  <a:srgbClr val="505050"/>
                </a:solidFill>
              </a:rPr>
              <a:pPr>
                <a:lnSpc>
                  <a:spcPct val="90000"/>
                </a:lnSpc>
              </a:pPr>
              <a:t>‹#›</a:t>
            </a:fld>
            <a:endParaRPr lang="en-US" dirty="0">
              <a:solidFill>
                <a:srgbClr val="505050"/>
              </a:solidFill>
            </a:endParaRP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09716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Agenda opt 2">
    <p:spTree>
      <p:nvGrpSpPr>
        <p:cNvPr id="1" name=""/>
        <p:cNvGrpSpPr/>
        <p:nvPr/>
      </p:nvGrpSpPr>
      <p:grpSpPr>
        <a:xfrm>
          <a:off x="0" y="0"/>
          <a:ext cx="0" cy="0"/>
          <a:chOff x="0" y="0"/>
          <a:chExt cx="0" cy="0"/>
        </a:xfrm>
      </p:grpSpPr>
      <p:sp>
        <p:nvSpPr>
          <p:cNvPr id="7" name="Title 1"/>
          <p:cNvSpPr>
            <a:spLocks noGrp="1"/>
          </p:cNvSpPr>
          <p:nvPr>
            <p:ph type="ctrTitle"/>
          </p:nvPr>
        </p:nvSpPr>
        <p:spPr>
          <a:xfrm>
            <a:off x="794265" y="1596841"/>
            <a:ext cx="9248036" cy="664798"/>
          </a:xfrm>
          <a:prstGeom prst="rect">
            <a:avLst/>
          </a:prstGeom>
        </p:spPr>
        <p:txBody>
          <a:bodyPr lIns="0" tIns="71428" rIns="142857" bIns="71428" anchor="ctr" anchorCtr="0">
            <a:noAutofit/>
          </a:bodyPr>
          <a:lstStyle>
            <a:lvl1pPr algn="l">
              <a:lnSpc>
                <a:spcPct val="90000"/>
              </a:lnSpc>
              <a:defRPr sz="2699">
                <a:solidFill>
                  <a:schemeClr val="accent3"/>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8" name="Text Placeholder 6"/>
          <p:cNvSpPr>
            <a:spLocks noGrp="1"/>
          </p:cNvSpPr>
          <p:nvPr>
            <p:ph type="body" sz="quarter" idx="10" hasCustomPrompt="1"/>
          </p:nvPr>
        </p:nvSpPr>
        <p:spPr>
          <a:xfrm>
            <a:off x="766902" y="642260"/>
            <a:ext cx="9289080" cy="1378644"/>
          </a:xfrm>
          <a:prstGeom prst="rect">
            <a:avLst/>
          </a:prstGeom>
        </p:spPr>
        <p:txBody>
          <a:bodyPr lIns="0" tIns="71428" rIns="142857" bIns="71428"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6696" b="0" i="0" u="none" strike="noStrike" kern="1200" cap="none" spc="-74" normalizeH="0" baseline="0" noProof="0" dirty="0" smtClean="0">
                <a:ln w="11430"/>
                <a:solidFill>
                  <a:schemeClr val="accent3"/>
                </a:solidFill>
                <a:effectLst/>
                <a:uLnTx/>
                <a:uFillTx/>
                <a:latin typeface="Segoe Light" pitchFamily="34" charset="0"/>
                <a:ea typeface="+mn-ea"/>
                <a:cs typeface="+mn-cs"/>
              </a:defRPr>
            </a:lvl1pPr>
          </a:lstStyle>
          <a:p>
            <a:pPr lvl="0"/>
            <a:r>
              <a:rPr lang="en-US" dirty="0"/>
              <a:t>Agenda</a:t>
            </a:r>
          </a:p>
        </p:txBody>
      </p:sp>
      <p:sp>
        <p:nvSpPr>
          <p:cNvPr id="9" name="Text Placeholder 11"/>
          <p:cNvSpPr>
            <a:spLocks noGrp="1"/>
          </p:cNvSpPr>
          <p:nvPr>
            <p:ph type="body" sz="quarter" idx="11"/>
          </p:nvPr>
        </p:nvSpPr>
        <p:spPr>
          <a:xfrm>
            <a:off x="794267" y="2401295"/>
            <a:ext cx="5471362" cy="1203772"/>
          </a:xfrm>
          <a:prstGeom prst="rect">
            <a:avLst/>
          </a:prstGeom>
        </p:spPr>
        <p:txBody>
          <a:bodyPr lIns="0" tIns="71428" rIns="142857" bIns="71428"/>
          <a:lstStyle>
            <a:lvl1pPr marL="321269" indent="-321269">
              <a:spcBef>
                <a:spcPts val="0"/>
              </a:spcBef>
              <a:buClr>
                <a:schemeClr val="accent1"/>
              </a:buClr>
              <a:buFont typeface="Wingdings" pitchFamily="2" charset="2"/>
              <a:buChar char="§"/>
              <a:defRPr lang="en-US" sz="1899" kern="1200" dirty="0" smtClean="0">
                <a:solidFill>
                  <a:schemeClr val="accent4"/>
                </a:solidFill>
                <a:latin typeface="Segoe UI" pitchFamily="34" charset="0"/>
                <a:ea typeface="Segoe UI" pitchFamily="34" charset="0"/>
                <a:cs typeface="Segoe UI" pitchFamily="34" charset="0"/>
              </a:defRPr>
            </a:lvl1pPr>
            <a:lvl2pPr marL="0" indent="0">
              <a:buFontTx/>
              <a:buNone/>
              <a:defRPr>
                <a:solidFill>
                  <a:schemeClr val="bg1"/>
                </a:solidFill>
                <a:latin typeface="Segoe Light" pitchFamily="34" charset="0"/>
              </a:defRPr>
            </a:lvl2pPr>
            <a:lvl3pPr marL="0" indent="0">
              <a:buFontTx/>
              <a:buNone/>
              <a:defRPr>
                <a:solidFill>
                  <a:schemeClr val="bg1"/>
                </a:solidFill>
                <a:latin typeface="Segoe Light" pitchFamily="34" charset="0"/>
              </a:defRPr>
            </a:lvl3pPr>
            <a:lvl4pPr marL="0" indent="0">
              <a:buFontTx/>
              <a:buNone/>
              <a:defRPr>
                <a:solidFill>
                  <a:schemeClr val="bg1"/>
                </a:solidFill>
                <a:latin typeface="Segoe Light" pitchFamily="34" charset="0"/>
              </a:defRPr>
            </a:lvl4pPr>
            <a:lvl5pPr marL="0" indent="0">
              <a:buFontTx/>
              <a:buNone/>
              <a:defRPr>
                <a:solidFill>
                  <a:schemeClr val="bg1"/>
                </a:solidFill>
                <a:latin typeface="Segoe Light" pitchFamily="34" charset="0"/>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99" y="6393359"/>
            <a:ext cx="1543575" cy="511014"/>
          </a:xfrm>
          <a:prstGeom prst="rect">
            <a:avLst/>
          </a:prstGeom>
        </p:spPr>
      </p:pic>
    </p:spTree>
    <p:extLst>
      <p:ext uri="{BB962C8B-B14F-4D97-AF65-F5344CB8AC3E}">
        <p14:creationId xmlns:p14="http://schemas.microsoft.com/office/powerpoint/2010/main" val="483095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071684" y="2084173"/>
            <a:ext cx="8058229" cy="1793104"/>
          </a:xfrm>
        </p:spPr>
        <p:txBody>
          <a:bodyPr/>
          <a:lstStyle>
            <a:lvl1pPr>
              <a:defRPr sz="5882" baseline="0"/>
            </a:lvl1pPr>
          </a:lstStyle>
          <a:p>
            <a:r>
              <a:rPr lang="en-US" dirty="0"/>
              <a:t>Click to edit Master title style</a:t>
            </a:r>
          </a:p>
        </p:txBody>
      </p:sp>
    </p:spTree>
    <p:extLst>
      <p:ext uri="{BB962C8B-B14F-4D97-AF65-F5344CB8AC3E}">
        <p14:creationId xmlns:p14="http://schemas.microsoft.com/office/powerpoint/2010/main" val="3455038307"/>
      </p:ext>
    </p:extLst>
  </p:cSld>
  <p:clrMapOvr>
    <a:masterClrMapping/>
  </p:clrMapOvr>
  <p:transition advClick="0">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4808"/>
          </a:xfrm>
        </p:spPr>
        <p:txBody>
          <a:bodyPr>
            <a:spAutoFit/>
          </a:bodyPr>
          <a:lstStyle>
            <a:lvl3pPr>
              <a:defRPr sz="2353"/>
            </a:lvl3pPr>
            <a:lvl4pPr>
              <a:defRPr sz="1961"/>
            </a:lvl4pPr>
            <a:lvl5pPr>
              <a:defRPr sz="19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63994053"/>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1_Title Only">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377" imgH="377" progId="TCLayout.ActiveDocument.1">
                  <p:embed/>
                </p:oleObj>
              </mc:Choice>
              <mc:Fallback>
                <p:oleObj name="think-cell Slide" r:id="rId3" imgW="377" imgH="377" progId="TCLayout.ActiveDocument.1">
                  <p:embed/>
                  <p:pic>
                    <p:nvPicPr>
                      <p:cNvPr id="3" name="Object 2"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
        <p:nvSpPr>
          <p:cNvPr id="4" name="Footer Placeholder 2"/>
          <p:cNvSpPr txBox="1">
            <a:spLocks/>
          </p:cNvSpPr>
          <p:nvPr userDrawn="1"/>
        </p:nvSpPr>
        <p:spPr>
          <a:xfrm>
            <a:off x="269240" y="6437243"/>
            <a:ext cx="3859607" cy="134483"/>
          </a:xfrm>
          <a:prstGeom prst="rect">
            <a:avLst/>
          </a:prstGeom>
        </p:spPr>
        <p:txBody>
          <a:bodyPr vert="horz" lIns="0" tIns="0" rIns="89630" bIns="0" rtlCol="0" anchor="ctr"/>
          <a:lstStyle>
            <a:defPPr>
              <a:defRPr lang="en-US"/>
            </a:defPPr>
            <a:lvl1pPr marL="0" algn="l" defTabSz="932742" rtl="0" eaLnBrk="1" latinLnBrk="0" hangingPunct="1">
              <a:defRPr lang="en-US" sz="900" kern="1200">
                <a:solidFill>
                  <a:schemeClr val="tx2"/>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882" b="0" i="0" u="none" strike="noStrike" kern="1200" cap="none" spc="0" normalizeH="0" baseline="0" noProof="0" dirty="0">
              <a:ln>
                <a:noFill/>
              </a:ln>
              <a:solidFill>
                <a:srgbClr val="505050"/>
              </a:solidFill>
              <a:effectLst/>
              <a:uLnTx/>
              <a:uFillTx/>
              <a:latin typeface="Segoe UI"/>
              <a:ea typeface="+mn-ea"/>
              <a:cs typeface="+mn-cs"/>
            </a:endParaRPr>
          </a:p>
        </p:txBody>
      </p:sp>
      <p:sp>
        <p:nvSpPr>
          <p:cNvPr id="6" name="Slide Number Placeholder 5"/>
          <p:cNvSpPr>
            <a:spLocks noGrp="1"/>
          </p:cNvSpPr>
          <p:nvPr>
            <p:ph type="sldNum" sz="quarter" idx="10"/>
          </p:nvPr>
        </p:nvSpPr>
        <p:spPr/>
        <p:txBody>
          <a:bodyPr/>
          <a:lstStyle>
            <a:lvl1pPr>
              <a:defRPr>
                <a:solidFill>
                  <a:schemeClr val="tx1"/>
                </a:solidFill>
              </a:defRPr>
            </a:lvl1pPr>
          </a:lstStyle>
          <a:p>
            <a:pPr algn="ctr" defTabSz="914225">
              <a:defRPr/>
            </a:pPr>
            <a:fld id="{19B41CE0-7BB8-478B-B03D-5495234161DB}" type="slidenum">
              <a:rPr lang="en-US" sz="1175" smtClean="0">
                <a:solidFill>
                  <a:srgbClr val="505050"/>
                </a:solidFill>
              </a:rPr>
              <a:pPr algn="ctr" defTabSz="914225">
                <a:defRPr/>
              </a:pPr>
              <a:t>‹#›</a:t>
            </a:fld>
            <a:endParaRPr lang="en-US" sz="1175">
              <a:solidFill>
                <a:srgbClr val="505050"/>
              </a:solidFill>
            </a:endParaRPr>
          </a:p>
        </p:txBody>
      </p:sp>
    </p:spTree>
    <p:extLst>
      <p:ext uri="{BB962C8B-B14F-4D97-AF65-F5344CB8AC3E}">
        <p14:creationId xmlns:p14="http://schemas.microsoft.com/office/powerpoint/2010/main" val="2850525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58pt Title/24pt Text">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8"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959484985"/>
      </p:ext>
    </p:extLst>
  </p:cSld>
  <p:clrMapOvr>
    <a:masterClrMapping/>
  </p:clrMapOvr>
  <p:transition advClick="0">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58pt Title/16pt Text - Blue">
    <p:bg>
      <p:bgPr>
        <a:solidFill>
          <a:schemeClr val="accent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037961409"/>
      </p:ext>
    </p:extLst>
  </p:cSld>
  <p:clrMapOvr>
    <a:masterClrMapping/>
  </p:clrMapOvr>
  <p:transition advClick="0">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8pt Title/16pt Text - Purple">
    <p:bg>
      <p:bgPr>
        <a:solidFill>
          <a:schemeClr val="accent3"/>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052626476"/>
      </p:ext>
    </p:extLst>
  </p:cSld>
  <p:clrMapOvr>
    <a:masterClrMapping/>
  </p:clrMapOvr>
  <p:transition advClick="0">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8pt Title/24pt Text - Orange">
    <p:bg>
      <p:bgPr>
        <a:solidFill>
          <a:schemeClr val="accent4"/>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616856661"/>
      </p:ext>
    </p:extLst>
  </p:cSld>
  <p:clrMapOvr>
    <a:masterClrMapping/>
  </p:clrMapOvr>
  <p:transition advClick="0">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1_58pt Title/24pt Text - Orange">
    <p:bg>
      <p:bgPr>
        <a:solidFill>
          <a:schemeClr val="accent5"/>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612001382"/>
      </p:ext>
    </p:extLst>
  </p:cSld>
  <p:clrMapOvr>
    <a:masterClrMapping/>
  </p:clrMapOvr>
  <p:transition advClick="0">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8pt Title/24pt Text - Gray">
    <p:bg>
      <p:bgPr>
        <a:solidFill>
          <a:schemeClr val="accent6"/>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606816351"/>
      </p:ext>
    </p:extLst>
  </p:cSld>
  <p:clrMapOvr>
    <a:masterClrMapping/>
  </p:clrMapOvr>
  <p:transition advClick="0">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1_58pt Title/24pt Text">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3" y="2100815"/>
            <a:ext cx="8086519" cy="1686801"/>
          </a:xfrm>
        </p:spPr>
        <p:txBody>
          <a:bodyPr/>
          <a:lstStyle>
            <a:lvl1pPr>
              <a:defRPr sz="5882">
                <a:solidFill>
                  <a:schemeClr val="bg1"/>
                </a:solidFill>
              </a:defRPr>
            </a:lvl1pPr>
          </a:lstStyle>
          <a:p>
            <a:r>
              <a:rPr lang="en-US" dirty="0"/>
              <a:t>Title</a:t>
            </a:r>
          </a:p>
        </p:txBody>
      </p:sp>
      <p:sp>
        <p:nvSpPr>
          <p:cNvPr id="8" name="Subtitle 2"/>
          <p:cNvSpPr>
            <a:spLocks noGrp="1"/>
          </p:cNvSpPr>
          <p:nvPr>
            <p:ph type="subTitle" idx="1" hasCustomPrompt="1"/>
          </p:nvPr>
        </p:nvSpPr>
        <p:spPr>
          <a:xfrm>
            <a:off x="591640" y="3877277"/>
            <a:ext cx="8073349"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7" name="Freeform 6"/>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1">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0"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2899737070"/>
      </p:ext>
    </p:extLst>
  </p:cSld>
  <p:clrMapOvr>
    <a:masterClrMapping/>
  </p:clrMapOvr>
  <p:transition advClick="0">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1_58pt Title/16pt Text - Blue">
    <p:bg>
      <p:bgPr>
        <a:solidFill>
          <a:schemeClr val="accent2"/>
        </a:solidFill>
        <a:effectLst/>
      </p:bgPr>
    </p:bg>
    <p:spTree>
      <p:nvGrpSpPr>
        <p:cNvPr id="1" name=""/>
        <p:cNvGrpSpPr/>
        <p:nvPr/>
      </p:nvGrpSpPr>
      <p:grpSpPr>
        <a:xfrm>
          <a:off x="0" y="0"/>
          <a:ext cx="0" cy="0"/>
          <a:chOff x="0" y="0"/>
          <a:chExt cx="0" cy="0"/>
        </a:xfrm>
      </p:grpSpPr>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2">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8171994"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1" y="3877277"/>
            <a:ext cx="8158683"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742660913"/>
      </p:ext>
    </p:extLst>
  </p:cSld>
  <p:clrMapOvr>
    <a:masterClrMapping/>
  </p:clrMapOvr>
  <p:transition advClick="0">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_58pt Title/16pt Text - Purple">
    <p:bg>
      <p:bgPr>
        <a:solidFill>
          <a:schemeClr val="accent3"/>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2" y="2100815"/>
            <a:ext cx="8184546"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8171215"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3">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625505932"/>
      </p:ext>
    </p:extLst>
  </p:cSld>
  <p:clrMapOvr>
    <a:masterClrMapping/>
  </p:clrMapOvr>
  <p:transition advClick="0">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2_58pt Title/24pt Text - Orange">
    <p:bg>
      <p:bgPr>
        <a:solidFill>
          <a:schemeClr val="accent4"/>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8048342"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8035234"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4">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3947962381"/>
      </p:ext>
    </p:extLst>
  </p:cSld>
  <p:clrMapOvr>
    <a:masterClrMapping/>
  </p:clrMapOvr>
  <p:transition advClick="0">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3_58pt Title/24pt Text - Orange">
    <p:bg>
      <p:bgPr>
        <a:solidFill>
          <a:schemeClr val="accent5"/>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5">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3967359979"/>
      </p:ext>
    </p:extLst>
  </p:cSld>
  <p:clrMapOvr>
    <a:masterClrMapping/>
  </p:clrMapOvr>
  <p:transition advClick="0">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_58pt Title/24pt Text - Gray">
    <p:bg>
      <p:bgPr>
        <a:solidFill>
          <a:schemeClr val="accent6"/>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8086519"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8073349"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6">
                <a:lumMod val="5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lumMod val="20000"/>
                <a:lumOff val="8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40000"/>
                <a:lumOff val="6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19294007"/>
      </p:ext>
    </p:extLst>
  </p:cSld>
  <p:clrMapOvr>
    <a:masterClrMapping/>
  </p:clrMapOvr>
  <p:transition advClick="0">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12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557" y="1558"/>
                        <a:ext cx="1556" cy="1556"/>
                      </a:xfrm>
                      <a:prstGeom prst="rect">
                        <a:avLst/>
                      </a:prstGeom>
                    </p:spPr>
                  </p:pic>
                </p:oleObj>
              </mc:Fallback>
            </mc:AlternateContent>
          </a:graphicData>
        </a:graphic>
      </p:graphicFrame>
      <p:pic>
        <p:nvPicPr>
          <p:cNvPr id="7" name="Picture 9"/>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20243" y="6102350"/>
            <a:ext cx="21595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9363927" y="6426200"/>
            <a:ext cx="2511906" cy="215444"/>
          </a:xfrm>
          <a:prstGeom prst="rect">
            <a:avLst/>
          </a:prstGeom>
          <a:noFill/>
        </p:spPr>
        <p:txBody>
          <a:bodyPr wrap="none" lIns="0" tIns="0" rIns="0" bIns="0">
            <a:spAutoFit/>
          </a:bodyPr>
          <a:lstStyle/>
          <a:p>
            <a:pPr fontAlgn="auto">
              <a:spcBef>
                <a:spcPts val="0"/>
              </a:spcBef>
              <a:spcAft>
                <a:spcPts val="0"/>
              </a:spcAft>
              <a:defRPr/>
            </a:pPr>
            <a:r>
              <a:rPr lang="en-US" sz="1400" kern="1000" dirty="0">
                <a:solidFill>
                  <a:schemeClr val="bg1"/>
                </a:solidFill>
                <a:latin typeface="Segoe UI Light"/>
                <a:ea typeface="+mn-ea"/>
                <a:cs typeface="+mn-cs"/>
              </a:rPr>
              <a:t>Your complete office in the cloud.</a:t>
            </a:r>
          </a:p>
        </p:txBody>
      </p:sp>
      <p:sp>
        <p:nvSpPr>
          <p:cNvPr id="2" name="Title 1"/>
          <p:cNvSpPr>
            <a:spLocks noGrp="1"/>
          </p:cNvSpPr>
          <p:nvPr>
            <p:ph type="ctrTitle"/>
          </p:nvPr>
        </p:nvSpPr>
        <p:spPr>
          <a:xfrm>
            <a:off x="601731" y="1930720"/>
            <a:ext cx="4980989" cy="615553"/>
          </a:xfrm>
        </p:spPr>
        <p:txBody>
          <a:bodyPr/>
          <a:lstStyle>
            <a:lvl1pPr>
              <a:defRPr sz="40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601731" y="2673576"/>
            <a:ext cx="5026098" cy="2194936"/>
          </a:xfrm>
        </p:spPr>
        <p:txBody>
          <a:bodyPr>
            <a:noAutofit/>
          </a:bodyPr>
          <a:lstStyle>
            <a:lvl1pPr marL="0" indent="0" algn="l" defTabSz="457112" rtl="0" eaLnBrk="1" latinLnBrk="0" hangingPunct="1">
              <a:spcBef>
                <a:spcPct val="0"/>
              </a:spcBef>
              <a:buNone/>
              <a:defRPr lang="en-US" sz="2000" b="0" i="0" kern="1200" baseline="0" dirty="0">
                <a:solidFill>
                  <a:schemeClr val="tx2"/>
                </a:solidFill>
                <a:latin typeface="Segoe UI Light"/>
                <a:ea typeface="+mj-ea"/>
                <a:cs typeface="Segoe UI Light"/>
              </a:defRPr>
            </a:lvl1pPr>
            <a:lvl2pPr marL="457112" indent="0" algn="ctr">
              <a:buNone/>
              <a:defRPr>
                <a:solidFill>
                  <a:schemeClr val="tx1">
                    <a:tint val="75000"/>
                  </a:schemeClr>
                </a:solidFill>
              </a:defRPr>
            </a:lvl2pPr>
            <a:lvl3pPr marL="914225" indent="0" algn="ctr">
              <a:buNone/>
              <a:defRPr>
                <a:solidFill>
                  <a:schemeClr val="tx1">
                    <a:tint val="75000"/>
                  </a:schemeClr>
                </a:solidFill>
              </a:defRPr>
            </a:lvl3pPr>
            <a:lvl4pPr marL="1371337" indent="0" algn="ctr">
              <a:buNone/>
              <a:defRPr>
                <a:solidFill>
                  <a:schemeClr val="tx1">
                    <a:tint val="75000"/>
                  </a:schemeClr>
                </a:solidFill>
              </a:defRPr>
            </a:lvl4pPr>
            <a:lvl5pPr marL="1828449" indent="0" algn="ctr">
              <a:buNone/>
              <a:defRPr>
                <a:solidFill>
                  <a:schemeClr val="tx1">
                    <a:tint val="75000"/>
                  </a:schemeClr>
                </a:solidFill>
              </a:defRPr>
            </a:lvl5pPr>
            <a:lvl6pPr marL="2285561" indent="0" algn="ctr">
              <a:buNone/>
              <a:defRPr>
                <a:solidFill>
                  <a:schemeClr val="tx1">
                    <a:tint val="75000"/>
                  </a:schemeClr>
                </a:solidFill>
              </a:defRPr>
            </a:lvl6pPr>
            <a:lvl7pPr marL="2742674" indent="0" algn="ctr">
              <a:buNone/>
              <a:defRPr>
                <a:solidFill>
                  <a:schemeClr val="tx1">
                    <a:tint val="75000"/>
                  </a:schemeClr>
                </a:solidFill>
              </a:defRPr>
            </a:lvl7pPr>
            <a:lvl8pPr marL="3199785" indent="0" algn="ctr">
              <a:buNone/>
              <a:defRPr>
                <a:solidFill>
                  <a:schemeClr val="tx1">
                    <a:tint val="75000"/>
                  </a:schemeClr>
                </a:solidFill>
              </a:defRPr>
            </a:lvl8pPr>
            <a:lvl9pPr marL="3656897"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6" y="1"/>
            <a:ext cx="6213505" cy="6850154"/>
          </a:xfrm>
        </p:spPr>
        <p:txBody>
          <a:bodyPr rtlCol="0">
            <a:normAutofit/>
          </a:bodyPr>
          <a:lstStyle/>
          <a:p>
            <a:pPr lvl="0"/>
            <a:r>
              <a:rPr lang="en-US" noProof="0"/>
              <a:t>Click icon to add picture</a:t>
            </a:r>
          </a:p>
        </p:txBody>
      </p:sp>
      <p:sp>
        <p:nvSpPr>
          <p:cNvPr id="10" name="Footer Placeholder 2"/>
          <p:cNvSpPr>
            <a:spLocks noGrp="1"/>
          </p:cNvSpPr>
          <p:nvPr>
            <p:ph type="ftr" sz="quarter" idx="43"/>
          </p:nvPr>
        </p:nvSpPr>
        <p:spPr>
          <a:xfrm>
            <a:off x="269240" y="6437243"/>
            <a:ext cx="3859607" cy="134483"/>
          </a:xfrm>
          <a:prstGeom prst="rect">
            <a:avLst/>
          </a:prstGeom>
        </p:spPr>
        <p:txBody>
          <a:bodyPr/>
          <a:lstStyle>
            <a:lvl1pPr>
              <a:defRPr>
                <a:solidFill>
                  <a:schemeClr val="tx2"/>
                </a:solidFill>
              </a:defRPr>
            </a:lvl1pPr>
          </a:lstStyle>
          <a:p>
            <a:r>
              <a:rPr lang="en-US"/>
              <a:t>Microsoft Confidential</a:t>
            </a:r>
          </a:p>
        </p:txBody>
      </p:sp>
      <p:sp>
        <p:nvSpPr>
          <p:cNvPr id="11" name="Slide Number Placeholder 3"/>
          <p:cNvSpPr>
            <a:spLocks noGrp="1"/>
          </p:cNvSpPr>
          <p:nvPr>
            <p:ph type="sldNum" sz="quarter" idx="44"/>
          </p:nvPr>
        </p:nvSpPr>
        <p:spPr>
          <a:xfrm>
            <a:off x="11367166" y="6437243"/>
            <a:ext cx="555596" cy="134483"/>
          </a:xfrm>
          <a:prstGeom prst="rect">
            <a:avLst/>
          </a:prstGeom>
        </p:spPr>
        <p:txBody>
          <a:bodyPr/>
          <a:lstStyle>
            <a:lvl1pPr>
              <a:defRPr>
                <a:solidFill>
                  <a:srgbClr val="505050"/>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3353761000"/>
      </p:ext>
    </p:extLst>
  </p:cSld>
  <p:clrMapOvr>
    <a:masterClrMapping/>
  </p:clrMapOvr>
  <p:transition advClick="0">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13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ctrTitle"/>
          </p:nvPr>
        </p:nvSpPr>
        <p:spPr>
          <a:xfrm>
            <a:off x="6815236" y="1930720"/>
            <a:ext cx="4980989" cy="615553"/>
          </a:xfrm>
        </p:spPr>
        <p:txBody>
          <a:bodyPr/>
          <a:lstStyle>
            <a:lvl1pPr>
              <a:defRPr sz="40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6" y="2673576"/>
            <a:ext cx="5026098" cy="2194936"/>
          </a:xfrm>
        </p:spPr>
        <p:txBody>
          <a:bodyPr>
            <a:noAutofit/>
          </a:bodyPr>
          <a:lstStyle>
            <a:lvl1pPr marL="0" indent="0" algn="l" defTabSz="457112" rtl="0" eaLnBrk="1" latinLnBrk="0" hangingPunct="1">
              <a:spcBef>
                <a:spcPct val="0"/>
              </a:spcBef>
              <a:buNone/>
              <a:defRPr lang="en-US" sz="2000" b="0" i="0" kern="1200" baseline="0" dirty="0">
                <a:solidFill>
                  <a:schemeClr val="tx2"/>
                </a:solidFill>
                <a:latin typeface="Segoe UI Light"/>
                <a:ea typeface="+mj-ea"/>
                <a:cs typeface="Segoe UI Light"/>
              </a:defRPr>
            </a:lvl1pPr>
            <a:lvl2pPr marL="457112" indent="0" algn="ctr">
              <a:buNone/>
              <a:defRPr>
                <a:solidFill>
                  <a:schemeClr val="tx1">
                    <a:tint val="75000"/>
                  </a:schemeClr>
                </a:solidFill>
              </a:defRPr>
            </a:lvl2pPr>
            <a:lvl3pPr marL="914225" indent="0" algn="ctr">
              <a:buNone/>
              <a:defRPr>
                <a:solidFill>
                  <a:schemeClr val="tx1">
                    <a:tint val="75000"/>
                  </a:schemeClr>
                </a:solidFill>
              </a:defRPr>
            </a:lvl3pPr>
            <a:lvl4pPr marL="1371337" indent="0" algn="ctr">
              <a:buNone/>
              <a:defRPr>
                <a:solidFill>
                  <a:schemeClr val="tx1">
                    <a:tint val="75000"/>
                  </a:schemeClr>
                </a:solidFill>
              </a:defRPr>
            </a:lvl4pPr>
            <a:lvl5pPr marL="1828449" indent="0" algn="ctr">
              <a:buNone/>
              <a:defRPr>
                <a:solidFill>
                  <a:schemeClr val="tx1">
                    <a:tint val="75000"/>
                  </a:schemeClr>
                </a:solidFill>
              </a:defRPr>
            </a:lvl5pPr>
            <a:lvl6pPr marL="2285561" indent="0" algn="ctr">
              <a:buNone/>
              <a:defRPr>
                <a:solidFill>
                  <a:schemeClr val="tx1">
                    <a:tint val="75000"/>
                  </a:schemeClr>
                </a:solidFill>
              </a:defRPr>
            </a:lvl6pPr>
            <a:lvl7pPr marL="2742674" indent="0" algn="ctr">
              <a:buNone/>
              <a:defRPr>
                <a:solidFill>
                  <a:schemeClr val="tx1">
                    <a:tint val="75000"/>
                  </a:schemeClr>
                </a:solidFill>
              </a:defRPr>
            </a:lvl7pPr>
            <a:lvl8pPr marL="3199785" indent="0" algn="ctr">
              <a:buNone/>
              <a:defRPr>
                <a:solidFill>
                  <a:schemeClr val="tx1">
                    <a:tint val="75000"/>
                  </a:schemeClr>
                </a:solidFill>
              </a:defRPr>
            </a:lvl8pPr>
            <a:lvl9pPr marL="3656897"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6" y="1"/>
            <a:ext cx="6213505" cy="6850154"/>
          </a:xfrm>
        </p:spPr>
        <p:txBody>
          <a:bodyPr rtlCol="0">
            <a:normAutofit/>
          </a:bodyPr>
          <a:lstStyle/>
          <a:p>
            <a:pPr lvl="0"/>
            <a:r>
              <a:rPr lang="en-US" noProof="0"/>
              <a:t>Click icon to add picture</a:t>
            </a:r>
          </a:p>
        </p:txBody>
      </p:sp>
      <p:sp>
        <p:nvSpPr>
          <p:cNvPr id="8" name="Footer Placeholder 2"/>
          <p:cNvSpPr>
            <a:spLocks noGrp="1"/>
          </p:cNvSpPr>
          <p:nvPr>
            <p:ph type="ftr" sz="quarter" idx="43"/>
          </p:nvPr>
        </p:nvSpPr>
        <p:spPr>
          <a:xfrm>
            <a:off x="269240" y="6437243"/>
            <a:ext cx="3859607" cy="134483"/>
          </a:xfrm>
          <a:prstGeom prst="rect">
            <a:avLst/>
          </a:prstGeom>
        </p:spPr>
        <p:txBody>
          <a:bodyPr/>
          <a:lstStyle>
            <a:lvl1pPr>
              <a:defRPr>
                <a:solidFill>
                  <a:srgbClr val="505050"/>
                </a:solidFill>
              </a:defRPr>
            </a:lvl1pPr>
          </a:lstStyle>
          <a:p>
            <a:r>
              <a:rPr lang="en-US"/>
              <a:t>Microsoft Confidential</a:t>
            </a:r>
          </a:p>
        </p:txBody>
      </p:sp>
      <p:sp>
        <p:nvSpPr>
          <p:cNvPr id="9" name="Slide Number Placeholder 3"/>
          <p:cNvSpPr>
            <a:spLocks noGrp="1"/>
          </p:cNvSpPr>
          <p:nvPr>
            <p:ph type="sldNum" sz="quarter" idx="44"/>
          </p:nvPr>
        </p:nvSpPr>
        <p:spPr>
          <a:xfrm>
            <a:off x="11367166" y="6437243"/>
            <a:ext cx="555596" cy="134483"/>
          </a:xfrm>
          <a:prstGeom prst="rect">
            <a:avLst/>
          </a:prstGeom>
        </p:spPr>
        <p:txBody>
          <a:bodyPr/>
          <a:lstStyle>
            <a:lvl1pPr>
              <a:defRPr>
                <a:solidFill>
                  <a:schemeClr val="tx2"/>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2205853338"/>
      </p:ext>
    </p:extLst>
  </p:cSld>
  <p:clrMapOvr>
    <a:masterClrMapping/>
  </p:clrMapOvr>
  <p:transition advClick="0">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44pt Title/26pt Bullet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title" hasCustomPrompt="1"/>
          </p:nvPr>
        </p:nvSpPr>
        <p:spPr>
          <a:xfrm>
            <a:off x="573712" y="259792"/>
            <a:ext cx="11005512" cy="1075884"/>
          </a:xfrm>
        </p:spPr>
        <p:txBody>
          <a:bodyPr lIns="0" tIns="91440" rIns="146304" bIns="91440"/>
          <a:lstStyle>
            <a:lvl1pPr>
              <a:lnSpc>
                <a:spcPts val="4803"/>
              </a:lnSpc>
              <a:defRPr sz="4313" baseline="0">
                <a:solidFill>
                  <a:schemeClr val="accent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a:xfrm>
            <a:off x="269240" y="6437243"/>
            <a:ext cx="3859607" cy="134483"/>
          </a:xfrm>
          <a:prstGeom prst="rect">
            <a:avLst/>
          </a:prstGeom>
        </p:spPr>
        <p:txBody>
          <a:bodyPr/>
          <a:lstStyle/>
          <a:p>
            <a:r>
              <a:rPr lang="en-US"/>
              <a:t>Microsoft Confidential</a:t>
            </a:r>
          </a:p>
        </p:txBody>
      </p:sp>
      <p:sp>
        <p:nvSpPr>
          <p:cNvPr id="4" name="Slide Number Placeholder 3"/>
          <p:cNvSpPr>
            <a:spLocks noGrp="1"/>
          </p:cNvSpPr>
          <p:nvPr>
            <p:ph type="sldNum" sz="quarter" idx="11"/>
          </p:nvPr>
        </p:nvSpPr>
        <p:spPr>
          <a:xfrm>
            <a:off x="11367166" y="6437243"/>
            <a:ext cx="555596" cy="134483"/>
          </a:xfrm>
          <a:prstGeom prst="rect">
            <a:avLst/>
          </a:prstGeom>
        </p:spPr>
        <p:txBody>
          <a:bodyPr/>
          <a:lstStyle/>
          <a:p>
            <a:fld id="{27258FFF-F925-446B-8502-81C933981705}" type="slidenum">
              <a:rPr lang="en-US" smtClean="0"/>
              <a:pPr/>
              <a:t>‹#›</a:t>
            </a:fld>
            <a:endParaRPr lang="en-US"/>
          </a:p>
        </p:txBody>
      </p:sp>
      <p:sp>
        <p:nvSpPr>
          <p:cNvPr id="8" name="Text Placeholder 7"/>
          <p:cNvSpPr>
            <a:spLocks noGrp="1"/>
          </p:cNvSpPr>
          <p:nvPr>
            <p:ph type="body" sz="quarter" idx="13" hasCustomPrompt="1"/>
          </p:nvPr>
        </p:nvSpPr>
        <p:spPr>
          <a:xfrm>
            <a:off x="591640" y="1515299"/>
            <a:ext cx="11005513" cy="2608791"/>
          </a:xfrm>
        </p:spPr>
        <p:txBody>
          <a:bodyPr lIns="0" tIns="0"/>
          <a:lstStyle>
            <a:lvl1pPr marL="228766" indent="-228766">
              <a:spcBef>
                <a:spcPts val="1176"/>
              </a:spcBef>
              <a:defRPr sz="2549">
                <a:latin typeface="+mn-lt"/>
              </a:defRPr>
            </a:lvl1pPr>
            <a:lvl2pPr marL="676959" indent="-228766">
              <a:spcBef>
                <a:spcPts val="1176"/>
              </a:spcBef>
              <a:buSzPct val="100000"/>
              <a:buFont typeface="Segoe UI" pitchFamily="34" charset="0"/>
              <a:buChar char="‐"/>
              <a:defRPr/>
            </a:lvl2pPr>
            <a:lvl3pPr marL="1125152" indent="-228766">
              <a:spcBef>
                <a:spcPts val="1176"/>
              </a:spcBef>
              <a:buFont typeface="Wingdings" pitchFamily="2" charset="2"/>
              <a:buChar char="§"/>
              <a:defRPr/>
            </a:lvl3pPr>
            <a:lvl4pPr marL="1568676" indent="-336145">
              <a:spcBef>
                <a:spcPts val="1176"/>
              </a:spcBef>
              <a:buFont typeface="+mj-lt"/>
              <a:buAutoNum type="arabicPeriod"/>
              <a:defRPr/>
            </a:lvl4pPr>
            <a:lvl5pPr marL="1907933" indent="-336145">
              <a:spcBef>
                <a:spcPts val="1176"/>
              </a:spcBef>
              <a:buFont typeface="+mj-lt"/>
              <a:buAutoNum type="alphaLcParenR"/>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6321293"/>
      </p:ext>
    </p:extLst>
  </p:cSld>
  <p:clrMapOvr>
    <a:masterClrMapping/>
  </p:clrMapOvr>
  <p:transition advClick="0">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Categorie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39" y="2622111"/>
            <a:ext cx="8067798" cy="512990"/>
          </a:xfrm>
        </p:spPr>
        <p:txBody>
          <a:bodyPr lIns="182880"/>
          <a:lstStyle>
            <a:lvl1pPr marL="0" indent="0">
              <a:buFontTx/>
              <a:buNone/>
              <a:defRPr sz="2353">
                <a:solidFill>
                  <a:schemeClr val="tx2"/>
                </a:solidFill>
                <a:latin typeface="+mj-lt"/>
              </a:defRPr>
            </a:lvl1pPr>
            <a:lvl2pPr marL="336113" indent="0">
              <a:buFontTx/>
              <a:buNone/>
              <a:defRPr sz="2353">
                <a:latin typeface="Segoe Pro Light"/>
              </a:defRPr>
            </a:lvl2pPr>
            <a:lvl3pPr marL="560187" indent="0">
              <a:buFontTx/>
              <a:buNone/>
              <a:defRPr sz="2353">
                <a:latin typeface="Segoe Pro Light"/>
              </a:defRPr>
            </a:lvl3pPr>
            <a:lvl4pPr marL="784261" indent="0">
              <a:buFontTx/>
              <a:buNone/>
              <a:defRPr sz="2353">
                <a:latin typeface="Segoe Pro Light"/>
              </a:defRPr>
            </a:lvl4pPr>
            <a:lvl5pPr marL="1008335" indent="0">
              <a:buFontTx/>
              <a:buNone/>
              <a:defRPr sz="2353">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0" y="348573"/>
            <a:ext cx="8067798" cy="670440"/>
          </a:xfrm>
        </p:spPr>
        <p:txBody>
          <a:bodyPr lIns="146304" tIns="109728" rIns="146304" bIns="109728" anchor="t" anchorCtr="0"/>
          <a:lstStyle>
            <a:lvl1pPr marL="0" indent="0">
              <a:lnSpc>
                <a:spcPts val="3529"/>
              </a:lnSpc>
              <a:buFontTx/>
              <a:buNone/>
              <a:defRPr sz="3529">
                <a:solidFill>
                  <a:schemeClr val="accent1"/>
                </a:solidFill>
                <a:latin typeface="+mj-lt"/>
              </a:defRPr>
            </a:lvl1pPr>
            <a:lvl2pPr marL="336113" indent="0">
              <a:buFontTx/>
              <a:buNone/>
              <a:defRPr sz="3529">
                <a:latin typeface="Segoe Pro Light"/>
              </a:defRPr>
            </a:lvl2pPr>
            <a:lvl3pPr marL="560187" indent="0">
              <a:buFontTx/>
              <a:buNone/>
              <a:defRPr sz="3529">
                <a:latin typeface="Segoe Pro Light"/>
              </a:defRPr>
            </a:lvl3pPr>
            <a:lvl4pPr marL="784261" indent="0">
              <a:buFontTx/>
              <a:buNone/>
              <a:defRPr sz="3529">
                <a:latin typeface="Segoe Pro Light"/>
              </a:defRPr>
            </a:lvl4pPr>
            <a:lvl5pPr marL="1008335" indent="0">
              <a:buFontTx/>
              <a:buNone/>
              <a:defRPr sz="3529">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5"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4"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 name="Footer Placeholder 2"/>
          <p:cNvSpPr>
            <a:spLocks noGrp="1"/>
          </p:cNvSpPr>
          <p:nvPr>
            <p:ph type="ftr" sz="quarter" idx="23"/>
          </p:nvPr>
        </p:nvSpPr>
        <p:spPr>
          <a:xfrm>
            <a:off x="269240" y="6437243"/>
            <a:ext cx="3859607" cy="134483"/>
          </a:xfrm>
          <a:prstGeom prst="rect">
            <a:avLst/>
          </a:prstGeom>
        </p:spPr>
        <p:txBody>
          <a:bodyPr/>
          <a:lstStyle>
            <a:lvl1pPr>
              <a:defRPr>
                <a:solidFill>
                  <a:schemeClr val="bg1"/>
                </a:solidFill>
              </a:defRPr>
            </a:lvl1pPr>
          </a:lstStyle>
          <a:p>
            <a:r>
              <a:rPr lang="en-US"/>
              <a:t>Microsoft Confidential</a:t>
            </a:r>
          </a:p>
        </p:txBody>
      </p:sp>
      <p:sp>
        <p:nvSpPr>
          <p:cNvPr id="5" name="Slide Number Placeholder 4"/>
          <p:cNvSpPr>
            <a:spLocks noGrp="1"/>
          </p:cNvSpPr>
          <p:nvPr>
            <p:ph type="sldNum" sz="quarter" idx="24"/>
          </p:nvPr>
        </p:nvSpPr>
        <p:spPr>
          <a:xfrm>
            <a:off x="11367166" y="6437243"/>
            <a:ext cx="555596" cy="134483"/>
          </a:xfrm>
          <a:prstGeom prst="rect">
            <a:avLst/>
          </a:prstGeom>
        </p:spPr>
        <p:txBody>
          <a:bodyPr/>
          <a:lstStyle>
            <a:lvl1pPr>
              <a:defRPr>
                <a:solidFill>
                  <a:schemeClr val="bg1"/>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4023335664"/>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8 Categorie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3" y="271604"/>
            <a:ext cx="6274790" cy="641714"/>
          </a:xfrm>
        </p:spPr>
        <p:txBody>
          <a:bodyPr lIns="182880" tIns="146304" rIns="182880" bIns="146304" anchor="ctr" anchorCtr="0"/>
          <a:lstStyle>
            <a:lvl1pPr marL="0" indent="0">
              <a:lnSpc>
                <a:spcPts val="2745"/>
              </a:lnSpc>
              <a:spcBef>
                <a:spcPts val="0"/>
              </a:spcBef>
              <a:buFontTx/>
              <a:buNone/>
              <a:defRPr sz="2353">
                <a:solidFill>
                  <a:schemeClr val="accent1"/>
                </a:solidFill>
                <a:latin typeface="+mj-lt"/>
              </a:defRPr>
            </a:lvl1pPr>
            <a:lvl2pPr marL="336113" indent="0">
              <a:buFontTx/>
              <a:buNone/>
              <a:defRPr sz="2353">
                <a:latin typeface="Segoe Pro Light"/>
              </a:defRPr>
            </a:lvl2pPr>
            <a:lvl3pPr marL="560187" indent="0">
              <a:buFontTx/>
              <a:buNone/>
              <a:defRPr sz="2353">
                <a:latin typeface="Segoe Pro Light"/>
              </a:defRPr>
            </a:lvl3pPr>
            <a:lvl4pPr marL="784261" indent="0">
              <a:buFontTx/>
              <a:buNone/>
              <a:defRPr sz="2353">
                <a:latin typeface="Segoe Pro Light"/>
              </a:defRPr>
            </a:lvl4pPr>
            <a:lvl5pPr marL="1008335" indent="0">
              <a:buFontTx/>
              <a:buNone/>
              <a:defRPr sz="2353">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4" y="1070596"/>
            <a:ext cx="268927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4" y="3877269"/>
            <a:ext cx="2689274" cy="2510690"/>
          </a:xfrm>
        </p:spPr>
        <p:txBody>
          <a:bodyPr lIns="182880" tIns="146304" bIns="146304">
            <a:noAutofit/>
          </a:bodyPr>
          <a:lstStyle>
            <a:lvl1pPr marL="0" indent="0">
              <a:lnSpc>
                <a:spcPct val="90000"/>
              </a:lnSpc>
              <a:spcBef>
                <a:spcPts val="294"/>
              </a:spcBef>
              <a:spcAft>
                <a:spcPts val="588"/>
              </a:spcAft>
              <a:buFontTx/>
              <a:buNone/>
              <a:defRPr sz="1176" b="0">
                <a:solidFill>
                  <a:schemeClr val="tx2"/>
                </a:solidFill>
                <a:latin typeface="+mn-lt"/>
                <a:cs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p:spPr>
        <p:txBody>
          <a:bodyPr lIns="182880" tIns="146304" bIns="146304">
            <a:noAutofit/>
          </a:bodyPr>
          <a:lstStyle>
            <a:lvl1pPr marL="0" indent="0">
              <a:lnSpc>
                <a:spcPts val="1412"/>
              </a:lnSpc>
              <a:spcBef>
                <a:spcPts val="294"/>
              </a:spcBef>
              <a:spcAft>
                <a:spcPts val="588"/>
              </a:spcAft>
              <a:buFontTx/>
              <a:buNone/>
              <a:defRPr sz="1176" b="0">
                <a:solidFill>
                  <a:schemeClr val="tx2"/>
                </a:solidFill>
                <a:latin typeface="+mn-lt"/>
                <a:cs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p:spPr>
        <p:txBody>
          <a:bodyPr lIns="182880" tIns="146304" bIns="146304">
            <a:noAutofit/>
          </a:bodyPr>
          <a:lstStyle>
            <a:lvl1pPr marL="0" indent="0">
              <a:lnSpc>
                <a:spcPts val="1412"/>
              </a:lnSpc>
              <a:spcBef>
                <a:spcPts val="294"/>
              </a:spcBef>
              <a:spcAft>
                <a:spcPts val="588"/>
              </a:spcAft>
              <a:buFontTx/>
              <a:buNone/>
              <a:defRPr sz="1176" b="0">
                <a:solidFill>
                  <a:schemeClr val="tx2"/>
                </a:solidFill>
                <a:latin typeface="Segoe UI" panose="020B0502040204020203" pitchFamily="34" charset="0"/>
                <a:cs typeface="Segoe UI" panose="020B0502040204020203" pitchFamily="34" charset="0"/>
                <a:sym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p:spPr>
        <p:txBody>
          <a:bodyPr lIns="182880" tIns="146304" bIns="146304">
            <a:noAutofit/>
          </a:bodyPr>
          <a:lstStyle>
            <a:lvl1pPr marL="0" indent="0">
              <a:lnSpc>
                <a:spcPts val="1412"/>
              </a:lnSpc>
              <a:spcBef>
                <a:spcPts val="294"/>
              </a:spcBef>
              <a:spcAft>
                <a:spcPts val="588"/>
              </a:spcAft>
              <a:buFontTx/>
              <a:buNone/>
              <a:defRPr sz="1176" b="0">
                <a:solidFill>
                  <a:schemeClr val="tx2"/>
                </a:solidFill>
                <a:latin typeface="+mn-lt"/>
                <a:cs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76365"/>
            <a:ext cx="3859607" cy="134483"/>
          </a:xfrm>
          <a:prstGeom prst="rect">
            <a:avLst/>
          </a:prstGeom>
        </p:spPr>
        <p:txBody>
          <a:bodyPr/>
          <a:lstStyle>
            <a:lvl1pPr>
              <a:defRPr>
                <a:solidFill>
                  <a:srgbClr val="505050"/>
                </a:solidFill>
              </a:defRPr>
            </a:lvl1pPr>
          </a:lstStyle>
          <a:p>
            <a:r>
              <a:rPr lang="en-US"/>
              <a:t>Microsoft Confidential</a:t>
            </a:r>
          </a:p>
        </p:txBody>
      </p:sp>
      <p:sp>
        <p:nvSpPr>
          <p:cNvPr id="4" name="Slide Number Placeholder 3"/>
          <p:cNvSpPr>
            <a:spLocks noGrp="1"/>
          </p:cNvSpPr>
          <p:nvPr>
            <p:ph type="sldNum" sz="quarter" idx="44"/>
          </p:nvPr>
        </p:nvSpPr>
        <p:spPr>
          <a:xfrm>
            <a:off x="11367166" y="6576365"/>
            <a:ext cx="555596" cy="134483"/>
          </a:xfrm>
          <a:prstGeom prst="rect">
            <a:avLst/>
          </a:prstGeom>
        </p:spPr>
        <p:txBody>
          <a:bodyPr/>
          <a:lstStyle>
            <a:lvl1pPr>
              <a:defRPr>
                <a:solidFill>
                  <a:srgbClr val="505050"/>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2193685093"/>
      </p:ext>
    </p:extLst>
  </p:cSld>
  <p:clrMapOvr>
    <a:masterClrMapping/>
  </p:clrMapOvr>
  <p:transition advClick="0">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88pt Text- Gray Background">
    <p:bg>
      <p:bgPr>
        <a:solidFill>
          <a:srgbClr val="505050"/>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3" y="2100815"/>
            <a:ext cx="11007660" cy="1686801"/>
          </a:xfrm>
        </p:spPr>
        <p:txBody>
          <a:bodyPr/>
          <a:lstStyle>
            <a:lvl1pPr>
              <a:defRPr sz="8627">
                <a:solidFill>
                  <a:schemeClr val="bg1"/>
                </a:solidFill>
              </a:defRPr>
            </a:lvl1pPr>
          </a:lstStyle>
          <a:p>
            <a:r>
              <a:rPr lang="en-US" dirty="0"/>
              <a:t>Title</a:t>
            </a:r>
          </a:p>
        </p:txBody>
      </p:sp>
    </p:spTree>
    <p:extLst>
      <p:ext uri="{BB962C8B-B14F-4D97-AF65-F5344CB8AC3E}">
        <p14:creationId xmlns:p14="http://schemas.microsoft.com/office/powerpoint/2010/main" val="2635059655"/>
      </p:ext>
    </p:extLst>
  </p:cSld>
  <p:clrMapOvr>
    <a:masterClrMapping/>
  </p:clrMapOvr>
  <p:transition advClick="0">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Blank - Black Background">
    <p:bg>
      <p:bgPr>
        <a:solidFill>
          <a:schemeClr val="tx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5" name="Title 1"/>
          <p:cNvSpPr>
            <a:spLocks noGrp="1"/>
          </p:cNvSpPr>
          <p:nvPr>
            <p:ph type="ctrTitle" hasCustomPrompt="1"/>
          </p:nvPr>
        </p:nvSpPr>
        <p:spPr>
          <a:xfrm>
            <a:off x="573713" y="2100815"/>
            <a:ext cx="11007660" cy="1686801"/>
          </a:xfrm>
        </p:spPr>
        <p:txBody>
          <a:bodyPr/>
          <a:lstStyle>
            <a:lvl1pPr>
              <a:defRPr sz="8627">
                <a:solidFill>
                  <a:schemeClr val="bg1"/>
                </a:solidFill>
              </a:defRPr>
            </a:lvl1pPr>
          </a:lstStyle>
          <a:p>
            <a:r>
              <a:rPr lang="en-US" dirty="0"/>
              <a:t>Title</a:t>
            </a:r>
          </a:p>
        </p:txBody>
      </p:sp>
    </p:spTree>
    <p:extLst>
      <p:ext uri="{BB962C8B-B14F-4D97-AF65-F5344CB8AC3E}">
        <p14:creationId xmlns:p14="http://schemas.microsoft.com/office/powerpoint/2010/main" val="1738078804"/>
      </p:ext>
    </p:extLst>
  </p:cSld>
  <p:clrMapOvr>
    <a:masterClrMapping/>
  </p:clrMapOvr>
  <p:transition advClick="0">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pic>
        <p:nvPicPr>
          <p:cNvPr id="5" name="Picture 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4060" y="2646134"/>
            <a:ext cx="4140487" cy="1523268"/>
          </a:xfrm>
          <a:prstGeom prst="rect">
            <a:avLst/>
          </a:prstGeom>
        </p:spPr>
      </p:pic>
    </p:spTree>
    <p:extLst>
      <p:ext uri="{BB962C8B-B14F-4D97-AF65-F5344CB8AC3E}">
        <p14:creationId xmlns:p14="http://schemas.microsoft.com/office/powerpoint/2010/main" val="4092812662"/>
      </p:ext>
    </p:extLst>
  </p:cSld>
  <p:clrMapOvr>
    <a:masterClrMapping/>
  </p:clrMapOvr>
  <p:transition advClick="0">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048000" y="6477873"/>
            <a:ext cx="8381999" cy="380127"/>
          </a:xfrm>
          <a:prstGeom prst="rect">
            <a:avLst/>
          </a:prstGeom>
        </p:spPr>
        <p:txBody>
          <a:bodyPr/>
          <a:lstStyle/>
          <a:p>
            <a:pPr defTabSz="896386">
              <a:defRPr/>
            </a:pPr>
            <a:endParaRPr lang="en-US" sz="1765" kern="0" dirty="0">
              <a:solidFill>
                <a:srgbClr val="505050"/>
              </a:solidFill>
            </a:endParaRPr>
          </a:p>
        </p:txBody>
      </p:sp>
      <p:sp>
        <p:nvSpPr>
          <p:cNvPr id="5" name="Slide Number Placeholder 4"/>
          <p:cNvSpPr>
            <a:spLocks noGrp="1"/>
          </p:cNvSpPr>
          <p:nvPr>
            <p:ph type="sldNum" sz="quarter" idx="12"/>
          </p:nvPr>
        </p:nvSpPr>
        <p:spPr>
          <a:xfrm>
            <a:off x="11430001" y="6478587"/>
            <a:ext cx="761998" cy="379413"/>
          </a:xfrm>
          <a:prstGeom prst="rect">
            <a:avLst/>
          </a:prstGeom>
        </p:spPr>
        <p:txBody>
          <a:bodyPr/>
          <a:lstStyle/>
          <a:p>
            <a:pPr defTabSz="896386">
              <a:defRPr/>
            </a:pPr>
            <a:fld id="{6A4C1A4A-E5E6-4CC1-B72C-A20A4EB3E2D2}" type="slidenum">
              <a:rPr lang="en-US" sz="1765" kern="0" smtClean="0">
                <a:solidFill>
                  <a:srgbClr val="505050"/>
                </a:solidFill>
              </a:rPr>
              <a:pPr defTabSz="896386">
                <a:defRPr/>
              </a:pPr>
              <a:t>‹#›</a:t>
            </a:fld>
            <a:endParaRPr lang="en-US" sz="1765" kern="0" dirty="0">
              <a:solidFill>
                <a:srgbClr val="505050"/>
              </a:solidFill>
            </a:endParaRPr>
          </a:p>
        </p:txBody>
      </p:sp>
      <p:sp>
        <p:nvSpPr>
          <p:cNvPr id="6" name="Text Placeholder 5"/>
          <p:cNvSpPr>
            <a:spLocks noGrp="1"/>
          </p:cNvSpPr>
          <p:nvPr>
            <p:ph type="body" sz="quarter" idx="13" hasCustomPrompt="1"/>
          </p:nvPr>
        </p:nvSpPr>
        <p:spPr>
          <a:xfrm>
            <a:off x="1" y="573604"/>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20" indent="0">
              <a:buNone/>
              <a:defRPr/>
            </a:lvl2pPr>
            <a:lvl3pPr marL="588363" indent="0">
              <a:buNone/>
              <a:defRPr/>
            </a:lvl3pPr>
            <a:lvl4pPr marL="869983" indent="0">
              <a:buNone/>
              <a:defRPr/>
            </a:lvl4pPr>
            <a:lvl5pPr marL="1105327" indent="0">
              <a:buNone/>
              <a:defRPr/>
            </a:lvl5pPr>
          </a:lstStyle>
          <a:p>
            <a:pPr lvl="0"/>
            <a:r>
              <a:rPr lang="en-US" dirty="0"/>
              <a:t>Click to add subtitle</a:t>
            </a:r>
          </a:p>
        </p:txBody>
      </p:sp>
    </p:spTree>
    <p:extLst>
      <p:ext uri="{BB962C8B-B14F-4D97-AF65-F5344CB8AC3E}">
        <p14:creationId xmlns:p14="http://schemas.microsoft.com/office/powerpoint/2010/main" val="3924330112"/>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12281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5998"/>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517065"/>
          </a:xfrm>
        </p:spPr>
        <p:txBody>
          <a:bodyPr/>
          <a:lstStyle>
            <a:lvl1pPr marL="0" indent="0" algn="ctr">
              <a:buNone/>
              <a:defRPr sz="2400"/>
            </a:lvl1pPr>
            <a:lvl2pPr marL="457112" indent="0" algn="ctr">
              <a:buNone/>
              <a:defRPr sz="2000"/>
            </a:lvl2pPr>
            <a:lvl3pPr marL="914225" indent="0" algn="ctr">
              <a:buNone/>
              <a:defRPr sz="1800"/>
            </a:lvl3pPr>
            <a:lvl4pPr marL="1371337" indent="0" algn="ctr">
              <a:buNone/>
              <a:defRPr sz="1600"/>
            </a:lvl4pPr>
            <a:lvl5pPr marL="1828449" indent="0" algn="ctr">
              <a:buNone/>
              <a:defRPr sz="1600"/>
            </a:lvl5pPr>
            <a:lvl6pPr marL="2285561" indent="0" algn="ctr">
              <a:buNone/>
              <a:defRPr sz="1600"/>
            </a:lvl6pPr>
            <a:lvl7pPr marL="2742674" indent="0" algn="ctr">
              <a:buNone/>
              <a:defRPr sz="1600"/>
            </a:lvl7pPr>
            <a:lvl8pPr marL="3199785" indent="0" algn="ctr">
              <a:buNone/>
              <a:defRPr sz="1600"/>
            </a:lvl8pPr>
            <a:lvl9pPr marL="3656897"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pPr defTabSz="896386">
              <a:defRPr/>
            </a:pPr>
            <a:fld id="{40771E8B-6CA5-40B2-8038-0E112F3DAC1C}" type="datetimeFigureOut">
              <a:rPr lang="es-ES" sz="1765" kern="0" smtClean="0">
                <a:solidFill>
                  <a:sysClr val="windowText" lastClr="000000"/>
                </a:solidFill>
              </a:rPr>
              <a:pPr defTabSz="896386">
                <a:defRPr/>
              </a:pPr>
              <a:t>11/02/2022</a:t>
            </a:fld>
            <a:endParaRPr lang="es-ES" sz="1765" kern="0">
              <a:solidFill>
                <a:sysClr val="windowText" lastClr="000000"/>
              </a:solidFill>
            </a:endParaRPr>
          </a:p>
        </p:txBody>
      </p:sp>
      <p:sp>
        <p:nvSpPr>
          <p:cNvPr id="5" name="Marcador de pie de página 4"/>
          <p:cNvSpPr>
            <a:spLocks noGrp="1"/>
          </p:cNvSpPr>
          <p:nvPr>
            <p:ph type="ftr" sz="quarter" idx="11"/>
          </p:nvPr>
        </p:nvSpPr>
        <p:spPr/>
        <p:txBody>
          <a:bodyPr/>
          <a:lstStyle/>
          <a:p>
            <a:pPr defTabSz="896386">
              <a:defRPr/>
            </a:pPr>
            <a:endParaRPr lang="es-ES" sz="1765" kern="0">
              <a:solidFill>
                <a:sysClr val="windowText" lastClr="000000"/>
              </a:solidFill>
            </a:endParaRPr>
          </a:p>
        </p:txBody>
      </p:sp>
      <p:sp>
        <p:nvSpPr>
          <p:cNvPr id="6" name="Marcador de número de diapositiva 5"/>
          <p:cNvSpPr>
            <a:spLocks noGrp="1"/>
          </p:cNvSpPr>
          <p:nvPr>
            <p:ph type="sldNum" sz="quarter" idx="12"/>
          </p:nvPr>
        </p:nvSpPr>
        <p:spPr/>
        <p:txBody>
          <a:bodyPr/>
          <a:lstStyle/>
          <a:p>
            <a:pPr defTabSz="896386">
              <a:defRPr/>
            </a:pPr>
            <a:fld id="{0F1556C4-DFC3-4611-A7CC-780699185E26}" type="slidenum">
              <a:rPr lang="es-ES" sz="1765" kern="0" smtClean="0">
                <a:solidFill>
                  <a:sysClr val="windowText" lastClr="000000"/>
                </a:solidFill>
              </a:rPr>
              <a:pPr defTabSz="896386">
                <a:defRPr/>
              </a:pPr>
              <a:t>‹#›</a:t>
            </a:fld>
            <a:endParaRPr lang="es-ES" sz="1765" kern="0">
              <a:solidFill>
                <a:sysClr val="windowText" lastClr="000000"/>
              </a:solidFill>
            </a:endParaRPr>
          </a:p>
        </p:txBody>
      </p:sp>
    </p:spTree>
    <p:extLst>
      <p:ext uri="{BB962C8B-B14F-4D97-AF65-F5344CB8AC3E}">
        <p14:creationId xmlns:p14="http://schemas.microsoft.com/office/powerpoint/2010/main" val="3588885363"/>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Quote slide">
    <p:bg>
      <p:bgPr>
        <a:solidFill>
          <a:srgbClr val="21212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079784" y="2906013"/>
            <a:ext cx="10034748" cy="899665"/>
          </a:xfrm>
        </p:spPr>
        <p:txBody>
          <a:bodyPr anchor="ctr" anchorCtr="0"/>
          <a:lstStyle>
            <a:lvl1pPr algn="l">
              <a:defRPr>
                <a:gradFill>
                  <a:gsLst>
                    <a:gs pos="1250">
                      <a:schemeClr val="tx1"/>
                    </a:gs>
                    <a:gs pos="100000">
                      <a:schemeClr val="tx1"/>
                    </a:gs>
                  </a:gsLst>
                  <a:lin ang="5400000" scaled="0"/>
                </a:gradFill>
              </a:defRPr>
            </a:lvl1pPr>
          </a:lstStyle>
          <a:p>
            <a:r>
              <a:rPr lang="en-US" dirty="0"/>
              <a:t>Click to edit Master title style</a:t>
            </a:r>
          </a:p>
        </p:txBody>
      </p:sp>
    </p:spTree>
    <p:extLst>
      <p:ext uri="{BB962C8B-B14F-4D97-AF65-F5344CB8AC3E}">
        <p14:creationId xmlns:p14="http://schemas.microsoft.com/office/powerpoint/2010/main" val="5557080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0" y="1189176"/>
            <a:ext cx="11655840" cy="2018835"/>
          </a:xfrm>
        </p:spPr>
        <p:txBody>
          <a:bodyPr/>
          <a:lstStyle>
            <a:lvl1pPr marL="0" indent="0">
              <a:buNone/>
              <a:defRPr/>
            </a:lvl1pPr>
            <a:lvl2pPr marL="28012" indent="0">
              <a:buNone/>
              <a:defRPr sz="1961"/>
            </a:lvl2pPr>
            <a:lvl3pPr marL="219428" indent="0">
              <a:buNone/>
              <a:defRPr sz="1961"/>
            </a:lvl3pPr>
            <a:lvl4pPr marL="466868" indent="0">
              <a:buNone/>
              <a:defRPr sz="1765"/>
            </a:lvl4pPr>
            <a:lvl5pPr marL="725201" indent="0">
              <a:buNone/>
              <a:defRPr sz="176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109456"/>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3004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Vollflächiges Bild">
    <p:spTree>
      <p:nvGrpSpPr>
        <p:cNvPr id="1" name=""/>
        <p:cNvGrpSpPr/>
        <p:nvPr/>
      </p:nvGrpSpPr>
      <p:grpSpPr>
        <a:xfrm>
          <a:off x="0" y="0"/>
          <a:ext cx="0" cy="0"/>
          <a:chOff x="0" y="0"/>
          <a:chExt cx="0" cy="0"/>
        </a:xfrm>
      </p:grpSpPr>
      <p:sp>
        <p:nvSpPr>
          <p:cNvPr id="2" name="Titel 1"/>
          <p:cNvSpPr>
            <a:spLocks noGrp="1"/>
          </p:cNvSpPr>
          <p:nvPr>
            <p:ph type="title"/>
          </p:nvPr>
        </p:nvSpPr>
        <p:spPr bwMode="gray">
          <a:xfrm>
            <a:off x="245998" y="568322"/>
            <a:ext cx="9719319" cy="863457"/>
          </a:xfrm>
        </p:spPr>
        <p:txBody>
          <a:bodyPr/>
          <a:lstStyle/>
          <a:p>
            <a:r>
              <a:rPr lang="de-DE" dirty="0"/>
              <a:t>Titelmasterformat durch Klicken bearbeiten</a:t>
            </a:r>
          </a:p>
        </p:txBody>
      </p:sp>
      <p:sp>
        <p:nvSpPr>
          <p:cNvPr id="4" name="Bildplatzhalter 3"/>
          <p:cNvSpPr>
            <a:spLocks noGrp="1"/>
          </p:cNvSpPr>
          <p:nvPr>
            <p:ph type="pic" sz="quarter" idx="13" hasCustomPrompt="1"/>
          </p:nvPr>
        </p:nvSpPr>
        <p:spPr bwMode="gray">
          <a:xfrm>
            <a:off x="245999" y="1638302"/>
            <a:ext cx="11700004" cy="337015"/>
          </a:xfrm>
        </p:spPr>
        <p:txBody>
          <a:bodyPr/>
          <a:lstStyle>
            <a:lvl1pPr algn="ctr">
              <a:defRPr sz="1100"/>
            </a:lvl1pPr>
          </a:lstStyle>
          <a:p>
            <a:r>
              <a:rPr lang="de-DE" dirty="0"/>
              <a:t>Bild einfügen durch Klicken auf das Icon in der Mitte</a:t>
            </a:r>
          </a:p>
        </p:txBody>
      </p:sp>
      <p:sp>
        <p:nvSpPr>
          <p:cNvPr id="3" name="Datumsplatzhalter 2"/>
          <p:cNvSpPr>
            <a:spLocks noGrp="1"/>
          </p:cNvSpPr>
          <p:nvPr>
            <p:ph type="dt" sz="half" idx="15"/>
          </p:nvPr>
        </p:nvSpPr>
        <p:spPr bwMode="gray"/>
        <p:txBody>
          <a:bodyPr/>
          <a:lstStyle/>
          <a:p>
            <a:r>
              <a:rPr lang="de-DE"/>
              <a:t>31.01.2017</a:t>
            </a:r>
            <a:endParaRPr lang="de-DE" dirty="0"/>
          </a:p>
        </p:txBody>
      </p:sp>
      <p:sp>
        <p:nvSpPr>
          <p:cNvPr id="9" name="Fußzeilenplatzhalter 8"/>
          <p:cNvSpPr>
            <a:spLocks noGrp="1"/>
          </p:cNvSpPr>
          <p:nvPr>
            <p:ph type="ftr" sz="quarter" idx="16"/>
          </p:nvPr>
        </p:nvSpPr>
        <p:spPr bwMode="gray"/>
        <p:txBody>
          <a:bodyPr/>
          <a:lstStyle/>
          <a:p>
            <a:pPr>
              <a:buSzPct val="110000"/>
            </a:pPr>
            <a:r>
              <a:rPr lang="de-DE"/>
              <a:t>Portale | Kunden Enabling </a:t>
            </a:r>
            <a:endParaRPr lang="de-DE" dirty="0"/>
          </a:p>
        </p:txBody>
      </p:sp>
      <p:sp>
        <p:nvSpPr>
          <p:cNvPr id="10" name="Foliennummernplatzhalter 9"/>
          <p:cNvSpPr>
            <a:spLocks noGrp="1"/>
          </p:cNvSpPr>
          <p:nvPr>
            <p:ph type="sldNum" sz="quarter" idx="17"/>
          </p:nvPr>
        </p:nvSpPr>
        <p:spPr bwMode="gray"/>
        <p:txBody>
          <a:bodyPr/>
          <a:lstStyle/>
          <a:p>
            <a:fld id="{D596A7E7-AC8A-4A39-933E-EBEF1CA02EA2}" type="slidenum">
              <a:rPr lang="de-DE" smtClean="0"/>
              <a:pPr/>
              <a:t>‹#›</a:t>
            </a:fld>
            <a:endParaRPr lang="de-DE" dirty="0"/>
          </a:p>
        </p:txBody>
      </p:sp>
    </p:spTree>
    <p:extLst>
      <p:ext uri="{BB962C8B-B14F-4D97-AF65-F5344CB8AC3E}">
        <p14:creationId xmlns:p14="http://schemas.microsoft.com/office/powerpoint/2010/main" val="354413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7078826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463633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2626938525"/>
      </p:ext>
    </p:extLst>
  </p:cSld>
  <p:clrMapOvr>
    <a:masterClrMapping/>
  </p:clrMapOvr>
  <p:transition>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3" name="Picture 2">
            <a:extLst>
              <a:ext uri="{FF2B5EF4-FFF2-40B4-BE49-F238E27FC236}">
                <a16:creationId xmlns:a16="http://schemas.microsoft.com/office/drawing/2014/main" id="{126F5C0A-4500-4669-9AF5-02151E1019F7}"/>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000387" y="2277990"/>
            <a:ext cx="3192304" cy="1758106"/>
          </a:xfrm>
          <a:prstGeom prst="rect">
            <a:avLst/>
          </a:prstGeom>
        </p:spPr>
      </p:pic>
    </p:spTree>
    <p:extLst>
      <p:ext uri="{BB962C8B-B14F-4D97-AF65-F5344CB8AC3E}">
        <p14:creationId xmlns:p14="http://schemas.microsoft.com/office/powerpoint/2010/main" val="2850372887"/>
      </p:ext>
    </p:extLst>
  </p:cSld>
  <p:clrMapOvr>
    <a:masterClrMapping/>
  </p:clrMapOvr>
  <p:transition>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82725019"/>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3085242335"/>
      </p:ext>
    </p:extLst>
  </p:cSld>
  <p:clrMapOvr>
    <a:masterClrMapping/>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1132306174"/>
      </p:ext>
    </p:extLst>
  </p:cSld>
  <p:clrMapOvr>
    <a:masterClrMapping/>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090934935"/>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1282267812"/>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899281128"/>
      </p:ext>
    </p:extLst>
  </p:cSld>
  <p:clrMapOvr>
    <a:masterClrMapping/>
  </p:clrMapOvr>
  <p:transition>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46594071"/>
      </p:ext>
    </p:extLst>
  </p:cSld>
  <p:clrMapOvr>
    <a:masterClrMapping/>
  </p:clrMapOvr>
  <p:transition>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482987594"/>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12384"/>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Tree>
    <p:extLst>
      <p:ext uri="{BB962C8B-B14F-4D97-AF65-F5344CB8AC3E}">
        <p14:creationId xmlns:p14="http://schemas.microsoft.com/office/powerpoint/2010/main" val="4021459133"/>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915986"/>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6129954"/>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155049277"/>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325364633"/>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25881781"/>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12445952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023166"/>
      </p:ext>
    </p:extLst>
  </p:cSld>
  <p:clrMapOvr>
    <a:masterClrMapping/>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655895929"/>
      </p:ext>
    </p:extLst>
  </p:cSld>
  <p:clrMapOvr>
    <a:masterClrMapping/>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65744057"/>
      </p:ext>
    </p:extLst>
  </p:cSld>
  <p:clrMapOvr>
    <a:masterClrMapping/>
  </p:clrMapOvr>
  <p:transition>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701647256"/>
      </p:ext>
    </p:extLst>
  </p:cSld>
  <p:clrMapOvr>
    <a:masterClrMapping/>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494855073"/>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3759798079"/>
      </p:ext>
    </p:extLst>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4009517446"/>
      </p:ext>
    </p:extLst>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1070481875"/>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67295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1159118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283479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211269204"/>
      </p:ext>
    </p:extLst>
  </p:cSld>
  <p:clrMapOvr>
    <a:masterClrMapping/>
  </p:clrMapOvr>
  <p:transition>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2978054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2850721830"/>
      </p:ext>
    </p:extLst>
  </p:cSld>
  <p:clrMapOvr>
    <a:masterClrMapping/>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
        <p:nvSpPr>
          <p:cNvPr id="29" name="Content Placeholder 28">
            <a:extLst>
              <a:ext uri="{FF2B5EF4-FFF2-40B4-BE49-F238E27FC236}">
                <a16:creationId xmlns:a16="http://schemas.microsoft.com/office/drawing/2014/main" id="{10B966BE-F651-4073-AEE6-580DFDFF7254}"/>
              </a:ext>
            </a:extLst>
          </p:cNvPr>
          <p:cNvSpPr>
            <a:spLocks noGrp="1"/>
          </p:cNvSpPr>
          <p:nvPr>
            <p:ph sz="quarter" idx="10"/>
          </p:nvPr>
        </p:nvSpPr>
        <p:spPr>
          <a:xfrm>
            <a:off x="668394" y="1983325"/>
            <a:ext cx="2598738" cy="546753"/>
          </a:xfrm>
        </p:spPr>
        <p:txBody>
          <a:bodyPr/>
          <a:lstStyle/>
          <a:p>
            <a:pPr lvl="0"/>
            <a:r>
              <a:rPr lang="en-US"/>
              <a:t>Click to edit</a:t>
            </a:r>
          </a:p>
        </p:txBody>
      </p:sp>
      <p:sp>
        <p:nvSpPr>
          <p:cNvPr id="4" name="Content Placeholder 3">
            <a:extLst>
              <a:ext uri="{FF2B5EF4-FFF2-40B4-BE49-F238E27FC236}">
                <a16:creationId xmlns:a16="http://schemas.microsoft.com/office/drawing/2014/main" id="{4C8AEB79-79B1-4FA7-9645-763ACDA2ABD7}"/>
              </a:ext>
            </a:extLst>
          </p:cNvPr>
          <p:cNvSpPr>
            <a:spLocks noGrp="1"/>
          </p:cNvSpPr>
          <p:nvPr>
            <p:ph sz="quarter" idx="11"/>
          </p:nvPr>
        </p:nvSpPr>
        <p:spPr>
          <a:xfrm>
            <a:off x="3740150" y="1920875"/>
            <a:ext cx="2805113" cy="546753"/>
          </a:xfrm>
        </p:spPr>
        <p:txBody>
          <a:bodyPr/>
          <a:lstStyle/>
          <a:p>
            <a:pPr lvl="0"/>
            <a:r>
              <a:rPr lang="en-US"/>
              <a:t>Click to edit Master</a:t>
            </a:r>
          </a:p>
        </p:txBody>
      </p:sp>
      <p:sp>
        <p:nvSpPr>
          <p:cNvPr id="6" name="Content Placeholder 5">
            <a:extLst>
              <a:ext uri="{FF2B5EF4-FFF2-40B4-BE49-F238E27FC236}">
                <a16:creationId xmlns:a16="http://schemas.microsoft.com/office/drawing/2014/main" id="{810D02E0-550A-4B0D-ADC2-4215477C2688}"/>
              </a:ext>
            </a:extLst>
          </p:cNvPr>
          <p:cNvSpPr>
            <a:spLocks noGrp="1"/>
          </p:cNvSpPr>
          <p:nvPr>
            <p:ph sz="quarter" idx="12"/>
          </p:nvPr>
        </p:nvSpPr>
        <p:spPr>
          <a:xfrm>
            <a:off x="7377113" y="1920875"/>
            <a:ext cx="3163887" cy="546753"/>
          </a:xfrm>
        </p:spPr>
        <p:txBody>
          <a:bodyPr/>
          <a:lstStyle/>
          <a:p>
            <a:pPr lvl="0"/>
            <a:r>
              <a:rPr lang="en-US"/>
              <a:t>Click to edit Master</a:t>
            </a:r>
          </a:p>
        </p:txBody>
      </p:sp>
      <p:sp>
        <p:nvSpPr>
          <p:cNvPr id="8" name="Content Placeholder 7">
            <a:extLst>
              <a:ext uri="{FF2B5EF4-FFF2-40B4-BE49-F238E27FC236}">
                <a16:creationId xmlns:a16="http://schemas.microsoft.com/office/drawing/2014/main" id="{EE8C6D9A-3A45-4A33-813A-3D617CBE51C0}"/>
              </a:ext>
            </a:extLst>
          </p:cNvPr>
          <p:cNvSpPr>
            <a:spLocks noGrp="1"/>
          </p:cNvSpPr>
          <p:nvPr>
            <p:ph sz="quarter" idx="13"/>
          </p:nvPr>
        </p:nvSpPr>
        <p:spPr>
          <a:xfrm>
            <a:off x="955675" y="3429000"/>
            <a:ext cx="3276600" cy="546753"/>
          </a:xfrm>
        </p:spPr>
        <p:txBody>
          <a:bodyPr/>
          <a:lstStyle/>
          <a:p>
            <a:pPr lvl="0"/>
            <a:r>
              <a:rPr lang="en-US"/>
              <a:t>Click to edit Master text</a:t>
            </a:r>
          </a:p>
        </p:txBody>
      </p:sp>
      <p:sp>
        <p:nvSpPr>
          <p:cNvPr id="10" name="Content Placeholder 9">
            <a:extLst>
              <a:ext uri="{FF2B5EF4-FFF2-40B4-BE49-F238E27FC236}">
                <a16:creationId xmlns:a16="http://schemas.microsoft.com/office/drawing/2014/main" id="{08561B05-91BD-4A77-B4EF-9C39876E003E}"/>
              </a:ext>
            </a:extLst>
          </p:cNvPr>
          <p:cNvSpPr>
            <a:spLocks noGrp="1"/>
          </p:cNvSpPr>
          <p:nvPr>
            <p:ph sz="quarter" idx="14"/>
          </p:nvPr>
        </p:nvSpPr>
        <p:spPr>
          <a:xfrm>
            <a:off x="5835650" y="3427413"/>
            <a:ext cx="3009900" cy="546753"/>
          </a:xfrm>
        </p:spPr>
        <p:txBody>
          <a:bodyPr/>
          <a:lstStyle/>
          <a:p>
            <a:pPr lvl="0"/>
            <a:r>
              <a:rPr lang="en-US"/>
              <a:t>Click to edit Master</a:t>
            </a:r>
          </a:p>
        </p:txBody>
      </p:sp>
      <p:sp>
        <p:nvSpPr>
          <p:cNvPr id="12" name="Content Placeholder 11">
            <a:extLst>
              <a:ext uri="{FF2B5EF4-FFF2-40B4-BE49-F238E27FC236}">
                <a16:creationId xmlns:a16="http://schemas.microsoft.com/office/drawing/2014/main" id="{80D80CB6-8672-4FB2-89E9-9D7C53790F4B}"/>
              </a:ext>
            </a:extLst>
          </p:cNvPr>
          <p:cNvSpPr>
            <a:spLocks noGrp="1"/>
          </p:cNvSpPr>
          <p:nvPr>
            <p:ph sz="quarter" idx="15"/>
          </p:nvPr>
        </p:nvSpPr>
        <p:spPr>
          <a:xfrm>
            <a:off x="9585325" y="3427413"/>
            <a:ext cx="2176463" cy="546100"/>
          </a:xfrm>
        </p:spPr>
        <p:txBody>
          <a:bodyPr/>
          <a:lstStyle/>
          <a:p>
            <a:pPr lvl="0"/>
            <a:r>
              <a:rPr lang="en-US"/>
              <a:t>Click to edit</a:t>
            </a:r>
          </a:p>
        </p:txBody>
      </p:sp>
    </p:spTree>
    <p:extLst>
      <p:ext uri="{BB962C8B-B14F-4D97-AF65-F5344CB8AC3E}">
        <p14:creationId xmlns:p14="http://schemas.microsoft.com/office/powerpoint/2010/main" val="2793345478"/>
      </p:ext>
    </p:extLst>
  </p:cSld>
  <p:clrMapOvr>
    <a:masterClrMapping/>
  </p:clrMapOvr>
  <p:transition>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29618031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12384"/>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4" name="Content Placeholder 3">
            <a:extLst>
              <a:ext uri="{FF2B5EF4-FFF2-40B4-BE49-F238E27FC236}">
                <a16:creationId xmlns:a16="http://schemas.microsoft.com/office/drawing/2014/main" id="{6FDC2B6C-73A5-4054-A3F6-2267868EF460}"/>
              </a:ext>
            </a:extLst>
          </p:cNvPr>
          <p:cNvSpPr>
            <a:spLocks noGrp="1"/>
          </p:cNvSpPr>
          <p:nvPr>
            <p:ph sz="quarter" idx="11"/>
          </p:nvPr>
        </p:nvSpPr>
        <p:spPr>
          <a:xfrm>
            <a:off x="719138" y="5969000"/>
            <a:ext cx="4521200" cy="546753"/>
          </a:xfrm>
        </p:spPr>
        <p:txBody>
          <a:bodyPr/>
          <a:lstStyle/>
          <a:p>
            <a:pPr lvl="0"/>
            <a:r>
              <a:rPr lang="en-US"/>
              <a:t>Click to edit Master text styles</a:t>
            </a:r>
          </a:p>
        </p:txBody>
      </p:sp>
      <p:sp>
        <p:nvSpPr>
          <p:cNvPr id="5" name="Content Placeholder 4">
            <a:extLst>
              <a:ext uri="{FF2B5EF4-FFF2-40B4-BE49-F238E27FC236}">
                <a16:creationId xmlns:a16="http://schemas.microsoft.com/office/drawing/2014/main" id="{1E821DFD-7823-49AE-8E6C-FD5A00F4861D}"/>
              </a:ext>
            </a:extLst>
          </p:cNvPr>
          <p:cNvSpPr>
            <a:spLocks noGrp="1"/>
          </p:cNvSpPr>
          <p:nvPr>
            <p:ph sz="quarter" idx="12"/>
          </p:nvPr>
        </p:nvSpPr>
        <p:spPr>
          <a:xfrm>
            <a:off x="4197350" y="4545013"/>
            <a:ext cx="1593850" cy="546753"/>
          </a:xfrm>
        </p:spPr>
        <p:txBody>
          <a:bodyPr/>
          <a:lstStyle>
            <a:lvl1pPr>
              <a:defRPr/>
            </a:lvl1pPr>
          </a:lstStyle>
          <a:p>
            <a:pPr lvl="0"/>
            <a:endParaRPr lang="en-US"/>
          </a:p>
        </p:txBody>
      </p:sp>
    </p:spTree>
    <p:extLst>
      <p:ext uri="{BB962C8B-B14F-4D97-AF65-F5344CB8AC3E}">
        <p14:creationId xmlns:p14="http://schemas.microsoft.com/office/powerpoint/2010/main" val="2136391162"/>
      </p:ext>
    </p:extLst>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187517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15956074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26812126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841940044"/>
      </p:ext>
    </p:extLst>
  </p:cSld>
  <p:clrMapOvr>
    <a:masterClrMapping/>
  </p:clrMapOvr>
  <p:transition>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61113511"/>
      </p:ext>
    </p:extLst>
  </p:cSld>
  <p:clrMapOvr>
    <a:masterClrMapping/>
  </p:clrMapOvr>
  <p:transition>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80282226"/>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84001449"/>
      </p:ext>
    </p:extLst>
  </p:cSld>
  <p:clrMapOvr>
    <a:masterClrMapping/>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85450567"/>
      </p:ext>
    </p:extLst>
  </p:cSld>
  <p:clrMapOvr>
    <a:masterClrMapping/>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350837816"/>
      </p:ext>
    </p:extLst>
  </p:cSld>
  <p:clrMapOvr>
    <a:masterClrMapping/>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198286791"/>
      </p:ext>
    </p:extLst>
  </p:cSld>
  <p:clrMapOvr>
    <a:masterClrMapping/>
  </p:clrMapOvr>
  <p:transition>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02023518"/>
      </p:ext>
    </p:extLst>
  </p:cSld>
  <p:clrMapOvr>
    <a:masterClrMapping/>
  </p:clrMapOvr>
  <p:transition>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10232082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122258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821537306"/>
      </p:ext>
    </p:extLst>
  </p:cSld>
  <p:clrMapOvr>
    <a:masterClrMapping/>
  </p:clrMapOvr>
  <p:transition>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76244526"/>
      </p:ext>
    </p:extLst>
  </p:cSld>
  <p:clrMapOvr>
    <a:masterClrMapping/>
  </p:clrMapOvr>
  <p:transition>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718620584"/>
      </p:ext>
    </p:extLst>
  </p:cSld>
  <p:clrMapOvr>
    <a:masterClrMapping/>
  </p:clrMapOvr>
  <p:transition>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44033900"/>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99174784"/>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918941072"/>
      </p:ext>
    </p:extLst>
  </p:cSld>
  <p:clrMapOvr>
    <a:masterClrMapping/>
  </p:clrMapOvr>
  <p:transition>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405120013"/>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5325143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7683789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64.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1816424334"/>
      </p:ext>
    </p:extLst>
  </p:cSld>
  <p:clrMapOvr>
    <a:masterClrMapping/>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33910791"/>
      </p:ext>
    </p:extLst>
  </p:cSld>
  <p:clrMapOvr>
    <a:masterClrMapping/>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9"/>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87206"/>
            <a:ext cx="4167887" cy="646331"/>
          </a:xfrm>
          <a:prstGeom prst="rect">
            <a:avLst/>
          </a:prstGeom>
        </p:spPr>
        <p:txBody>
          <a:bodyPr anchor="b" anchorCtr="0">
            <a:spAutoFit/>
          </a:bodyPr>
          <a:lstStyle>
            <a:lvl1pPr>
              <a:defRPr/>
            </a:lvl1pPr>
          </a:lstStyle>
          <a:p>
            <a:r>
              <a:rPr lang="en-US"/>
              <a:t>Presentation title</a:t>
            </a:r>
          </a:p>
        </p:txBody>
      </p:sp>
      <p:sp>
        <p:nvSpPr>
          <p:cNvPr id="5" name="Text Placeholder 4"/>
          <p:cNvSpPr>
            <a:spLocks noGrp="1"/>
          </p:cNvSpPr>
          <p:nvPr>
            <p:ph type="body" sz="quarter" idx="12" hasCustomPrompt="1"/>
          </p:nvPr>
        </p:nvSpPr>
        <p:spPr>
          <a:xfrm>
            <a:off x="582042" y="3962401"/>
            <a:ext cx="4164583" cy="307777"/>
          </a:xfrm>
          <a:prstGeom prst="rect">
            <a:avLst/>
          </a:prstGeo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Subtitle or speaker name</a:t>
            </a:r>
          </a:p>
        </p:txBody>
      </p:sp>
      <p:sp>
        <p:nvSpPr>
          <p:cNvPr id="4" name="Picture Placeholder 3"/>
          <p:cNvSpPr>
            <a:spLocks noGrp="1"/>
          </p:cNvSpPr>
          <p:nvPr>
            <p:ph type="pic" sz="quarter" idx="13" hasCustomPrompt="1"/>
          </p:nvPr>
        </p:nvSpPr>
        <p:spPr>
          <a:xfrm>
            <a:off x="5343525" y="0"/>
            <a:ext cx="6858000" cy="6858000"/>
          </a:xfrm>
          <a:prstGeom prst="rect">
            <a:avLst/>
          </a:prstGeom>
        </p:spPr>
        <p:txBody>
          <a:bodyPr/>
          <a:lstStyle>
            <a:lvl1pPr marL="0" indent="0">
              <a:buNone/>
              <a:defRPr/>
            </a:lvl1pPr>
          </a:lstStyle>
          <a:p>
            <a:r>
              <a:rPr lang="en-US"/>
              <a:t>Tap to insert photo or illustration</a:t>
            </a:r>
          </a:p>
        </p:txBody>
      </p:sp>
    </p:spTree>
    <p:extLst>
      <p:ext uri="{BB962C8B-B14F-4D97-AF65-F5344CB8AC3E}">
        <p14:creationId xmlns:p14="http://schemas.microsoft.com/office/powerpoint/2010/main" val="165083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54F2652-1511-3749-8911-1D882A53A79B}"/>
              </a:ext>
            </a:extLst>
          </p:cNvPr>
          <p:cNvSpPr>
            <a:spLocks noGrp="1"/>
          </p:cNvSpPr>
          <p:nvPr>
            <p:ph type="pic" sz="quarter" idx="14" hasCustomPrompt="1"/>
          </p:nvPr>
        </p:nvSpPr>
        <p:spPr>
          <a:xfrm>
            <a:off x="0" y="0"/>
            <a:ext cx="12192000" cy="68580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pic>
        <p:nvPicPr>
          <p:cNvPr id="6" name="MS logo gray - EMF" descr="Microsoft logo, gray text version">
            <a:extLst>
              <a:ext uri="{FF2B5EF4-FFF2-40B4-BE49-F238E27FC236}">
                <a16:creationId xmlns:a16="http://schemas.microsoft.com/office/drawing/2014/main" id="{3CC725DE-C7B6-4C58-AD2C-FED56896EFC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584200" y="585789"/>
            <a:ext cx="1366440" cy="292608"/>
          </a:xfrm>
          <a:prstGeom prst="rect">
            <a:avLst/>
          </a:prstGeom>
        </p:spPr>
      </p:pic>
      <p:sp>
        <p:nvSpPr>
          <p:cNvPr id="9" name="Title 1"/>
          <p:cNvSpPr>
            <a:spLocks noGrp="1"/>
          </p:cNvSpPr>
          <p:nvPr>
            <p:ph type="title" hasCustomPrompt="1"/>
          </p:nvPr>
        </p:nvSpPr>
        <p:spPr>
          <a:xfrm>
            <a:off x="584200" y="2979778"/>
            <a:ext cx="5083629" cy="553998"/>
          </a:xfrm>
          <a:prstGeom prst="rect">
            <a:avLst/>
          </a:prstGeom>
          <a:noFill/>
        </p:spPr>
        <p:txBody>
          <a:bodyPr wrap="square" lIns="0" tIns="0" rIns="0" bIns="0" anchor="b" anchorCtr="0">
            <a:spAutoFit/>
          </a:bodyPr>
          <a:lstStyle>
            <a:lvl1pPr>
              <a:defRPr sz="3600" spc="-50" baseline="0">
                <a:gradFill>
                  <a:gsLst>
                    <a:gs pos="21764">
                      <a:srgbClr val="1A1A1A"/>
                    </a:gs>
                    <a:gs pos="12500">
                      <a:srgbClr val="1A1A1A"/>
                    </a:gs>
                  </a:gsLst>
                  <a:lin ang="5400000" scaled="0"/>
                </a:gradFill>
                <a:latin typeface="+mj-lt"/>
                <a:cs typeface="Segoe UI" panose="020B0502040204020203" pitchFamily="34" charset="0"/>
              </a:defRPr>
            </a:lvl1pPr>
          </a:lstStyle>
          <a:p>
            <a:r>
              <a:rPr lang="en-US"/>
              <a:t>Presentation title</a:t>
            </a:r>
          </a:p>
        </p:txBody>
      </p:sp>
      <p:sp>
        <p:nvSpPr>
          <p:cNvPr id="5" name="Text Placeholder 4"/>
          <p:cNvSpPr>
            <a:spLocks noGrp="1"/>
          </p:cNvSpPr>
          <p:nvPr>
            <p:ph type="body" sz="quarter" idx="12" hasCustomPrompt="1"/>
          </p:nvPr>
        </p:nvSpPr>
        <p:spPr>
          <a:xfrm>
            <a:off x="584200" y="3962401"/>
            <a:ext cx="5084064" cy="307777"/>
          </a:xfrm>
          <a:prstGeom prst="rect">
            <a:avLst/>
          </a:prstGeom>
          <a:noFill/>
        </p:spPr>
        <p:txBody>
          <a:bodyPr wrap="square" lIns="0" tIns="0" rIns="0" bIns="0">
            <a:spAutoFit/>
          </a:bodyPr>
          <a:lstStyle>
            <a:lvl1pPr marL="0" indent="0">
              <a:spcBef>
                <a:spcPts val="0"/>
              </a:spcBef>
              <a:buNone/>
              <a:defRPr sz="2000" spc="0" baseline="0">
                <a:gradFill>
                  <a:gsLst>
                    <a:gs pos="21764">
                      <a:srgbClr val="1A1A1A"/>
                    </a:gs>
                    <a:gs pos="12500">
                      <a:srgbClr val="1A1A1A"/>
                    </a:gs>
                  </a:gsLst>
                  <a:lin ang="5400000" scaled="0"/>
                </a:gradFill>
                <a:latin typeface="+mn-lt"/>
                <a:cs typeface="Segoe UI" panose="020B0502040204020203" pitchFamily="34" charset="0"/>
              </a:defRPr>
            </a:lvl1pPr>
          </a:lstStyle>
          <a:p>
            <a:pPr lvl="0"/>
            <a:r>
              <a:rPr lang="en-US"/>
              <a:t>Speaker name or subtitle text</a:t>
            </a:r>
          </a:p>
        </p:txBody>
      </p:sp>
      <p:sp>
        <p:nvSpPr>
          <p:cNvPr id="10" name="Text Placeholder 4"/>
          <p:cNvSpPr>
            <a:spLocks noGrp="1"/>
          </p:cNvSpPr>
          <p:nvPr>
            <p:ph type="body" sz="quarter" idx="13" hasCustomPrompt="1"/>
          </p:nvPr>
        </p:nvSpPr>
        <p:spPr>
          <a:xfrm>
            <a:off x="584200" y="4391901"/>
            <a:ext cx="5084064" cy="307777"/>
          </a:xfrm>
          <a:prstGeom prst="rect">
            <a:avLst/>
          </a:prstGeom>
          <a:noFill/>
        </p:spPr>
        <p:txBody>
          <a:bodyPr wrap="square" lIns="0" tIns="0" rIns="0" bIns="0">
            <a:spAutoFit/>
          </a:bodyPr>
          <a:lstStyle>
            <a:lvl1pPr marL="0" indent="0">
              <a:spcBef>
                <a:spcPts val="0"/>
              </a:spcBef>
              <a:buNone/>
              <a:defRPr sz="2000" spc="0" baseline="0">
                <a:gradFill>
                  <a:gsLst>
                    <a:gs pos="21764">
                      <a:srgbClr val="1A1A1A"/>
                    </a:gs>
                    <a:gs pos="12500">
                      <a:srgbClr val="1A1A1A"/>
                    </a:gs>
                  </a:gsLst>
                  <a:lin ang="5400000" scaled="0"/>
                </a:gradFill>
                <a:latin typeface="+mn-lt"/>
                <a:cs typeface="Segoe UI" panose="020B0502040204020203" pitchFamily="34" charset="0"/>
              </a:defRPr>
            </a:lvl1pPr>
          </a:lstStyle>
          <a:p>
            <a:pPr lvl="0"/>
            <a:r>
              <a:rPr lang="en-US"/>
              <a:t>Date</a:t>
            </a:r>
          </a:p>
        </p:txBody>
      </p:sp>
    </p:spTree>
    <p:controls>
      <mc:AlternateContent xmlns:mc="http://schemas.openxmlformats.org/markup-compatibility/2006">
        <mc:Choice xmlns:v="urn:schemas-microsoft-com:vml" Requires="v">
          <p:control name="Image1" r:id="rId1" imgW="1542960" imgH="514440"/>
        </mc:Choice>
        <mc:Fallback>
          <p:control name="Image1" r:id="rId1" imgW="1542960" imgH="514440">
            <p:pic>
              <p:nvPicPr>
                <p:cNvPr id="2" name="Image1"/>
                <p:cNvPicPr>
                  <a:picLocks/>
                </p:cNvPicPr>
                <p:nvPr/>
              </p:nvPicPr>
              <p:blipFill>
                <a:blip r:embed="rId4"/>
                <a:stretch>
                  <a:fillRect/>
                </a:stretch>
              </p:blipFill>
              <p:spPr>
                <a:xfrm>
                  <a:off x="508959" y="465827"/>
                  <a:ext cx="1544128" cy="517584"/>
                </a:xfrm>
                <a:prstGeom prst="rect">
                  <a:avLst/>
                </a:prstGeom>
              </p:spPr>
            </p:pic>
          </p:control>
        </mc:Fallback>
      </mc:AlternateContent>
    </p:controls>
    <p:extLst>
      <p:ext uri="{BB962C8B-B14F-4D97-AF65-F5344CB8AC3E}">
        <p14:creationId xmlns:p14="http://schemas.microsoft.com/office/powerpoint/2010/main" val="232704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585216" y="406400"/>
            <a:ext cx="10972800" cy="548640"/>
          </a:xfrm>
          <a:prstGeom prst="rect">
            <a:avLst/>
          </a:prstGeom>
        </p:spPr>
        <p:txBody>
          <a:bodyPr/>
          <a:lstStyle>
            <a:lvl1pPr marL="0" indent="0">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Agenda title</a:t>
            </a:r>
          </a:p>
        </p:txBody>
      </p:sp>
      <p:sp>
        <p:nvSpPr>
          <p:cNvPr id="4" name="Picture Placeholder 7"/>
          <p:cNvSpPr>
            <a:spLocks noGrp="1"/>
          </p:cNvSpPr>
          <p:nvPr>
            <p:ph type="pic" sz="quarter" idx="11" hasCustomPrompt="1"/>
          </p:nvPr>
        </p:nvSpPr>
        <p:spPr>
          <a:xfrm>
            <a:off x="5334001" y="0"/>
            <a:ext cx="6858000" cy="6858000"/>
          </a:xfrm>
          <a:prstGeom prst="rect">
            <a:avLst/>
          </a:prstGeom>
        </p:spPr>
        <p:txBody>
          <a:bodyPr/>
          <a:lstStyle>
            <a:lvl1pPr marL="0" indent="0">
              <a:buNone/>
              <a:defRPr/>
            </a:lvl1pPr>
          </a:lstStyle>
          <a:p>
            <a:r>
              <a:rPr lang="en-US"/>
              <a:t>Tap to insert photo or illustration</a:t>
            </a:r>
          </a:p>
        </p:txBody>
      </p:sp>
      <p:sp>
        <p:nvSpPr>
          <p:cNvPr id="9" name="Text Placeholder 8"/>
          <p:cNvSpPr>
            <a:spLocks noGrp="1" noChangeAspect="1"/>
          </p:cNvSpPr>
          <p:nvPr>
            <p:ph type="body" sz="quarter" idx="12" hasCustomPrompt="1"/>
          </p:nvPr>
        </p:nvSpPr>
        <p:spPr>
          <a:xfrm>
            <a:off x="767249" y="1337022"/>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Introduction</a:t>
            </a:r>
          </a:p>
        </p:txBody>
      </p:sp>
      <p:sp>
        <p:nvSpPr>
          <p:cNvPr id="5" name="Text Placeholder 8">
            <a:extLst>
              <a:ext uri="{FF2B5EF4-FFF2-40B4-BE49-F238E27FC236}">
                <a16:creationId xmlns:a16="http://schemas.microsoft.com/office/drawing/2014/main" id="{BF7076EE-0FDE-49BA-8528-89068F57E421}"/>
              </a:ext>
            </a:extLst>
          </p:cNvPr>
          <p:cNvSpPr>
            <a:spLocks noGrp="1" noChangeAspect="1"/>
          </p:cNvSpPr>
          <p:nvPr>
            <p:ph type="body" sz="quarter" idx="13" hasCustomPrompt="1"/>
          </p:nvPr>
        </p:nvSpPr>
        <p:spPr>
          <a:xfrm>
            <a:off x="767249" y="1935096"/>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one</a:t>
            </a:r>
          </a:p>
        </p:txBody>
      </p:sp>
      <p:sp>
        <p:nvSpPr>
          <p:cNvPr id="6" name="Text Placeholder 8">
            <a:extLst>
              <a:ext uri="{FF2B5EF4-FFF2-40B4-BE49-F238E27FC236}">
                <a16:creationId xmlns:a16="http://schemas.microsoft.com/office/drawing/2014/main" id="{DB3D275D-1922-4D3C-9554-270C50A8112C}"/>
              </a:ext>
            </a:extLst>
          </p:cNvPr>
          <p:cNvSpPr>
            <a:spLocks noGrp="1" noChangeAspect="1"/>
          </p:cNvSpPr>
          <p:nvPr>
            <p:ph type="body" sz="quarter" idx="14" hasCustomPrompt="1"/>
          </p:nvPr>
        </p:nvSpPr>
        <p:spPr>
          <a:xfrm>
            <a:off x="767249" y="2533170"/>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two</a:t>
            </a:r>
          </a:p>
        </p:txBody>
      </p:sp>
      <p:sp>
        <p:nvSpPr>
          <p:cNvPr id="7" name="Text Placeholder 8">
            <a:extLst>
              <a:ext uri="{FF2B5EF4-FFF2-40B4-BE49-F238E27FC236}">
                <a16:creationId xmlns:a16="http://schemas.microsoft.com/office/drawing/2014/main" id="{EBE8CB98-A5E6-478B-A1E9-4433FCCCFAE1}"/>
              </a:ext>
            </a:extLst>
          </p:cNvPr>
          <p:cNvSpPr>
            <a:spLocks noGrp="1" noChangeAspect="1"/>
          </p:cNvSpPr>
          <p:nvPr>
            <p:ph type="body" sz="quarter" idx="15" hasCustomPrompt="1"/>
          </p:nvPr>
        </p:nvSpPr>
        <p:spPr>
          <a:xfrm>
            <a:off x="767249" y="3131244"/>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three</a:t>
            </a:r>
          </a:p>
        </p:txBody>
      </p:sp>
      <p:sp>
        <p:nvSpPr>
          <p:cNvPr id="8" name="Text Placeholder 8">
            <a:extLst>
              <a:ext uri="{FF2B5EF4-FFF2-40B4-BE49-F238E27FC236}">
                <a16:creationId xmlns:a16="http://schemas.microsoft.com/office/drawing/2014/main" id="{EA3E4E54-279B-4488-9A09-08E2DD6F8AAD}"/>
              </a:ext>
            </a:extLst>
          </p:cNvPr>
          <p:cNvSpPr>
            <a:spLocks noGrp="1" noChangeAspect="1"/>
          </p:cNvSpPr>
          <p:nvPr>
            <p:ph type="body" sz="quarter" idx="16" hasCustomPrompt="1"/>
          </p:nvPr>
        </p:nvSpPr>
        <p:spPr>
          <a:xfrm>
            <a:off x="767249" y="3729318"/>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four</a:t>
            </a:r>
          </a:p>
        </p:txBody>
      </p:sp>
      <p:sp>
        <p:nvSpPr>
          <p:cNvPr id="10" name="Text Placeholder 8">
            <a:extLst>
              <a:ext uri="{FF2B5EF4-FFF2-40B4-BE49-F238E27FC236}">
                <a16:creationId xmlns:a16="http://schemas.microsoft.com/office/drawing/2014/main" id="{6F94CB06-A073-4D7A-96A4-1D2D0D861E44}"/>
              </a:ext>
            </a:extLst>
          </p:cNvPr>
          <p:cNvSpPr>
            <a:spLocks noGrp="1" noChangeAspect="1"/>
          </p:cNvSpPr>
          <p:nvPr>
            <p:ph type="body" sz="quarter" idx="17" hasCustomPrompt="1"/>
          </p:nvPr>
        </p:nvSpPr>
        <p:spPr>
          <a:xfrm>
            <a:off x="767249" y="4327392"/>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five</a:t>
            </a:r>
          </a:p>
        </p:txBody>
      </p:sp>
      <p:sp>
        <p:nvSpPr>
          <p:cNvPr id="12" name="Text Placeholder 8">
            <a:extLst>
              <a:ext uri="{FF2B5EF4-FFF2-40B4-BE49-F238E27FC236}">
                <a16:creationId xmlns:a16="http://schemas.microsoft.com/office/drawing/2014/main" id="{CED517BD-09FB-4E2A-9A19-F7147B87FF43}"/>
              </a:ext>
            </a:extLst>
          </p:cNvPr>
          <p:cNvSpPr>
            <a:spLocks noGrp="1" noChangeAspect="1"/>
          </p:cNvSpPr>
          <p:nvPr>
            <p:ph type="body" sz="quarter" idx="18" hasCustomPrompt="1"/>
          </p:nvPr>
        </p:nvSpPr>
        <p:spPr>
          <a:xfrm>
            <a:off x="767249" y="4925466"/>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six</a:t>
            </a:r>
          </a:p>
        </p:txBody>
      </p:sp>
      <p:sp>
        <p:nvSpPr>
          <p:cNvPr id="13" name="Text Placeholder 8">
            <a:extLst>
              <a:ext uri="{FF2B5EF4-FFF2-40B4-BE49-F238E27FC236}">
                <a16:creationId xmlns:a16="http://schemas.microsoft.com/office/drawing/2014/main" id="{12BDF599-06DA-465C-872F-114A63F76D8E}"/>
              </a:ext>
            </a:extLst>
          </p:cNvPr>
          <p:cNvSpPr>
            <a:spLocks noGrp="1" noChangeAspect="1"/>
          </p:cNvSpPr>
          <p:nvPr>
            <p:ph type="body" sz="quarter" idx="19" hasCustomPrompt="1"/>
          </p:nvPr>
        </p:nvSpPr>
        <p:spPr>
          <a:xfrm>
            <a:off x="767249" y="5523540"/>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seven</a:t>
            </a:r>
          </a:p>
        </p:txBody>
      </p:sp>
    </p:spTree>
    <p:extLst>
      <p:ext uri="{BB962C8B-B14F-4D97-AF65-F5344CB8AC3E}">
        <p14:creationId xmlns:p14="http://schemas.microsoft.com/office/powerpoint/2010/main" val="820387170"/>
      </p:ext>
    </p:extLst>
  </p:cSld>
  <p:clrMapOvr>
    <a:masterClrMapping/>
  </p:clrMapOvr>
  <p:transition>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0" name="Text Placeholder 12">
            <a:extLst>
              <a:ext uri="{FF2B5EF4-FFF2-40B4-BE49-F238E27FC236}">
                <a16:creationId xmlns:a16="http://schemas.microsoft.com/office/drawing/2014/main" id="{6F3D3840-0836-46AD-862C-6B05C2E26D8F}"/>
              </a:ext>
            </a:extLst>
          </p:cNvPr>
          <p:cNvSpPr>
            <a:spLocks noGrp="1"/>
          </p:cNvSpPr>
          <p:nvPr>
            <p:ph type="body" sz="quarter" idx="17" hasCustomPrompt="1"/>
          </p:nvPr>
        </p:nvSpPr>
        <p:spPr>
          <a:xfrm>
            <a:off x="788989" y="5720885"/>
            <a:ext cx="10642463" cy="386230"/>
          </a:xfrm>
          <a:prstGeom prst="rect">
            <a:avLst/>
          </a:prstGeom>
          <a:solidFill>
            <a:srgbClr val="0078D4"/>
          </a:solidFill>
          <a:ln>
            <a:noFill/>
          </a:ln>
        </p:spPr>
        <p:txBody>
          <a:bodyPr lIns="180000" tIns="0" rIns="36000" anchor="ctr" anchorCtr="0">
            <a:noAutofit/>
          </a:bodyPr>
          <a:lstStyle>
            <a:lvl1pPr marL="0" indent="0" algn="ctr">
              <a:buNone/>
              <a:defRPr sz="1600" b="0">
                <a:solidFill>
                  <a:schemeClr val="bg1"/>
                </a:solidFill>
                <a:latin typeface="+mn-lt"/>
              </a:defRPr>
            </a:lvl1pPr>
          </a:lstStyle>
          <a:p>
            <a:pPr lvl="0"/>
            <a:r>
              <a:rPr lang="en-US"/>
              <a:t>Duration if more than three days, remove if not needed</a:t>
            </a:r>
          </a:p>
        </p:txBody>
      </p:sp>
      <p:sp>
        <p:nvSpPr>
          <p:cNvPr id="13" name="Text Placeholder 12">
            <a:extLst>
              <a:ext uri="{FF2B5EF4-FFF2-40B4-BE49-F238E27FC236}">
                <a16:creationId xmlns:a16="http://schemas.microsoft.com/office/drawing/2014/main" id="{5B47C2CE-447B-4CD5-92B8-D12966A20111}"/>
              </a:ext>
            </a:extLst>
          </p:cNvPr>
          <p:cNvSpPr>
            <a:spLocks noGrp="1"/>
          </p:cNvSpPr>
          <p:nvPr>
            <p:ph type="body" sz="quarter" idx="10" hasCustomPrompt="1"/>
          </p:nvPr>
        </p:nvSpPr>
        <p:spPr>
          <a:xfrm>
            <a:off x="788988" y="2765426"/>
            <a:ext cx="3216275" cy="2765429"/>
          </a:xfrm>
          <a:prstGeom prst="rect">
            <a:avLst/>
          </a:prstGeom>
          <a:solidFill>
            <a:srgbClr val="E6E6E6"/>
          </a:solidFill>
        </p:spPr>
        <p:txBody>
          <a:bodyPr lIns="180000">
            <a:noAutofit/>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lvl="0"/>
            <a:endParaRPr lang="en-US"/>
          </a:p>
        </p:txBody>
      </p:sp>
      <p:sp>
        <p:nvSpPr>
          <p:cNvPr id="14" name="Text Placeholder 12">
            <a:extLst>
              <a:ext uri="{FF2B5EF4-FFF2-40B4-BE49-F238E27FC236}">
                <a16:creationId xmlns:a16="http://schemas.microsoft.com/office/drawing/2014/main" id="{9B86F0D1-46C3-429B-8F25-2ACB764C291C}"/>
              </a:ext>
            </a:extLst>
          </p:cNvPr>
          <p:cNvSpPr>
            <a:spLocks noGrp="1"/>
          </p:cNvSpPr>
          <p:nvPr>
            <p:ph type="body" sz="quarter" idx="11" hasCustomPrompt="1"/>
          </p:nvPr>
        </p:nvSpPr>
        <p:spPr>
          <a:xfrm>
            <a:off x="4502400" y="2765426"/>
            <a:ext cx="3216275" cy="2765429"/>
          </a:xfrm>
          <a:prstGeom prst="rect">
            <a:avLst/>
          </a:prstGeom>
          <a:solidFill>
            <a:srgbClr val="E6E6E6"/>
          </a:solidFill>
        </p:spPr>
        <p:txBody>
          <a:bodyPr lIns="180000">
            <a:noAutofit/>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lvl="0"/>
            <a:endParaRPr lang="en-US"/>
          </a:p>
        </p:txBody>
      </p:sp>
      <p:sp>
        <p:nvSpPr>
          <p:cNvPr id="15" name="Text Placeholder 12">
            <a:extLst>
              <a:ext uri="{FF2B5EF4-FFF2-40B4-BE49-F238E27FC236}">
                <a16:creationId xmlns:a16="http://schemas.microsoft.com/office/drawing/2014/main" id="{293D30BE-D36F-4566-9DF4-E380EFF170B0}"/>
              </a:ext>
            </a:extLst>
          </p:cNvPr>
          <p:cNvSpPr>
            <a:spLocks noGrp="1"/>
          </p:cNvSpPr>
          <p:nvPr>
            <p:ph type="body" sz="quarter" idx="12" hasCustomPrompt="1"/>
          </p:nvPr>
        </p:nvSpPr>
        <p:spPr>
          <a:xfrm>
            <a:off x="8215177" y="2765426"/>
            <a:ext cx="3216275" cy="2765429"/>
          </a:xfrm>
          <a:prstGeom prst="rect">
            <a:avLst/>
          </a:prstGeom>
          <a:solidFill>
            <a:srgbClr val="E6E6E6"/>
          </a:solidFill>
        </p:spPr>
        <p:txBody>
          <a:bodyPr lIns="180000">
            <a:noAutofit/>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lvl="0"/>
            <a:endParaRPr lang="en-US"/>
          </a:p>
        </p:txBody>
      </p:sp>
      <p:sp>
        <p:nvSpPr>
          <p:cNvPr id="16" name="Text Placeholder 12">
            <a:extLst>
              <a:ext uri="{FF2B5EF4-FFF2-40B4-BE49-F238E27FC236}">
                <a16:creationId xmlns:a16="http://schemas.microsoft.com/office/drawing/2014/main" id="{0295CE30-F606-43F9-9CC9-ED1166F8181F}"/>
              </a:ext>
            </a:extLst>
          </p:cNvPr>
          <p:cNvSpPr>
            <a:spLocks noGrp="1"/>
          </p:cNvSpPr>
          <p:nvPr>
            <p:ph type="body" sz="quarter" idx="13" hasCustomPrompt="1"/>
          </p:nvPr>
        </p:nvSpPr>
        <p:spPr>
          <a:xfrm>
            <a:off x="788988" y="2020735"/>
            <a:ext cx="3216275" cy="679339"/>
          </a:xfrm>
          <a:prstGeom prst="rect">
            <a:avLst/>
          </a:prstGeom>
          <a:solidFill>
            <a:srgbClr val="E6E6E6"/>
          </a:solidFill>
        </p:spPr>
        <p:txBody>
          <a:bodyPr lIns="180000" tIns="0" rIns="36000" anchor="ctr" anchorCtr="0">
            <a:noAutofit/>
          </a:bodyPr>
          <a:lstStyle>
            <a:lvl1pPr marL="0" indent="0" algn="ctr">
              <a:buNone/>
              <a:defRPr sz="2000">
                <a:latin typeface="+mn-lt"/>
              </a:defRPr>
            </a:lvl1pPr>
          </a:lstStyle>
          <a:p>
            <a:pPr lvl="0"/>
            <a:r>
              <a:rPr lang="en-US"/>
              <a:t>Day one: Title</a:t>
            </a:r>
          </a:p>
        </p:txBody>
      </p:sp>
      <p:sp>
        <p:nvSpPr>
          <p:cNvPr id="17" name="Text Placeholder 12">
            <a:extLst>
              <a:ext uri="{FF2B5EF4-FFF2-40B4-BE49-F238E27FC236}">
                <a16:creationId xmlns:a16="http://schemas.microsoft.com/office/drawing/2014/main" id="{D5CA77D7-C07D-44C6-9FB1-93A5391741B7}"/>
              </a:ext>
            </a:extLst>
          </p:cNvPr>
          <p:cNvSpPr>
            <a:spLocks noGrp="1"/>
          </p:cNvSpPr>
          <p:nvPr>
            <p:ph type="body" sz="quarter" idx="14" hasCustomPrompt="1"/>
          </p:nvPr>
        </p:nvSpPr>
        <p:spPr>
          <a:xfrm>
            <a:off x="4502400" y="2020735"/>
            <a:ext cx="3216275" cy="679339"/>
          </a:xfrm>
          <a:prstGeom prst="rect">
            <a:avLst/>
          </a:prstGeom>
          <a:solidFill>
            <a:srgbClr val="E6E6E6"/>
          </a:solidFill>
        </p:spPr>
        <p:txBody>
          <a:bodyPr lIns="180000" tIns="0" rIns="36000" anchor="ctr" anchorCtr="0">
            <a:noAutofit/>
          </a:bodyPr>
          <a:lstStyle>
            <a:lvl1pPr marL="0" indent="0" algn="ctr">
              <a:buNone/>
              <a:defRPr sz="2000">
                <a:latin typeface="+mn-lt"/>
              </a:defRPr>
            </a:lvl1pPr>
          </a:lstStyle>
          <a:p>
            <a:pPr lvl="0"/>
            <a:r>
              <a:rPr lang="en-US"/>
              <a:t>Day two: Title</a:t>
            </a:r>
          </a:p>
        </p:txBody>
      </p:sp>
      <p:sp>
        <p:nvSpPr>
          <p:cNvPr id="18" name="Text Placeholder 12">
            <a:extLst>
              <a:ext uri="{FF2B5EF4-FFF2-40B4-BE49-F238E27FC236}">
                <a16:creationId xmlns:a16="http://schemas.microsoft.com/office/drawing/2014/main" id="{FB5D79E9-C61B-4C96-B92C-B14B3FB9ECC2}"/>
              </a:ext>
            </a:extLst>
          </p:cNvPr>
          <p:cNvSpPr>
            <a:spLocks noGrp="1"/>
          </p:cNvSpPr>
          <p:nvPr>
            <p:ph type="body" sz="quarter" idx="15" hasCustomPrompt="1"/>
          </p:nvPr>
        </p:nvSpPr>
        <p:spPr>
          <a:xfrm>
            <a:off x="8215177" y="2020735"/>
            <a:ext cx="3216275" cy="679339"/>
          </a:xfrm>
          <a:prstGeom prst="rect">
            <a:avLst/>
          </a:prstGeom>
          <a:solidFill>
            <a:srgbClr val="E6E6E6"/>
          </a:solidFill>
        </p:spPr>
        <p:txBody>
          <a:bodyPr lIns="180000" tIns="0" rIns="36000" anchor="ctr" anchorCtr="0">
            <a:noAutofit/>
          </a:bodyPr>
          <a:lstStyle>
            <a:lvl1pPr marL="0" indent="0" algn="ctr">
              <a:buNone/>
              <a:defRPr sz="2000">
                <a:latin typeface="+mn-lt"/>
              </a:defRPr>
            </a:lvl1pPr>
          </a:lstStyle>
          <a:p>
            <a:pPr lvl="0"/>
            <a:r>
              <a:rPr lang="en-US"/>
              <a:t>Day three: Title</a:t>
            </a:r>
          </a:p>
        </p:txBody>
      </p:sp>
      <p:sp>
        <p:nvSpPr>
          <p:cNvPr id="19" name="Text Placeholder 12">
            <a:extLst>
              <a:ext uri="{FF2B5EF4-FFF2-40B4-BE49-F238E27FC236}">
                <a16:creationId xmlns:a16="http://schemas.microsoft.com/office/drawing/2014/main" id="{6A1F5E37-9C79-4815-BE16-4066C5DFA068}"/>
              </a:ext>
            </a:extLst>
          </p:cNvPr>
          <p:cNvSpPr>
            <a:spLocks noGrp="1"/>
          </p:cNvSpPr>
          <p:nvPr>
            <p:ph type="body" sz="quarter" idx="16" hasCustomPrompt="1"/>
          </p:nvPr>
        </p:nvSpPr>
        <p:spPr>
          <a:xfrm>
            <a:off x="788989" y="1322851"/>
            <a:ext cx="10642463" cy="386230"/>
          </a:xfrm>
          <a:prstGeom prst="rect">
            <a:avLst/>
          </a:prstGeom>
          <a:solidFill>
            <a:srgbClr val="0078D4"/>
          </a:solidFill>
          <a:ln>
            <a:noFill/>
          </a:ln>
        </p:spPr>
        <p:txBody>
          <a:bodyPr lIns="180000" tIns="0" rIns="36000" bIns="0" anchor="ctr" anchorCtr="0">
            <a:noAutofit/>
          </a:bodyPr>
          <a:lstStyle>
            <a:lvl1pPr marL="0" indent="0" algn="ctr">
              <a:buNone/>
              <a:defRPr sz="2000" b="1">
                <a:solidFill>
                  <a:schemeClr val="bg1"/>
                </a:solidFill>
                <a:latin typeface="+mn-lt"/>
              </a:defRPr>
            </a:lvl1pPr>
          </a:lstStyle>
          <a:p>
            <a:pPr lvl="0"/>
            <a:r>
              <a:rPr lang="en-US"/>
              <a:t>Title for Agenda</a:t>
            </a:r>
          </a:p>
        </p:txBody>
      </p:sp>
      <p:sp>
        <p:nvSpPr>
          <p:cNvPr id="11" name="Text Placeholder 5">
            <a:extLst>
              <a:ext uri="{FF2B5EF4-FFF2-40B4-BE49-F238E27FC236}">
                <a16:creationId xmlns:a16="http://schemas.microsoft.com/office/drawing/2014/main" id="{18C4F478-E967-A54C-9FE0-40249E2410E4}"/>
              </a:ext>
            </a:extLst>
          </p:cNvPr>
          <p:cNvSpPr>
            <a:spLocks noGrp="1"/>
          </p:cNvSpPr>
          <p:nvPr>
            <p:ph type="body" sz="quarter" idx="18" hasCustomPrompt="1"/>
          </p:nvPr>
        </p:nvSpPr>
        <p:spPr>
          <a:xfrm>
            <a:off x="585216" y="457200"/>
            <a:ext cx="10972800" cy="548640"/>
          </a:xfrm>
          <a:prstGeom prst="rect">
            <a:avLst/>
          </a:prstGeom>
        </p:spPr>
        <p:txBody>
          <a:bodyPr/>
          <a:lstStyle>
            <a:lvl1pPr marL="0" indent="0">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Agenda title</a:t>
            </a:r>
          </a:p>
        </p:txBody>
      </p:sp>
    </p:spTree>
    <p:extLst>
      <p:ext uri="{BB962C8B-B14F-4D97-AF65-F5344CB8AC3E}">
        <p14:creationId xmlns:p14="http://schemas.microsoft.com/office/powerpoint/2010/main" val="1584611512"/>
      </p:ext>
    </p:extLst>
  </p:cSld>
  <p:clrMapOvr>
    <a:masterClrMapping/>
  </p:clrMapOvr>
  <p:transition>
    <p:fade/>
  </p:transition>
  <p:extLst>
    <p:ext uri="{DCECCB84-F9BA-43D5-87BE-67443E8EF086}">
      <p15:sldGuideLst xmlns:p15="http://schemas.microsoft.com/office/powerpoint/2012/main">
        <p15:guide id="1" pos="2544">
          <p15:clr>
            <a:srgbClr val="FBAE40"/>
          </p15:clr>
        </p15:guide>
      </p15:sldGuideLst>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Overview 1">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9A4178-8B45-464F-A2CC-1FBC92D34413}"/>
              </a:ext>
            </a:extLst>
          </p:cNvPr>
          <p:cNvSpPr>
            <a:spLocks noGrp="1"/>
          </p:cNvSpPr>
          <p:nvPr>
            <p:ph type="body" sz="quarter" idx="18" hasCustomPrompt="1"/>
          </p:nvPr>
        </p:nvSpPr>
        <p:spPr>
          <a:xfrm>
            <a:off x="584201" y="2474913"/>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7" name="Picture Placeholder 6"/>
          <p:cNvSpPr>
            <a:spLocks noGrp="1"/>
          </p:cNvSpPr>
          <p:nvPr>
            <p:ph type="pic" sz="quarter" idx="11" hasCustomPrompt="1"/>
          </p:nvPr>
        </p:nvSpPr>
        <p:spPr>
          <a:xfrm>
            <a:off x="5334001" y="0"/>
            <a:ext cx="6858000" cy="6858000"/>
          </a:xfrm>
          <a:prstGeom prst="rect">
            <a:avLst/>
          </a:prstGeom>
        </p:spPr>
        <p:txBody>
          <a:bodyPr/>
          <a:lstStyle>
            <a:lvl1pPr marL="0" indent="0">
              <a:buNone/>
              <a:defRPr/>
            </a:lvl1pPr>
          </a:lstStyle>
          <a:p>
            <a:r>
              <a:rPr lang="en-US"/>
              <a:t>Tap to insert photo or illustration</a:t>
            </a:r>
          </a:p>
        </p:txBody>
      </p:sp>
      <p:sp>
        <p:nvSpPr>
          <p:cNvPr id="8" name="Title 1">
            <a:extLst>
              <a:ext uri="{FF2B5EF4-FFF2-40B4-BE49-F238E27FC236}">
                <a16:creationId xmlns:a16="http://schemas.microsoft.com/office/drawing/2014/main" id="{62A23E9A-D633-4922-9865-01F536EF3D42}"/>
              </a:ext>
            </a:extLst>
          </p:cNvPr>
          <p:cNvSpPr>
            <a:spLocks noGrp="1"/>
          </p:cNvSpPr>
          <p:nvPr>
            <p:ph type="title" hasCustomPrompt="1"/>
          </p:nvPr>
        </p:nvSpPr>
        <p:spPr>
          <a:xfrm>
            <a:off x="588263" y="457200"/>
            <a:ext cx="10972800" cy="553998"/>
          </a:xfrm>
          <a:prstGeom prst="rect">
            <a:avLst/>
          </a:prstGeom>
        </p:spPr>
        <p:txBody>
          <a:bodyPr/>
          <a:lstStyle>
            <a:lvl1pPr>
              <a:defRPr baseline="0"/>
            </a:lvl1pPr>
          </a:lstStyle>
          <a:p>
            <a:r>
              <a:rPr lang="en-US"/>
              <a:t>Overview title</a:t>
            </a:r>
          </a:p>
        </p:txBody>
      </p:sp>
      <p:sp>
        <p:nvSpPr>
          <p:cNvPr id="19" name="Text Placeholder 18"/>
          <p:cNvSpPr>
            <a:spLocks noGrp="1"/>
          </p:cNvSpPr>
          <p:nvPr>
            <p:ph type="body" sz="quarter" idx="17" hasCustomPrompt="1"/>
          </p:nvPr>
        </p:nvSpPr>
        <p:spPr>
          <a:xfrm>
            <a:off x="585217" y="1435609"/>
            <a:ext cx="3657600" cy="615553"/>
          </a:xfrm>
          <a:prstGeom prst="rect">
            <a:avLst/>
          </a:prstGeom>
        </p:spPr>
        <p:txBody>
          <a:bodyPr/>
          <a:lstStyle>
            <a:lvl1pPr marL="0" indent="0">
              <a:buNone/>
              <a:defRPr sz="2000" baseline="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product or service in a few lines:</a:t>
            </a:r>
          </a:p>
        </p:txBody>
      </p:sp>
      <p:sp>
        <p:nvSpPr>
          <p:cNvPr id="6" name="Text Placeholder 2">
            <a:extLst>
              <a:ext uri="{FF2B5EF4-FFF2-40B4-BE49-F238E27FC236}">
                <a16:creationId xmlns:a16="http://schemas.microsoft.com/office/drawing/2014/main" id="{06CC0764-984F-D845-8C91-DBE57F364214}"/>
              </a:ext>
            </a:extLst>
          </p:cNvPr>
          <p:cNvSpPr>
            <a:spLocks noGrp="1"/>
          </p:cNvSpPr>
          <p:nvPr>
            <p:ph type="body" sz="quarter" idx="19" hasCustomPrompt="1"/>
          </p:nvPr>
        </p:nvSpPr>
        <p:spPr>
          <a:xfrm>
            <a:off x="584201" y="3210585"/>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9" name="Text Placeholder 2">
            <a:extLst>
              <a:ext uri="{FF2B5EF4-FFF2-40B4-BE49-F238E27FC236}">
                <a16:creationId xmlns:a16="http://schemas.microsoft.com/office/drawing/2014/main" id="{7CBDA763-E044-4341-A6B7-206C59A6B3AA}"/>
              </a:ext>
            </a:extLst>
          </p:cNvPr>
          <p:cNvSpPr>
            <a:spLocks noGrp="1"/>
          </p:cNvSpPr>
          <p:nvPr>
            <p:ph type="body" sz="quarter" idx="20" hasCustomPrompt="1"/>
          </p:nvPr>
        </p:nvSpPr>
        <p:spPr>
          <a:xfrm>
            <a:off x="584199" y="5314623"/>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10" name="Text Placeholder 2">
            <a:extLst>
              <a:ext uri="{FF2B5EF4-FFF2-40B4-BE49-F238E27FC236}">
                <a16:creationId xmlns:a16="http://schemas.microsoft.com/office/drawing/2014/main" id="{4CA64B51-BCCD-9F4B-8C1D-B7E25C978058}"/>
              </a:ext>
            </a:extLst>
          </p:cNvPr>
          <p:cNvSpPr>
            <a:spLocks noGrp="1"/>
          </p:cNvSpPr>
          <p:nvPr>
            <p:ph type="body" sz="quarter" idx="21" hasCustomPrompt="1"/>
          </p:nvPr>
        </p:nvSpPr>
        <p:spPr>
          <a:xfrm>
            <a:off x="584201" y="3894769"/>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11" name="Text Placeholder 2">
            <a:extLst>
              <a:ext uri="{FF2B5EF4-FFF2-40B4-BE49-F238E27FC236}">
                <a16:creationId xmlns:a16="http://schemas.microsoft.com/office/drawing/2014/main" id="{7FE7FA74-C176-684B-A3F3-2529FF25791F}"/>
              </a:ext>
            </a:extLst>
          </p:cNvPr>
          <p:cNvSpPr>
            <a:spLocks noGrp="1"/>
          </p:cNvSpPr>
          <p:nvPr>
            <p:ph type="body" sz="quarter" idx="22" hasCustomPrompt="1"/>
          </p:nvPr>
        </p:nvSpPr>
        <p:spPr>
          <a:xfrm>
            <a:off x="584200" y="4578952"/>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Tree>
    <p:extLst>
      <p:ext uri="{BB962C8B-B14F-4D97-AF65-F5344CB8AC3E}">
        <p14:creationId xmlns:p14="http://schemas.microsoft.com/office/powerpoint/2010/main" val="158306645"/>
      </p:ext>
    </p:extLst>
  </p:cSld>
  <p:clrMapOvr>
    <a:masterClrMapping/>
  </p:clrMapOvr>
  <p:transition>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Overview 2">
    <p:spTree>
      <p:nvGrpSpPr>
        <p:cNvPr id="1" name=""/>
        <p:cNvGrpSpPr/>
        <p:nvPr/>
      </p:nvGrpSpPr>
      <p:grpSpPr>
        <a:xfrm>
          <a:off x="0" y="0"/>
          <a:ext cx="0" cy="0"/>
          <a:chOff x="0" y="0"/>
          <a:chExt cx="0" cy="0"/>
        </a:xfrm>
      </p:grpSpPr>
      <p:sp>
        <p:nvSpPr>
          <p:cNvPr id="5" name="Oval 14">
            <a:extLst>
              <a:ext uri="{FF2B5EF4-FFF2-40B4-BE49-F238E27FC236}">
                <a16:creationId xmlns:a16="http://schemas.microsoft.com/office/drawing/2014/main" id="{6D7B0B18-89CF-4841-953C-B45CD5272B6B}"/>
              </a:ext>
            </a:extLst>
          </p:cNvPr>
          <p:cNvSpPr/>
          <p:nvPr userDrawn="1"/>
        </p:nvSpPr>
        <p:spPr>
          <a:xfrm>
            <a:off x="825944" y="1184026"/>
            <a:ext cx="2423160" cy="2377440"/>
          </a:xfrm>
          <a:prstGeom prst="rect">
            <a:avLst/>
          </a:prstGeom>
          <a:solidFill>
            <a:schemeClr val="accent1">
              <a:alpha val="80000"/>
            </a:schemeClr>
          </a:solidFill>
          <a:ln>
            <a:noFill/>
          </a:ln>
        </p:spPr>
        <p:txBody>
          <a:bodyPr wrap="none" lIns="0" tIns="0" rIns="0" bIns="0" anchor="ctr">
            <a:noAutofit/>
          </a:bodyPr>
          <a:lstStyle/>
          <a:p>
            <a:pPr marL="7780" indent="-7780" algn="ctr" defTabSz="914192">
              <a:lnSpc>
                <a:spcPct val="90000"/>
              </a:lnSpc>
            </a:pPr>
            <a:endParaRPr lang="en-US" sz="4312">
              <a:solidFill>
                <a:srgbClr val="FFFFFF"/>
              </a:solidFill>
              <a:latin typeface="Segoe UI Semilight" panose="020B0402040204020203" pitchFamily="34" charset="0"/>
              <a:cs typeface="Segoe UI Semilight" panose="020B0402040204020203" pitchFamily="34" charset="0"/>
            </a:endParaRPr>
          </a:p>
        </p:txBody>
      </p:sp>
      <p:sp>
        <p:nvSpPr>
          <p:cNvPr id="6" name="Arc 15">
            <a:extLst>
              <a:ext uri="{FF2B5EF4-FFF2-40B4-BE49-F238E27FC236}">
                <a16:creationId xmlns:a16="http://schemas.microsoft.com/office/drawing/2014/main" id="{65DC695A-3EDE-41BA-9220-0F5F46D213D8}"/>
              </a:ext>
            </a:extLst>
          </p:cNvPr>
          <p:cNvSpPr/>
          <p:nvPr/>
        </p:nvSpPr>
        <p:spPr bwMode="auto">
          <a:xfrm>
            <a:off x="811338" y="1168577"/>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23" name="Text Placeholder 34">
            <a:extLst>
              <a:ext uri="{FF2B5EF4-FFF2-40B4-BE49-F238E27FC236}">
                <a16:creationId xmlns:a16="http://schemas.microsoft.com/office/drawing/2014/main" id="{54BCC0EF-5F2C-4301-8B3B-27D0B16B8095}"/>
              </a:ext>
            </a:extLst>
          </p:cNvPr>
          <p:cNvSpPr>
            <a:spLocks noGrp="1"/>
          </p:cNvSpPr>
          <p:nvPr userDrawn="1">
            <p:ph type="body" sz="quarter" idx="16" hasCustomPrompt="1"/>
          </p:nvPr>
        </p:nvSpPr>
        <p:spPr>
          <a:xfrm>
            <a:off x="825945" y="2560321"/>
            <a:ext cx="2423159" cy="914400"/>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Segoe UI Semibold" panose="020B0702040204020203" pitchFamily="34" charset="0"/>
                <a:cs typeface="Segoe UI Semibold" panose="020B07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endParaRPr lang="en-US"/>
          </a:p>
        </p:txBody>
      </p:sp>
      <p:sp>
        <p:nvSpPr>
          <p:cNvPr id="14" name="Picture Placeholder 13"/>
          <p:cNvSpPr>
            <a:spLocks noGrp="1"/>
          </p:cNvSpPr>
          <p:nvPr userDrawn="1">
            <p:ph type="pic" sz="quarter" idx="24" hasCustomPrompt="1"/>
          </p:nvPr>
        </p:nvSpPr>
        <p:spPr>
          <a:xfrm>
            <a:off x="-21337" y="3659010"/>
            <a:ext cx="12192000" cy="3198990"/>
          </a:xfrm>
          <a:prstGeom prst="rect">
            <a:avLst/>
          </a:prstGeom>
        </p:spPr>
        <p:txBody>
          <a:bodyPr/>
          <a:lstStyle>
            <a:lvl1pPr marL="0" indent="0">
              <a:buNone/>
              <a:defRPr/>
            </a:lvl1pPr>
          </a:lstStyle>
          <a:p>
            <a:r>
              <a:rPr lang="en-US"/>
              <a:t>Tap to insert photo or illustration</a:t>
            </a:r>
          </a:p>
        </p:txBody>
      </p:sp>
      <p:sp>
        <p:nvSpPr>
          <p:cNvPr id="37" name="Arc 15">
            <a:extLst>
              <a:ext uri="{FF2B5EF4-FFF2-40B4-BE49-F238E27FC236}">
                <a16:creationId xmlns:a16="http://schemas.microsoft.com/office/drawing/2014/main" id="{65DC695A-3EDE-41BA-9220-0F5F46D213D8}"/>
              </a:ext>
            </a:extLst>
          </p:cNvPr>
          <p:cNvSpPr/>
          <p:nvPr/>
        </p:nvSpPr>
        <p:spPr bwMode="auto">
          <a:xfrm>
            <a:off x="4926975" y="1168577"/>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48" name="Text Placeholder 7"/>
          <p:cNvSpPr>
            <a:spLocks noGrp="1"/>
          </p:cNvSpPr>
          <p:nvPr userDrawn="1">
            <p:ph type="body" sz="quarter" idx="19" hasCustomPrompt="1"/>
          </p:nvPr>
        </p:nvSpPr>
        <p:spPr>
          <a:xfrm>
            <a:off x="1024381" y="1555891"/>
            <a:ext cx="2011680" cy="731520"/>
          </a:xfrm>
          <a:prstGeom prst="rect">
            <a:avLst/>
          </a:prstGeom>
        </p:spPr>
        <p:txBody>
          <a:bodyPr anchor="ctr"/>
          <a:lstStyle>
            <a:lvl1pPr marL="0" indent="0" algn="ctr">
              <a:buNone/>
              <a:defRPr sz="4800">
                <a:solidFill>
                  <a:schemeClr val="bg1"/>
                </a:solidFill>
                <a:latin typeface="+mj-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1</a:t>
            </a:r>
          </a:p>
        </p:txBody>
      </p:sp>
      <p:sp>
        <p:nvSpPr>
          <p:cNvPr id="49" name="Title 1">
            <a:extLst>
              <a:ext uri="{FF2B5EF4-FFF2-40B4-BE49-F238E27FC236}">
                <a16:creationId xmlns:a16="http://schemas.microsoft.com/office/drawing/2014/main" id="{62A23E9A-D633-4922-9865-01F536EF3D42}"/>
              </a:ext>
            </a:extLst>
          </p:cNvPr>
          <p:cNvSpPr>
            <a:spLocks noGrp="1"/>
          </p:cNvSpPr>
          <p:nvPr>
            <p:ph type="title" hasCustomPrompt="1"/>
          </p:nvPr>
        </p:nvSpPr>
        <p:spPr>
          <a:xfrm>
            <a:off x="588263" y="457200"/>
            <a:ext cx="10972800" cy="553998"/>
          </a:xfrm>
          <a:prstGeom prst="rect">
            <a:avLst/>
          </a:prstGeom>
        </p:spPr>
        <p:txBody>
          <a:bodyPr/>
          <a:lstStyle>
            <a:lvl1pPr>
              <a:defRPr baseline="0"/>
            </a:lvl1pPr>
          </a:lstStyle>
          <a:p>
            <a:r>
              <a:rPr lang="en-US"/>
              <a:t>Overview</a:t>
            </a:r>
          </a:p>
        </p:txBody>
      </p:sp>
      <p:sp>
        <p:nvSpPr>
          <p:cNvPr id="50" name="Oval 14">
            <a:extLst>
              <a:ext uri="{FF2B5EF4-FFF2-40B4-BE49-F238E27FC236}">
                <a16:creationId xmlns:a16="http://schemas.microsoft.com/office/drawing/2014/main" id="{6D7B0B18-89CF-4841-953C-B45CD5272B6B}"/>
              </a:ext>
            </a:extLst>
          </p:cNvPr>
          <p:cNvSpPr/>
          <p:nvPr userDrawn="1"/>
        </p:nvSpPr>
        <p:spPr>
          <a:xfrm>
            <a:off x="4874428" y="1165860"/>
            <a:ext cx="2423160" cy="2377440"/>
          </a:xfrm>
          <a:prstGeom prst="rect">
            <a:avLst/>
          </a:prstGeom>
          <a:solidFill>
            <a:schemeClr val="accent1">
              <a:alpha val="80000"/>
            </a:schemeClr>
          </a:solidFill>
          <a:ln>
            <a:noFill/>
          </a:ln>
        </p:spPr>
        <p:txBody>
          <a:bodyPr wrap="none" lIns="0" tIns="0" rIns="0" bIns="0" anchor="ctr">
            <a:noAutofit/>
          </a:bodyPr>
          <a:lstStyle/>
          <a:p>
            <a:pPr marL="7780" indent="-7780" algn="ctr" defTabSz="914192">
              <a:lnSpc>
                <a:spcPct val="90000"/>
              </a:lnSpc>
            </a:pPr>
            <a:endParaRPr lang="en-US" sz="4312">
              <a:solidFill>
                <a:srgbClr val="FFFFFF"/>
              </a:solidFill>
              <a:latin typeface="Segoe UI Semilight" panose="020B0402040204020203" pitchFamily="34" charset="0"/>
              <a:cs typeface="Segoe UI Semilight" panose="020B0402040204020203" pitchFamily="34" charset="0"/>
            </a:endParaRPr>
          </a:p>
        </p:txBody>
      </p:sp>
      <p:sp>
        <p:nvSpPr>
          <p:cNvPr id="51" name="Arc 15">
            <a:extLst>
              <a:ext uri="{FF2B5EF4-FFF2-40B4-BE49-F238E27FC236}">
                <a16:creationId xmlns:a16="http://schemas.microsoft.com/office/drawing/2014/main" id="{65DC695A-3EDE-41BA-9220-0F5F46D213D8}"/>
              </a:ext>
            </a:extLst>
          </p:cNvPr>
          <p:cNvSpPr/>
          <p:nvPr userDrawn="1"/>
        </p:nvSpPr>
        <p:spPr bwMode="auto">
          <a:xfrm>
            <a:off x="4866649" y="1171580"/>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52" name="Text Placeholder 34">
            <a:extLst>
              <a:ext uri="{FF2B5EF4-FFF2-40B4-BE49-F238E27FC236}">
                <a16:creationId xmlns:a16="http://schemas.microsoft.com/office/drawing/2014/main" id="{54BCC0EF-5F2C-4301-8B3B-27D0B16B8095}"/>
              </a:ext>
            </a:extLst>
          </p:cNvPr>
          <p:cNvSpPr>
            <a:spLocks noGrp="1"/>
          </p:cNvSpPr>
          <p:nvPr>
            <p:ph type="body" sz="quarter" idx="25" hasCustomPrompt="1"/>
          </p:nvPr>
        </p:nvSpPr>
        <p:spPr>
          <a:xfrm>
            <a:off x="4874428" y="2537460"/>
            <a:ext cx="2423160" cy="914400"/>
          </a:xfrm>
          <a:prstGeom prst="rect">
            <a:avLst/>
          </a:prstGeom>
        </p:spPr>
        <p:txBody>
          <a:bodyPr lIns="91440" tIns="91440" rIns="91440" bIns="91440" anchor="t" anchorCtr="0">
            <a:noAutofit/>
          </a:bodyPr>
          <a:lstStyle>
            <a:lvl1pPr marL="0" indent="0" algn="ctr">
              <a:buFont typeface="Arial" panose="020B0604020202020204" pitchFamily="34" charset="0"/>
              <a:buNone/>
              <a:defRPr lang="en-US" sz="1600" kern="1200" spc="0" baseline="0" dirty="0">
                <a:solidFill>
                  <a:schemeClr val="bg1"/>
                </a:solidFill>
                <a:latin typeface="Segoe UI Semibold" panose="020B0702040204020203" pitchFamily="34" charset="0"/>
                <a:ea typeface="+mn-ea"/>
                <a:cs typeface="Segoe UI Semibold" panose="020B07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endParaRPr lang="en-US"/>
          </a:p>
        </p:txBody>
      </p:sp>
      <p:sp>
        <p:nvSpPr>
          <p:cNvPr id="53" name="Text Placeholder 7"/>
          <p:cNvSpPr>
            <a:spLocks noGrp="1"/>
          </p:cNvSpPr>
          <p:nvPr>
            <p:ph type="body" sz="quarter" idx="26" hasCustomPrompt="1"/>
          </p:nvPr>
        </p:nvSpPr>
        <p:spPr>
          <a:xfrm>
            <a:off x="5090160" y="1600201"/>
            <a:ext cx="2011680" cy="731520"/>
          </a:xfrm>
          <a:prstGeom prst="rect">
            <a:avLst/>
          </a:prstGeom>
        </p:spPr>
        <p:txBody>
          <a:bodyPr anchor="ctr"/>
          <a:lstStyle>
            <a:lvl1pPr marL="0" indent="0" algn="ctr">
              <a:buNone/>
              <a:defRPr sz="4800">
                <a:solidFill>
                  <a:schemeClr val="bg1"/>
                </a:solidFill>
                <a:latin typeface="+mj-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2</a:t>
            </a:r>
          </a:p>
        </p:txBody>
      </p:sp>
      <p:sp>
        <p:nvSpPr>
          <p:cNvPr id="54" name="Oval 14">
            <a:extLst>
              <a:ext uri="{FF2B5EF4-FFF2-40B4-BE49-F238E27FC236}">
                <a16:creationId xmlns:a16="http://schemas.microsoft.com/office/drawing/2014/main" id="{6D7B0B18-89CF-4841-953C-B45CD5272B6B}"/>
              </a:ext>
            </a:extLst>
          </p:cNvPr>
          <p:cNvSpPr/>
          <p:nvPr userDrawn="1"/>
        </p:nvSpPr>
        <p:spPr>
          <a:xfrm>
            <a:off x="8921959" y="1165860"/>
            <a:ext cx="2423160" cy="2377440"/>
          </a:xfrm>
          <a:prstGeom prst="rect">
            <a:avLst/>
          </a:prstGeom>
          <a:solidFill>
            <a:schemeClr val="accent1">
              <a:alpha val="80000"/>
            </a:schemeClr>
          </a:solidFill>
          <a:ln>
            <a:noFill/>
          </a:ln>
        </p:spPr>
        <p:txBody>
          <a:bodyPr wrap="none" lIns="0" tIns="0" rIns="0" bIns="0" anchor="ctr">
            <a:noAutofit/>
          </a:bodyPr>
          <a:lstStyle/>
          <a:p>
            <a:pPr marL="7780" indent="-7780" algn="ctr" defTabSz="914192">
              <a:lnSpc>
                <a:spcPct val="90000"/>
              </a:lnSpc>
            </a:pPr>
            <a:endParaRPr lang="en-US" sz="4312">
              <a:solidFill>
                <a:srgbClr val="FFFFFF"/>
              </a:solidFill>
              <a:latin typeface="Segoe UI Semilight" panose="020B0402040204020203" pitchFamily="34" charset="0"/>
              <a:cs typeface="Segoe UI Semilight" panose="020B0402040204020203" pitchFamily="34" charset="0"/>
            </a:endParaRPr>
          </a:p>
        </p:txBody>
      </p:sp>
      <p:sp>
        <p:nvSpPr>
          <p:cNvPr id="55" name="Arc 15">
            <a:extLst>
              <a:ext uri="{FF2B5EF4-FFF2-40B4-BE49-F238E27FC236}">
                <a16:creationId xmlns:a16="http://schemas.microsoft.com/office/drawing/2014/main" id="{65DC695A-3EDE-41BA-9220-0F5F46D213D8}"/>
              </a:ext>
            </a:extLst>
          </p:cNvPr>
          <p:cNvSpPr/>
          <p:nvPr userDrawn="1"/>
        </p:nvSpPr>
        <p:spPr bwMode="auto">
          <a:xfrm>
            <a:off x="8921960" y="1174583"/>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56" name="Text Placeholder 34">
            <a:extLst>
              <a:ext uri="{FF2B5EF4-FFF2-40B4-BE49-F238E27FC236}">
                <a16:creationId xmlns:a16="http://schemas.microsoft.com/office/drawing/2014/main" id="{54BCC0EF-5F2C-4301-8B3B-27D0B16B8095}"/>
              </a:ext>
            </a:extLst>
          </p:cNvPr>
          <p:cNvSpPr>
            <a:spLocks noGrp="1"/>
          </p:cNvSpPr>
          <p:nvPr>
            <p:ph type="body" sz="quarter" idx="27" hasCustomPrompt="1"/>
          </p:nvPr>
        </p:nvSpPr>
        <p:spPr>
          <a:xfrm>
            <a:off x="8929738" y="2537460"/>
            <a:ext cx="2423158" cy="914400"/>
          </a:xfrm>
          <a:prstGeom prst="rect">
            <a:avLst/>
          </a:prstGeom>
        </p:spPr>
        <p:txBody>
          <a:bodyPr lIns="91440" tIns="91440" rIns="91440" bIns="91440" anchor="t" anchorCtr="0">
            <a:noAutofit/>
          </a:bodyPr>
          <a:lstStyle>
            <a:lvl1pPr marL="0" indent="0" algn="ctr">
              <a:buFont typeface="Arial" panose="020B0604020202020204" pitchFamily="34" charset="0"/>
              <a:buNone/>
              <a:defRPr lang="en-US" sz="1600" kern="1200" spc="0" baseline="0" dirty="0">
                <a:solidFill>
                  <a:schemeClr val="bg1"/>
                </a:solidFill>
                <a:latin typeface="Segoe UI Semibold" panose="020B0702040204020203" pitchFamily="34" charset="0"/>
                <a:ea typeface="+mn-ea"/>
                <a:cs typeface="Segoe UI Semibold" panose="020B07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endParaRPr lang="en-US"/>
          </a:p>
        </p:txBody>
      </p:sp>
      <p:sp>
        <p:nvSpPr>
          <p:cNvPr id="57" name="Text Placeholder 7"/>
          <p:cNvSpPr>
            <a:spLocks noGrp="1"/>
          </p:cNvSpPr>
          <p:nvPr>
            <p:ph type="body" sz="quarter" idx="28" hasCustomPrompt="1"/>
          </p:nvPr>
        </p:nvSpPr>
        <p:spPr>
          <a:xfrm>
            <a:off x="9135003" y="1600201"/>
            <a:ext cx="2011680" cy="731520"/>
          </a:xfrm>
          <a:prstGeom prst="rect">
            <a:avLst/>
          </a:prstGeom>
        </p:spPr>
        <p:txBody>
          <a:bodyPr anchor="ctr"/>
          <a:lstStyle>
            <a:lvl1pPr marL="0" indent="0" algn="ctr">
              <a:buNone/>
              <a:defRPr sz="4800">
                <a:solidFill>
                  <a:schemeClr val="bg1"/>
                </a:solidFill>
                <a:latin typeface="+mj-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3</a:t>
            </a:r>
          </a:p>
        </p:txBody>
      </p:sp>
    </p:spTree>
    <p:extLst>
      <p:ext uri="{BB962C8B-B14F-4D97-AF65-F5344CB8AC3E}">
        <p14:creationId xmlns:p14="http://schemas.microsoft.com/office/powerpoint/2010/main" val="2942279616"/>
      </p:ext>
    </p:extLst>
  </p:cSld>
  <p:clrMapOvr>
    <a:masterClrMapping/>
  </p:clrMapOvr>
  <p:transition>
    <p:fade/>
  </p:transition>
  <p:extLst>
    <p:ext uri="{DCECCB84-F9BA-43D5-87BE-67443E8EF086}">
      <p15:sldGuideLst xmlns:p15="http://schemas.microsoft.com/office/powerpoint/2012/main">
        <p15:guide id="1" pos="7152">
          <p15:clr>
            <a:srgbClr val="FBAE40"/>
          </p15:clr>
        </p15:guide>
        <p15:guide id="2" orient="horz" pos="2232">
          <p15:clr>
            <a:srgbClr val="FBAE40"/>
          </p15:clr>
        </p15:guide>
      </p15:sldGuideLst>
    </p:ext>
  </p:extLst>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Industry trend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CF5A6-0E76-4774-9CAE-AC123BB1D44A}"/>
              </a:ext>
            </a:extLst>
          </p:cNvPr>
          <p:cNvSpPr>
            <a:spLocks noGrp="1"/>
          </p:cNvSpPr>
          <p:nvPr>
            <p:ph type="title" hasCustomPrompt="1"/>
          </p:nvPr>
        </p:nvSpPr>
        <p:spPr>
          <a:xfrm>
            <a:off x="588263" y="457200"/>
            <a:ext cx="11018520" cy="553998"/>
          </a:xfrm>
          <a:prstGeom prst="rect">
            <a:avLst/>
          </a:prstGeom>
        </p:spPr>
        <p:txBody>
          <a:bodyPr/>
          <a:lstStyle>
            <a:lvl1pPr>
              <a:defRPr baseline="0"/>
            </a:lvl1pPr>
          </a:lstStyle>
          <a:p>
            <a:r>
              <a:rPr lang="en-US"/>
              <a:t>Industry trends</a:t>
            </a:r>
          </a:p>
        </p:txBody>
      </p:sp>
      <p:grpSp>
        <p:nvGrpSpPr>
          <p:cNvPr id="7" name="Group 6" descr="Four squares graphic">
            <a:extLst>
              <a:ext uri="{FF2B5EF4-FFF2-40B4-BE49-F238E27FC236}">
                <a16:creationId xmlns:a16="http://schemas.microsoft.com/office/drawing/2014/main" id="{DCF799C2-EB5E-4B79-829E-B85630E87E3E}"/>
              </a:ext>
            </a:extLst>
          </p:cNvPr>
          <p:cNvGrpSpPr/>
          <p:nvPr userDrawn="1"/>
        </p:nvGrpSpPr>
        <p:grpSpPr>
          <a:xfrm>
            <a:off x="3896455" y="1229455"/>
            <a:ext cx="4399093" cy="4399093"/>
            <a:chOff x="4163108" y="1344748"/>
            <a:chExt cx="4399093" cy="4399093"/>
          </a:xfrm>
        </p:grpSpPr>
        <p:sp>
          <p:nvSpPr>
            <p:cNvPr id="8" name="Quad Arrow 5">
              <a:extLst>
                <a:ext uri="{FF2B5EF4-FFF2-40B4-BE49-F238E27FC236}">
                  <a16:creationId xmlns:a16="http://schemas.microsoft.com/office/drawing/2014/main" id="{273C25D5-F390-4AD1-AFBD-D9EB2414DA4E}"/>
                </a:ext>
              </a:extLst>
            </p:cNvPr>
            <p:cNvSpPr/>
            <p:nvPr/>
          </p:nvSpPr>
          <p:spPr>
            <a:xfrm>
              <a:off x="4163108" y="1344748"/>
              <a:ext cx="4399093" cy="4399093"/>
            </a:xfrm>
            <a:prstGeom prst="quadArrow">
              <a:avLst>
                <a:gd name="adj1" fmla="val 2000"/>
                <a:gd name="adj2" fmla="val 4000"/>
                <a:gd name="adj3" fmla="val 5000"/>
              </a:avLst>
            </a:prstGeom>
            <a:solidFill>
              <a:srgbClr val="D2D2D2"/>
            </a:solidFill>
            <a:ln>
              <a:noFill/>
            </a:ln>
            <a:effectLst/>
          </p:spPr>
        </p:sp>
        <p:sp>
          <p:nvSpPr>
            <p:cNvPr id="9" name="Freeform 6">
              <a:extLst>
                <a:ext uri="{FF2B5EF4-FFF2-40B4-BE49-F238E27FC236}">
                  <a16:creationId xmlns:a16="http://schemas.microsoft.com/office/drawing/2014/main" id="{70C9D6FE-5D04-4290-82E7-594213AE46C4}"/>
                </a:ext>
              </a:extLst>
            </p:cNvPr>
            <p:cNvSpPr/>
            <p:nvPr/>
          </p:nvSpPr>
          <p:spPr>
            <a:xfrm>
              <a:off x="4449050" y="1630689"/>
              <a:ext cx="1759637" cy="1759637"/>
            </a:xfrm>
            <a:prstGeom prst="rect">
              <a:avLst/>
            </a:prstGeom>
            <a:solidFill>
              <a:srgbClr val="002050"/>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sp>
          <p:nvSpPr>
            <p:cNvPr id="10" name="Freeform 7">
              <a:extLst>
                <a:ext uri="{FF2B5EF4-FFF2-40B4-BE49-F238E27FC236}">
                  <a16:creationId xmlns:a16="http://schemas.microsoft.com/office/drawing/2014/main" id="{24823656-EB61-4BEB-B8CD-3D9F05B3253D}"/>
                </a:ext>
              </a:extLst>
            </p:cNvPr>
            <p:cNvSpPr/>
            <p:nvPr/>
          </p:nvSpPr>
          <p:spPr>
            <a:xfrm>
              <a:off x="6516623" y="1630689"/>
              <a:ext cx="1759637" cy="1759637"/>
            </a:xfrm>
            <a:prstGeom prst="rect">
              <a:avLst/>
            </a:prstGeom>
            <a:solidFill>
              <a:srgbClr val="0078D4"/>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sp>
          <p:nvSpPr>
            <p:cNvPr id="11" name="Freeform 8">
              <a:extLst>
                <a:ext uri="{FF2B5EF4-FFF2-40B4-BE49-F238E27FC236}">
                  <a16:creationId xmlns:a16="http://schemas.microsoft.com/office/drawing/2014/main" id="{0437FDD7-458D-4313-BD6D-AF0B16A3B66E}"/>
                </a:ext>
              </a:extLst>
            </p:cNvPr>
            <p:cNvSpPr/>
            <p:nvPr/>
          </p:nvSpPr>
          <p:spPr>
            <a:xfrm>
              <a:off x="4449050" y="3698262"/>
              <a:ext cx="1759637" cy="1759637"/>
            </a:xfrm>
            <a:prstGeom prst="rect">
              <a:avLst/>
            </a:prstGeom>
            <a:solidFill>
              <a:srgbClr val="0078D4"/>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sp>
          <p:nvSpPr>
            <p:cNvPr id="12" name="Freeform 9">
              <a:extLst>
                <a:ext uri="{FF2B5EF4-FFF2-40B4-BE49-F238E27FC236}">
                  <a16:creationId xmlns:a16="http://schemas.microsoft.com/office/drawing/2014/main" id="{15057D01-BB79-48D2-838B-8D638486267C}"/>
                </a:ext>
              </a:extLst>
            </p:cNvPr>
            <p:cNvSpPr/>
            <p:nvPr/>
          </p:nvSpPr>
          <p:spPr>
            <a:xfrm>
              <a:off x="6516623" y="3698262"/>
              <a:ext cx="1759637" cy="1759637"/>
            </a:xfrm>
            <a:prstGeom prst="rect">
              <a:avLst/>
            </a:prstGeom>
            <a:solidFill>
              <a:srgbClr val="002050"/>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grpSp>
      <p:sp>
        <p:nvSpPr>
          <p:cNvPr id="14" name="Text Placeholder 13"/>
          <p:cNvSpPr>
            <a:spLocks noGrp="1"/>
          </p:cNvSpPr>
          <p:nvPr>
            <p:ph type="body" sz="quarter" idx="14" hasCustomPrompt="1"/>
          </p:nvPr>
        </p:nvSpPr>
        <p:spPr>
          <a:xfrm>
            <a:off x="2892900" y="1747611"/>
            <a:ext cx="1108075" cy="307777"/>
          </a:xfrm>
          <a:prstGeom prst="rect">
            <a:avLst/>
          </a:prstGeom>
        </p:spPr>
        <p:txBody>
          <a:bodyPr anchor="ctr"/>
          <a:lstStyle>
            <a:lvl1pPr marL="0" indent="0" algn="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22" name="Text Placeholder 13"/>
          <p:cNvSpPr>
            <a:spLocks noGrp="1"/>
          </p:cNvSpPr>
          <p:nvPr>
            <p:ph type="body" sz="quarter" idx="16" hasCustomPrompt="1"/>
          </p:nvPr>
        </p:nvSpPr>
        <p:spPr>
          <a:xfrm>
            <a:off x="2891833" y="3897571"/>
            <a:ext cx="1108075" cy="307777"/>
          </a:xfrm>
          <a:prstGeom prst="rect">
            <a:avLst/>
          </a:prstGeom>
        </p:spPr>
        <p:txBody>
          <a:bodyPr anchor="ctr"/>
          <a:lstStyle>
            <a:lvl1pPr marL="0" indent="0" algn="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26" name="Text Placeholder 13"/>
          <p:cNvSpPr>
            <a:spLocks noGrp="1"/>
          </p:cNvSpPr>
          <p:nvPr>
            <p:ph type="body" sz="quarter" idx="18" hasCustomPrompt="1"/>
          </p:nvPr>
        </p:nvSpPr>
        <p:spPr>
          <a:xfrm>
            <a:off x="8156306" y="1747611"/>
            <a:ext cx="1108075"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28" name="Text Placeholder 13"/>
          <p:cNvSpPr>
            <a:spLocks noGrp="1"/>
          </p:cNvSpPr>
          <p:nvPr>
            <p:ph type="body" sz="quarter" idx="20" hasCustomPrompt="1"/>
          </p:nvPr>
        </p:nvSpPr>
        <p:spPr>
          <a:xfrm>
            <a:off x="8156306" y="3897571"/>
            <a:ext cx="1108075"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4" name="Picture Placeholder 3">
            <a:extLst>
              <a:ext uri="{FF2B5EF4-FFF2-40B4-BE49-F238E27FC236}">
                <a16:creationId xmlns:a16="http://schemas.microsoft.com/office/drawing/2014/main" id="{FB72F310-77B8-5540-85B9-811284492CC4}"/>
              </a:ext>
            </a:extLst>
          </p:cNvPr>
          <p:cNvSpPr>
            <a:spLocks noGrp="1"/>
          </p:cNvSpPr>
          <p:nvPr>
            <p:ph type="pic" sz="quarter" idx="28" hasCustomPrompt="1"/>
          </p:nvPr>
        </p:nvSpPr>
        <p:spPr>
          <a:xfrm>
            <a:off x="4403402" y="1919985"/>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4" name="Picture Placeholder 3">
            <a:extLst>
              <a:ext uri="{FF2B5EF4-FFF2-40B4-BE49-F238E27FC236}">
                <a16:creationId xmlns:a16="http://schemas.microsoft.com/office/drawing/2014/main" id="{21D38A6A-82E8-794D-9F34-FE75356146D1}"/>
              </a:ext>
            </a:extLst>
          </p:cNvPr>
          <p:cNvSpPr>
            <a:spLocks noGrp="1"/>
          </p:cNvSpPr>
          <p:nvPr>
            <p:ph type="pic" sz="quarter" idx="29" hasCustomPrompt="1"/>
          </p:nvPr>
        </p:nvSpPr>
        <p:spPr>
          <a:xfrm>
            <a:off x="6477674" y="1919984"/>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5" name="Picture Placeholder 3">
            <a:extLst>
              <a:ext uri="{FF2B5EF4-FFF2-40B4-BE49-F238E27FC236}">
                <a16:creationId xmlns:a16="http://schemas.microsoft.com/office/drawing/2014/main" id="{4488705A-B47A-104F-A95F-5390C9E86B64}"/>
              </a:ext>
            </a:extLst>
          </p:cNvPr>
          <p:cNvSpPr>
            <a:spLocks noGrp="1"/>
          </p:cNvSpPr>
          <p:nvPr>
            <p:ph type="pic" sz="quarter" idx="30" hasCustomPrompt="1"/>
          </p:nvPr>
        </p:nvSpPr>
        <p:spPr>
          <a:xfrm>
            <a:off x="4403402" y="4032573"/>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7" name="Picture Placeholder 3">
            <a:extLst>
              <a:ext uri="{FF2B5EF4-FFF2-40B4-BE49-F238E27FC236}">
                <a16:creationId xmlns:a16="http://schemas.microsoft.com/office/drawing/2014/main" id="{D80C3FE3-AAAE-324D-A61B-414365350B32}"/>
              </a:ext>
            </a:extLst>
          </p:cNvPr>
          <p:cNvSpPr>
            <a:spLocks noGrp="1"/>
          </p:cNvSpPr>
          <p:nvPr>
            <p:ph type="pic" sz="quarter" idx="31" hasCustomPrompt="1"/>
          </p:nvPr>
        </p:nvSpPr>
        <p:spPr>
          <a:xfrm>
            <a:off x="6474547" y="4035367"/>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 name="Text Placeholder 4">
            <a:extLst>
              <a:ext uri="{FF2B5EF4-FFF2-40B4-BE49-F238E27FC236}">
                <a16:creationId xmlns:a16="http://schemas.microsoft.com/office/drawing/2014/main" id="{D310B0B2-9A8B-4ECC-8989-D07DCBB252AE}"/>
              </a:ext>
            </a:extLst>
          </p:cNvPr>
          <p:cNvSpPr>
            <a:spLocks noGrp="1"/>
          </p:cNvSpPr>
          <p:nvPr>
            <p:ph type="body" sz="quarter" idx="32" hasCustomPrompt="1"/>
          </p:nvPr>
        </p:nvSpPr>
        <p:spPr>
          <a:xfrm>
            <a:off x="8156306" y="2148992"/>
            <a:ext cx="3453083" cy="250843"/>
          </a:xfrm>
          <a:prstGeom prst="rect">
            <a:avLst/>
          </a:prstGeom>
        </p:spPr>
        <p:txBody>
          <a:bodyPr/>
          <a:lstStyle>
            <a:lvl1pPr marL="0" indent="0">
              <a:buNone/>
              <a:defRPr sz="16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Lorem ipsum dolor sit </a:t>
            </a:r>
            <a:r>
              <a:rPr lang="en-US" err="1"/>
              <a:t>amet</a:t>
            </a:r>
            <a:r>
              <a:rPr lang="en-US"/>
              <a:t>, </a:t>
            </a:r>
            <a:r>
              <a:rPr lang="en-US" err="1"/>
              <a:t>consetetur</a:t>
            </a:r>
            <a:r>
              <a:rPr lang="en-US"/>
              <a:t> </a:t>
            </a:r>
            <a:r>
              <a:rPr lang="en-US" err="1"/>
              <a:t>adipiscing</a:t>
            </a:r>
            <a:r>
              <a:rPr lang="en-US"/>
              <a:t> </a:t>
            </a:r>
            <a:r>
              <a:rPr lang="en-US" err="1"/>
              <a:t>elit</a:t>
            </a:r>
            <a:r>
              <a:rPr lang="en-US"/>
              <a:t>.</a:t>
            </a:r>
          </a:p>
        </p:txBody>
      </p:sp>
      <p:sp>
        <p:nvSpPr>
          <p:cNvPr id="29" name="Text Placeholder 4">
            <a:extLst>
              <a:ext uri="{FF2B5EF4-FFF2-40B4-BE49-F238E27FC236}">
                <a16:creationId xmlns:a16="http://schemas.microsoft.com/office/drawing/2014/main" id="{E2B781DB-EDB7-422F-A27F-842AEA26834D}"/>
              </a:ext>
            </a:extLst>
          </p:cNvPr>
          <p:cNvSpPr>
            <a:spLocks noGrp="1"/>
          </p:cNvSpPr>
          <p:nvPr>
            <p:ph type="body" sz="quarter" idx="33" hasCustomPrompt="1"/>
          </p:nvPr>
        </p:nvSpPr>
        <p:spPr>
          <a:xfrm>
            <a:off x="8156304" y="4298953"/>
            <a:ext cx="3453084" cy="246221"/>
          </a:xfrm>
          <a:prstGeom prst="rect">
            <a:avLst/>
          </a:prstGeom>
        </p:spPr>
        <p:txBody>
          <a:bodyPr/>
          <a:lstStyle>
            <a:lvl1pPr marL="0" indent="0">
              <a:buNone/>
              <a:defRPr sz="16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Lorem ipsum dolor sit </a:t>
            </a:r>
            <a:r>
              <a:rPr lang="en-US" err="1"/>
              <a:t>amet</a:t>
            </a:r>
            <a:r>
              <a:rPr lang="en-US"/>
              <a:t>, </a:t>
            </a:r>
            <a:r>
              <a:rPr lang="en-US" err="1"/>
              <a:t>consetetur</a:t>
            </a:r>
            <a:r>
              <a:rPr lang="en-US"/>
              <a:t> </a:t>
            </a:r>
            <a:r>
              <a:rPr lang="en-US" err="1"/>
              <a:t>adipiscing</a:t>
            </a:r>
            <a:r>
              <a:rPr lang="en-US"/>
              <a:t> </a:t>
            </a:r>
            <a:r>
              <a:rPr lang="en-US" err="1"/>
              <a:t>elit</a:t>
            </a:r>
            <a:r>
              <a:rPr lang="en-US"/>
              <a:t>.</a:t>
            </a:r>
          </a:p>
        </p:txBody>
      </p:sp>
      <p:sp>
        <p:nvSpPr>
          <p:cNvPr id="21" name="Text Placeholder 14">
            <a:extLst>
              <a:ext uri="{FF2B5EF4-FFF2-40B4-BE49-F238E27FC236}">
                <a16:creationId xmlns:a16="http://schemas.microsoft.com/office/drawing/2014/main" id="{FBC60478-5BC8-DF4C-8EA8-9883A9345CCA}"/>
              </a:ext>
            </a:extLst>
          </p:cNvPr>
          <p:cNvSpPr>
            <a:spLocks noGrp="1"/>
          </p:cNvSpPr>
          <p:nvPr>
            <p:ph type="body" sz="quarter" idx="15"/>
          </p:nvPr>
        </p:nvSpPr>
        <p:spPr>
          <a:xfrm>
            <a:off x="587195" y="2055388"/>
            <a:ext cx="3412712" cy="246221"/>
          </a:xfrm>
          <a:prstGeom prst="rect">
            <a:avLst/>
          </a:prstGeom>
        </p:spPr>
        <p:txBody>
          <a:bodyPr/>
          <a:lstStyle>
            <a:lvl1pPr marL="0" indent="0" algn="r">
              <a:buNone/>
              <a:defRPr sz="1600">
                <a:latin typeface="+mn-lt"/>
              </a:defRPr>
            </a:lvl1pPr>
          </a:lstStyle>
          <a:p>
            <a:pPr lvl="0"/>
            <a:r>
              <a:rPr lang="en-US">
                <a:solidFill>
                  <a:srgbClr val="000000"/>
                </a:solidFill>
              </a:rPr>
              <a:t>Edit Master text styles</a:t>
            </a:r>
          </a:p>
        </p:txBody>
      </p:sp>
      <p:sp>
        <p:nvSpPr>
          <p:cNvPr id="30" name="Text Placeholder 16">
            <a:extLst>
              <a:ext uri="{FF2B5EF4-FFF2-40B4-BE49-F238E27FC236}">
                <a16:creationId xmlns:a16="http://schemas.microsoft.com/office/drawing/2014/main" id="{7D0DE534-DB8B-2A48-9202-F1E521DCB193}"/>
              </a:ext>
            </a:extLst>
          </p:cNvPr>
          <p:cNvSpPr>
            <a:spLocks noGrp="1"/>
          </p:cNvSpPr>
          <p:nvPr>
            <p:ph type="body" sz="quarter" idx="17" hasCustomPrompt="1"/>
          </p:nvPr>
        </p:nvSpPr>
        <p:spPr>
          <a:xfrm>
            <a:off x="587195" y="4205349"/>
            <a:ext cx="3411644" cy="246221"/>
          </a:xfrm>
          <a:prstGeom prst="rect">
            <a:avLst/>
          </a:prstGeom>
        </p:spPr>
        <p:txBody>
          <a:bodyPr/>
          <a:lstStyle>
            <a:lvl1pPr marL="0" indent="0" algn="r">
              <a:buNone/>
              <a:defRPr sz="1600">
                <a:latin typeface="+mn-lt"/>
              </a:defRPr>
            </a:lvl1pPr>
          </a:lstStyle>
          <a:p>
            <a:r>
              <a:rPr lang="en-US">
                <a:solidFill>
                  <a:srgbClr val="000000"/>
                </a:solidFill>
                <a:ea typeface="Open Sans Light" panose="020B0306030504020204" pitchFamily="34" charset="0"/>
                <a:cs typeface="Open Sans Light" panose="020B0306030504020204" pitchFamily="34" charset="0"/>
              </a:rPr>
              <a:t>Lorem ipsum dolor sit </a:t>
            </a:r>
            <a:r>
              <a:rPr lang="en-US" err="1">
                <a:solidFill>
                  <a:srgbClr val="000000"/>
                </a:solidFill>
                <a:ea typeface="Open Sans Light" panose="020B0306030504020204" pitchFamily="34" charset="0"/>
                <a:cs typeface="Open Sans Light" panose="020B0306030504020204" pitchFamily="34" charset="0"/>
              </a:rPr>
              <a:t>amet</a:t>
            </a:r>
            <a:r>
              <a:rPr lang="en-US">
                <a:solidFill>
                  <a:srgbClr val="000000"/>
                </a:solidFill>
                <a:ea typeface="Open Sans Light" panose="020B0306030504020204" pitchFamily="34" charset="0"/>
                <a:cs typeface="Open Sans Light" panose="020B0306030504020204" pitchFamily="34" charset="0"/>
              </a:rPr>
              <a:t>, </a:t>
            </a:r>
            <a:r>
              <a:rPr lang="en-US" err="1">
                <a:solidFill>
                  <a:srgbClr val="000000"/>
                </a:solidFill>
                <a:ea typeface="Open Sans Light" panose="020B0306030504020204" pitchFamily="34" charset="0"/>
                <a:cs typeface="Open Sans Light" panose="020B0306030504020204" pitchFamily="34" charset="0"/>
              </a:rPr>
              <a:t>consectetur</a:t>
            </a:r>
            <a:r>
              <a:rPr lang="en-US">
                <a:solidFill>
                  <a:srgbClr val="000000"/>
                </a:solidFill>
                <a:ea typeface="Open Sans Light" panose="020B0306030504020204" pitchFamily="34" charset="0"/>
                <a:cs typeface="Open Sans Light" panose="020B0306030504020204" pitchFamily="34" charset="0"/>
              </a:rPr>
              <a:t> </a:t>
            </a:r>
            <a:r>
              <a:rPr lang="en-US" err="1">
                <a:solidFill>
                  <a:srgbClr val="000000"/>
                </a:solidFill>
                <a:ea typeface="Open Sans Light" panose="020B0306030504020204" pitchFamily="34" charset="0"/>
                <a:cs typeface="Open Sans Light" panose="020B0306030504020204" pitchFamily="34" charset="0"/>
              </a:rPr>
              <a:t>adipiscing</a:t>
            </a:r>
            <a:r>
              <a:rPr lang="en-US">
                <a:solidFill>
                  <a:srgbClr val="000000"/>
                </a:solidFill>
                <a:ea typeface="Open Sans Light" panose="020B0306030504020204" pitchFamily="34" charset="0"/>
                <a:cs typeface="Open Sans Light" panose="020B0306030504020204" pitchFamily="34" charset="0"/>
              </a:rPr>
              <a:t> </a:t>
            </a:r>
            <a:r>
              <a:rPr lang="en-US" err="1">
                <a:solidFill>
                  <a:srgbClr val="000000"/>
                </a:solidFill>
                <a:ea typeface="Open Sans Light" panose="020B0306030504020204" pitchFamily="34" charset="0"/>
                <a:cs typeface="Open Sans Light" panose="020B0306030504020204" pitchFamily="34" charset="0"/>
              </a:rPr>
              <a:t>elit</a:t>
            </a:r>
            <a:endParaRPr lang="en-US"/>
          </a:p>
        </p:txBody>
      </p:sp>
    </p:spTree>
    <p:extLst>
      <p:ext uri="{BB962C8B-B14F-4D97-AF65-F5344CB8AC3E}">
        <p14:creationId xmlns:p14="http://schemas.microsoft.com/office/powerpoint/2010/main" val="3874096593"/>
      </p:ext>
    </p:extLst>
  </p:cSld>
  <p:clrMapOvr>
    <a:masterClrMapping/>
  </p:clrMapOvr>
  <p:transition>
    <p:fade/>
  </p:transition>
  <p:extLst>
    <p:ext uri="{DCECCB84-F9BA-43D5-87BE-67443E8EF086}">
      <p15:sldGuideLst xmlns:p15="http://schemas.microsoft.com/office/powerpoint/2012/main">
        <p15:guide id="1" orient="horz" pos="3360">
          <p15:clr>
            <a:srgbClr val="FBAE40"/>
          </p15:clr>
        </p15:guide>
      </p15:sldGuideLst>
    </p:ext>
  </p:extLst>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Industry trends 2">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010B008-3485-E545-A6D4-EFAEDADDFAF3}"/>
              </a:ext>
            </a:extLst>
          </p:cNvPr>
          <p:cNvSpPr>
            <a:spLocks noGrp="1"/>
          </p:cNvSpPr>
          <p:nvPr>
            <p:ph type="pic" sz="quarter" idx="29" hasCustomPrompt="1"/>
          </p:nvPr>
        </p:nvSpPr>
        <p:spPr>
          <a:xfrm>
            <a:off x="1" y="4330777"/>
            <a:ext cx="12192000" cy="2527223"/>
          </a:xfrm>
          <a:prstGeom prst="rect">
            <a:avLst/>
          </a:prstGeom>
        </p:spPr>
        <p:txBody>
          <a:bodyPr/>
          <a:lstStyle>
            <a:lvl1pPr marL="0" indent="0">
              <a:buNone/>
              <a:defRPr/>
            </a:lvl1pPr>
          </a:lstStyle>
          <a:p>
            <a:r>
              <a:rPr lang="en-US"/>
              <a:t>Tap to insert photo or illustration</a:t>
            </a:r>
          </a:p>
        </p:txBody>
      </p:sp>
      <p:sp>
        <p:nvSpPr>
          <p:cNvPr id="2" name="Title 1"/>
          <p:cNvSpPr>
            <a:spLocks noGrp="1"/>
          </p:cNvSpPr>
          <p:nvPr>
            <p:ph type="title" hasCustomPrompt="1"/>
          </p:nvPr>
        </p:nvSpPr>
        <p:spPr>
          <a:xfrm>
            <a:off x="588263" y="457200"/>
            <a:ext cx="10972800" cy="548640"/>
          </a:xfrm>
          <a:prstGeom prst="rect">
            <a:avLst/>
          </a:prstGeom>
        </p:spPr>
        <p:txBody>
          <a:bodyPr/>
          <a:lstStyle>
            <a:lvl1pPr>
              <a:defRPr/>
            </a:lvl1pPr>
          </a:lstStyle>
          <a:p>
            <a:r>
              <a:rPr lang="en-US"/>
              <a:t>Industry trends title</a:t>
            </a:r>
          </a:p>
        </p:txBody>
      </p:sp>
      <p:cxnSp>
        <p:nvCxnSpPr>
          <p:cNvPr id="9" name="Straight Connector 8" descr="Arrow to trend number 1">
            <a:extLst>
              <a:ext uri="{FF2B5EF4-FFF2-40B4-BE49-F238E27FC236}">
                <a16:creationId xmlns:a16="http://schemas.microsoft.com/office/drawing/2014/main" id="{F3E9B4D9-7407-4864-840F-A9DDCF4B1224}"/>
              </a:ext>
            </a:extLst>
          </p:cNvPr>
          <p:cNvCxnSpPr>
            <a:cxnSpLocks/>
          </p:cNvCxnSpPr>
          <p:nvPr userDrawn="1"/>
        </p:nvCxnSpPr>
        <p:spPr>
          <a:xfrm flipV="1">
            <a:off x="2541637" y="1914333"/>
            <a:ext cx="1237637" cy="803791"/>
          </a:xfrm>
          <a:prstGeom prst="line">
            <a:avLst/>
          </a:prstGeom>
          <a:ln w="6350">
            <a:solidFill>
              <a:schemeClr val="tx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Connector 9" descr="arrow to rend 2">
            <a:extLst>
              <a:ext uri="{FF2B5EF4-FFF2-40B4-BE49-F238E27FC236}">
                <a16:creationId xmlns:a16="http://schemas.microsoft.com/office/drawing/2014/main" id="{F7BA059A-F6EF-4D23-A6D0-89513A1E9463}"/>
              </a:ext>
            </a:extLst>
          </p:cNvPr>
          <p:cNvCxnSpPr>
            <a:cxnSpLocks/>
          </p:cNvCxnSpPr>
          <p:nvPr userDrawn="1"/>
        </p:nvCxnSpPr>
        <p:spPr>
          <a:xfrm flipV="1">
            <a:off x="6102859" y="2413444"/>
            <a:ext cx="1" cy="279013"/>
          </a:xfrm>
          <a:prstGeom prst="line">
            <a:avLst/>
          </a:prstGeom>
          <a:ln w="6350">
            <a:solidFill>
              <a:schemeClr val="tx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 name="Straight Connector 10" descr="arrow to third trend">
            <a:extLst>
              <a:ext uri="{FF2B5EF4-FFF2-40B4-BE49-F238E27FC236}">
                <a16:creationId xmlns:a16="http://schemas.microsoft.com/office/drawing/2014/main" id="{9BDF9697-EE1B-4B6E-85DA-642A38E28E32}"/>
              </a:ext>
            </a:extLst>
          </p:cNvPr>
          <p:cNvCxnSpPr>
            <a:cxnSpLocks/>
            <a:stCxn id="15" idx="4"/>
          </p:cNvCxnSpPr>
          <p:nvPr userDrawn="1"/>
        </p:nvCxnSpPr>
        <p:spPr>
          <a:xfrm flipH="1" flipV="1">
            <a:off x="8426446" y="1924272"/>
            <a:ext cx="1480922" cy="837064"/>
          </a:xfrm>
          <a:prstGeom prst="line">
            <a:avLst/>
          </a:prstGeom>
          <a:ln w="6350">
            <a:solidFill>
              <a:schemeClr val="tx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3" name="arrow" title="Icon of an arrow">
            <a:extLst>
              <a:ext uri="{FF2B5EF4-FFF2-40B4-BE49-F238E27FC236}">
                <a16:creationId xmlns:a16="http://schemas.microsoft.com/office/drawing/2014/main" id="{646FC968-4B2E-42DE-B0ED-42EFF3C069B5}"/>
              </a:ext>
            </a:extLst>
          </p:cNvPr>
          <p:cNvSpPr>
            <a:spLocks noChangeAspect="1" noEditPoints="1"/>
          </p:cNvSpPr>
          <p:nvPr userDrawn="1"/>
        </p:nvSpPr>
        <p:spPr bwMode="auto">
          <a:xfrm rot="5400000">
            <a:off x="5964917" y="2703091"/>
            <a:ext cx="275353" cy="254085"/>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635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14" name="arrow" title="Icon of an arrow">
            <a:extLst>
              <a:ext uri="{FF2B5EF4-FFF2-40B4-BE49-F238E27FC236}">
                <a16:creationId xmlns:a16="http://schemas.microsoft.com/office/drawing/2014/main" id="{845A510E-452F-476E-9894-E853ADA6C0D2}"/>
              </a:ext>
            </a:extLst>
          </p:cNvPr>
          <p:cNvSpPr>
            <a:spLocks noChangeAspect="1" noEditPoints="1"/>
          </p:cNvSpPr>
          <p:nvPr userDrawn="1"/>
        </p:nvSpPr>
        <p:spPr bwMode="auto">
          <a:xfrm rot="8848980">
            <a:off x="2288357" y="2675448"/>
            <a:ext cx="275353" cy="254085"/>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635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15" name="arrow" title="Icon of an arrow">
            <a:extLst>
              <a:ext uri="{FF2B5EF4-FFF2-40B4-BE49-F238E27FC236}">
                <a16:creationId xmlns:a16="http://schemas.microsoft.com/office/drawing/2014/main" id="{917BCCEB-5A3D-414F-9E96-DC72FB3678EA}"/>
              </a:ext>
            </a:extLst>
          </p:cNvPr>
          <p:cNvSpPr>
            <a:spLocks noChangeAspect="1" noEditPoints="1"/>
          </p:cNvSpPr>
          <p:nvPr userDrawn="1"/>
        </p:nvSpPr>
        <p:spPr bwMode="auto">
          <a:xfrm rot="1784805">
            <a:off x="9888949" y="2703091"/>
            <a:ext cx="275353" cy="254085"/>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635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19" name="Text Placeholder 18"/>
          <p:cNvSpPr>
            <a:spLocks noGrp="1"/>
          </p:cNvSpPr>
          <p:nvPr>
            <p:ph type="body" sz="quarter" idx="11" hasCustomPrompt="1"/>
          </p:nvPr>
        </p:nvSpPr>
        <p:spPr>
          <a:xfrm>
            <a:off x="3809620" y="1608952"/>
            <a:ext cx="4572000" cy="830997"/>
          </a:xfrm>
          <a:prstGeom prst="rect">
            <a:avLst/>
          </a:prstGeom>
          <a:solidFill>
            <a:schemeClr val="accent1"/>
          </a:solidFill>
        </p:spPr>
        <p:txBody>
          <a:bodyPr bIns="91440" anchor="ctr"/>
          <a:lstStyle>
            <a:lvl1pPr marL="0" indent="0" algn="ctr">
              <a:buNone/>
              <a:defRPr sz="4800">
                <a:solidFill>
                  <a:schemeClr val="bg1"/>
                </a:solidFill>
                <a:latin typeface="+mn-lt"/>
              </a:defRPr>
            </a:lvl1pPr>
            <a:lvl2pPr>
              <a:defRPr sz="4800">
                <a:latin typeface="+mn-lt"/>
              </a:defRPr>
            </a:lvl2pPr>
            <a:lvl3pPr>
              <a:defRPr sz="4800">
                <a:latin typeface="+mn-lt"/>
              </a:defRPr>
            </a:lvl3pPr>
            <a:lvl4pPr>
              <a:defRPr sz="4800">
                <a:latin typeface="+mn-lt"/>
              </a:defRPr>
            </a:lvl4pPr>
            <a:lvl5pPr>
              <a:defRPr sz="4800">
                <a:latin typeface="+mn-lt"/>
              </a:defRPr>
            </a:lvl5pPr>
          </a:lstStyle>
          <a:p>
            <a:pPr lvl="0"/>
            <a:r>
              <a:rPr lang="en-US"/>
              <a:t>Target</a:t>
            </a:r>
          </a:p>
        </p:txBody>
      </p:sp>
      <p:sp>
        <p:nvSpPr>
          <p:cNvPr id="23" name="Text Placeholder 7"/>
          <p:cNvSpPr>
            <a:spLocks noGrp="1"/>
          </p:cNvSpPr>
          <p:nvPr>
            <p:ph type="body" sz="quarter" idx="19" hasCustomPrompt="1"/>
          </p:nvPr>
        </p:nvSpPr>
        <p:spPr>
          <a:xfrm>
            <a:off x="591450" y="3004201"/>
            <a:ext cx="2782711" cy="1339706"/>
          </a:xfrm>
          <a:prstGeom prst="rect">
            <a:avLst/>
          </a:prstGeom>
          <a:solidFill>
            <a:srgbClr val="002050">
              <a:alpha val="90000"/>
            </a:srgbClr>
          </a:solidFill>
        </p:spPr>
        <p:txBody>
          <a:bodyPr tIns="0" bIns="0">
            <a:noAutofit/>
          </a:bodyPr>
          <a:lstStyle>
            <a:lvl1pPr marL="0" indent="0" algn="ctr">
              <a:buNone/>
              <a:defRPr sz="3200">
                <a:solidFill>
                  <a:schemeClr val="bg1"/>
                </a:solidFill>
                <a:latin typeface="+mn-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1</a:t>
            </a:r>
          </a:p>
        </p:txBody>
      </p:sp>
      <p:sp>
        <p:nvSpPr>
          <p:cNvPr id="31" name="Text Placeholder 30"/>
          <p:cNvSpPr>
            <a:spLocks noGrp="1"/>
          </p:cNvSpPr>
          <p:nvPr>
            <p:ph type="body" sz="quarter" idx="24" hasCustomPrompt="1"/>
          </p:nvPr>
        </p:nvSpPr>
        <p:spPr>
          <a:xfrm>
            <a:off x="588263" y="1008582"/>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chart</a:t>
            </a:r>
          </a:p>
        </p:txBody>
      </p:sp>
      <p:sp>
        <p:nvSpPr>
          <p:cNvPr id="22" name="Text Placeholder 34">
            <a:extLst>
              <a:ext uri="{FF2B5EF4-FFF2-40B4-BE49-F238E27FC236}">
                <a16:creationId xmlns:a16="http://schemas.microsoft.com/office/drawing/2014/main" id="{54BCC0EF-5F2C-4301-8B3B-27D0B16B8095}"/>
              </a:ext>
            </a:extLst>
          </p:cNvPr>
          <p:cNvSpPr>
            <a:spLocks noGrp="1"/>
          </p:cNvSpPr>
          <p:nvPr>
            <p:ph type="body" sz="quarter" idx="16" hasCustomPrompt="1"/>
          </p:nvPr>
        </p:nvSpPr>
        <p:spPr>
          <a:xfrm>
            <a:off x="592756" y="3425146"/>
            <a:ext cx="2781408" cy="905631"/>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dipiscing</a:t>
            </a:r>
            <a:r>
              <a:rPr lang="en-US"/>
              <a:t> </a:t>
            </a:r>
            <a:r>
              <a:rPr lang="en-US" err="1"/>
              <a:t>elit</a:t>
            </a:r>
            <a:r>
              <a:rPr lang="en-US"/>
              <a:t>.</a:t>
            </a:r>
          </a:p>
        </p:txBody>
      </p:sp>
      <p:sp>
        <p:nvSpPr>
          <p:cNvPr id="20" name="Text Placeholder 7">
            <a:extLst>
              <a:ext uri="{FF2B5EF4-FFF2-40B4-BE49-F238E27FC236}">
                <a16:creationId xmlns:a16="http://schemas.microsoft.com/office/drawing/2014/main" id="{B5305748-56FF-4C98-974A-EF2688982E0A}"/>
              </a:ext>
            </a:extLst>
          </p:cNvPr>
          <p:cNvSpPr>
            <a:spLocks noGrp="1"/>
          </p:cNvSpPr>
          <p:nvPr>
            <p:ph type="body" sz="quarter" idx="30" hasCustomPrompt="1"/>
          </p:nvPr>
        </p:nvSpPr>
        <p:spPr>
          <a:xfrm>
            <a:off x="4704645" y="3004201"/>
            <a:ext cx="2782711" cy="1339706"/>
          </a:xfrm>
          <a:prstGeom prst="rect">
            <a:avLst/>
          </a:prstGeom>
          <a:solidFill>
            <a:srgbClr val="002050">
              <a:alpha val="90000"/>
            </a:srgbClr>
          </a:solidFill>
        </p:spPr>
        <p:txBody>
          <a:bodyPr tIns="0" bIns="0">
            <a:noAutofit/>
          </a:bodyPr>
          <a:lstStyle>
            <a:lvl1pPr marL="0" indent="0" algn="ctr">
              <a:buNone/>
              <a:defRPr sz="3200">
                <a:solidFill>
                  <a:schemeClr val="bg1"/>
                </a:solidFill>
                <a:latin typeface="+mn-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2</a:t>
            </a:r>
          </a:p>
        </p:txBody>
      </p:sp>
      <p:sp>
        <p:nvSpPr>
          <p:cNvPr id="21" name="Text Placeholder 34">
            <a:extLst>
              <a:ext uri="{FF2B5EF4-FFF2-40B4-BE49-F238E27FC236}">
                <a16:creationId xmlns:a16="http://schemas.microsoft.com/office/drawing/2014/main" id="{8BD5206A-C281-433F-BD92-280F6A1EBB1D}"/>
              </a:ext>
            </a:extLst>
          </p:cNvPr>
          <p:cNvSpPr>
            <a:spLocks noGrp="1"/>
          </p:cNvSpPr>
          <p:nvPr>
            <p:ph type="body" sz="quarter" idx="31" hasCustomPrompt="1"/>
          </p:nvPr>
        </p:nvSpPr>
        <p:spPr>
          <a:xfrm>
            <a:off x="4705950" y="3425146"/>
            <a:ext cx="2781408" cy="905631"/>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dipiscing</a:t>
            </a:r>
            <a:r>
              <a:rPr lang="en-US"/>
              <a:t> </a:t>
            </a:r>
            <a:r>
              <a:rPr lang="en-US" err="1"/>
              <a:t>elit</a:t>
            </a:r>
            <a:r>
              <a:rPr lang="en-US"/>
              <a:t>.</a:t>
            </a:r>
          </a:p>
        </p:txBody>
      </p:sp>
      <p:sp>
        <p:nvSpPr>
          <p:cNvPr id="24" name="Text Placeholder 7">
            <a:extLst>
              <a:ext uri="{FF2B5EF4-FFF2-40B4-BE49-F238E27FC236}">
                <a16:creationId xmlns:a16="http://schemas.microsoft.com/office/drawing/2014/main" id="{E28B46EE-258F-497A-8B07-70D12E31EA87}"/>
              </a:ext>
            </a:extLst>
          </p:cNvPr>
          <p:cNvSpPr>
            <a:spLocks noGrp="1"/>
          </p:cNvSpPr>
          <p:nvPr>
            <p:ph type="body" sz="quarter" idx="32" hasCustomPrompt="1"/>
          </p:nvPr>
        </p:nvSpPr>
        <p:spPr>
          <a:xfrm>
            <a:off x="8816530" y="2991069"/>
            <a:ext cx="2782711" cy="1339706"/>
          </a:xfrm>
          <a:prstGeom prst="rect">
            <a:avLst/>
          </a:prstGeom>
          <a:solidFill>
            <a:srgbClr val="002050">
              <a:alpha val="90000"/>
            </a:srgbClr>
          </a:solidFill>
        </p:spPr>
        <p:txBody>
          <a:bodyPr tIns="0" bIns="0">
            <a:noAutofit/>
          </a:bodyPr>
          <a:lstStyle>
            <a:lvl1pPr marL="0" indent="0" algn="ctr">
              <a:buNone/>
              <a:defRPr sz="3200">
                <a:solidFill>
                  <a:schemeClr val="bg1"/>
                </a:solidFill>
                <a:latin typeface="+mn-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3</a:t>
            </a:r>
          </a:p>
        </p:txBody>
      </p:sp>
      <p:sp>
        <p:nvSpPr>
          <p:cNvPr id="25" name="Text Placeholder 34">
            <a:extLst>
              <a:ext uri="{FF2B5EF4-FFF2-40B4-BE49-F238E27FC236}">
                <a16:creationId xmlns:a16="http://schemas.microsoft.com/office/drawing/2014/main" id="{14D66B44-C4C3-4483-9674-A314BD0CD834}"/>
              </a:ext>
            </a:extLst>
          </p:cNvPr>
          <p:cNvSpPr>
            <a:spLocks noGrp="1"/>
          </p:cNvSpPr>
          <p:nvPr>
            <p:ph type="body" sz="quarter" idx="33" hasCustomPrompt="1"/>
          </p:nvPr>
        </p:nvSpPr>
        <p:spPr>
          <a:xfrm>
            <a:off x="8817836" y="3412015"/>
            <a:ext cx="2781408" cy="905631"/>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dipiscing</a:t>
            </a:r>
            <a:r>
              <a:rPr lang="en-US"/>
              <a:t> </a:t>
            </a:r>
            <a:r>
              <a:rPr lang="en-US" err="1"/>
              <a:t>elit</a:t>
            </a:r>
            <a:r>
              <a:rPr lang="en-US"/>
              <a:t>.</a:t>
            </a:r>
          </a:p>
        </p:txBody>
      </p:sp>
    </p:spTree>
    <p:extLst>
      <p:ext uri="{BB962C8B-B14F-4D97-AF65-F5344CB8AC3E}">
        <p14:creationId xmlns:p14="http://schemas.microsoft.com/office/powerpoint/2010/main" val="3307422118"/>
      </p:ext>
    </p:extLst>
  </p:cSld>
  <p:clrMapOvr>
    <a:masterClrMapping/>
  </p:clrMapOvr>
  <p:transition>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Industry trends 3">
    <p:spTree>
      <p:nvGrpSpPr>
        <p:cNvPr id="1" name=""/>
        <p:cNvGrpSpPr/>
        <p:nvPr/>
      </p:nvGrpSpPr>
      <p:grpSpPr>
        <a:xfrm>
          <a:off x="0" y="0"/>
          <a:ext cx="0" cy="0"/>
          <a:chOff x="0" y="0"/>
          <a:chExt cx="0" cy="0"/>
        </a:xfrm>
      </p:grpSpPr>
      <p:sp>
        <p:nvSpPr>
          <p:cNvPr id="3" name="Rectangle 2" descr="Industry trends box">
            <a:extLst>
              <a:ext uri="{FF2B5EF4-FFF2-40B4-BE49-F238E27FC236}">
                <a16:creationId xmlns:a16="http://schemas.microsoft.com/office/drawing/2014/main" id="{E449252A-2B17-4CAA-A28F-430278CF9A10}"/>
              </a:ext>
            </a:extLst>
          </p:cNvPr>
          <p:cNvSpPr/>
          <p:nvPr userDrawn="1"/>
        </p:nvSpPr>
        <p:spPr bwMode="auto">
          <a:xfrm>
            <a:off x="0" y="0"/>
            <a:ext cx="6096000" cy="6858000"/>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6" name="Oval 5" descr="circle graphic indicating four trends">
            <a:extLst>
              <a:ext uri="{FF2B5EF4-FFF2-40B4-BE49-F238E27FC236}">
                <a16:creationId xmlns:a16="http://schemas.microsoft.com/office/drawing/2014/main" id="{943E49F5-AABD-408A-A412-71953492BFE5}"/>
              </a:ext>
            </a:extLst>
          </p:cNvPr>
          <p:cNvSpPr/>
          <p:nvPr userDrawn="1"/>
        </p:nvSpPr>
        <p:spPr>
          <a:xfrm>
            <a:off x="6414307" y="886762"/>
            <a:ext cx="5170998" cy="5146915"/>
          </a:xfrm>
          <a:prstGeom prst="ellipse">
            <a:avLst/>
          </a:prstGeom>
          <a:solidFill>
            <a:srgbClr val="002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7" name="Rectangle 6" descr="Divider">
            <a:extLst>
              <a:ext uri="{FF2B5EF4-FFF2-40B4-BE49-F238E27FC236}">
                <a16:creationId xmlns:a16="http://schemas.microsoft.com/office/drawing/2014/main" id="{CC0556AC-A970-44EB-9A36-07CE714CFF58}"/>
              </a:ext>
            </a:extLst>
          </p:cNvPr>
          <p:cNvSpPr/>
          <p:nvPr userDrawn="1"/>
        </p:nvSpPr>
        <p:spPr>
          <a:xfrm>
            <a:off x="8908635" y="972773"/>
            <a:ext cx="223629" cy="507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8" name="Rectangle 7" descr="Divider">
            <a:extLst>
              <a:ext uri="{FF2B5EF4-FFF2-40B4-BE49-F238E27FC236}">
                <a16:creationId xmlns:a16="http://schemas.microsoft.com/office/drawing/2014/main" id="{EC754A06-D997-43B7-8460-C9D797DE92F0}"/>
              </a:ext>
            </a:extLst>
          </p:cNvPr>
          <p:cNvSpPr/>
          <p:nvPr userDrawn="1"/>
        </p:nvSpPr>
        <p:spPr>
          <a:xfrm rot="5400000">
            <a:off x="8891433" y="835154"/>
            <a:ext cx="189225" cy="5246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9" name="Arrow: Right 8" descr="arrow to first trend">
            <a:extLst>
              <a:ext uri="{FF2B5EF4-FFF2-40B4-BE49-F238E27FC236}">
                <a16:creationId xmlns:a16="http://schemas.microsoft.com/office/drawing/2014/main" id="{3374099B-0165-4FB6-A0FA-13B660C58341}"/>
              </a:ext>
            </a:extLst>
          </p:cNvPr>
          <p:cNvSpPr/>
          <p:nvPr userDrawn="1"/>
        </p:nvSpPr>
        <p:spPr>
          <a:xfrm rot="16200000">
            <a:off x="7027710" y="2860493"/>
            <a:ext cx="553998" cy="45278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14" name="Arrow: Right 13" descr="Arrow to second trend">
            <a:extLst>
              <a:ext uri="{FF2B5EF4-FFF2-40B4-BE49-F238E27FC236}">
                <a16:creationId xmlns:a16="http://schemas.microsoft.com/office/drawing/2014/main" id="{6F20460A-179D-41E1-9740-952B6D705A51}"/>
              </a:ext>
            </a:extLst>
          </p:cNvPr>
          <p:cNvSpPr/>
          <p:nvPr userDrawn="1"/>
        </p:nvSpPr>
        <p:spPr>
          <a:xfrm>
            <a:off x="9122740" y="1684150"/>
            <a:ext cx="553998" cy="45278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15" name="Arrow: Right 14" descr="Arrow to third trend">
            <a:extLst>
              <a:ext uri="{FF2B5EF4-FFF2-40B4-BE49-F238E27FC236}">
                <a16:creationId xmlns:a16="http://schemas.microsoft.com/office/drawing/2014/main" id="{AEF3797B-4750-426C-95F7-8A9B87A1BF19}"/>
              </a:ext>
            </a:extLst>
          </p:cNvPr>
          <p:cNvSpPr/>
          <p:nvPr userDrawn="1"/>
        </p:nvSpPr>
        <p:spPr>
          <a:xfrm rot="5400000">
            <a:off x="10609812" y="3573235"/>
            <a:ext cx="553998" cy="452785"/>
          </a:xfrm>
          <a:prstGeom prst="rightArrow">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16" name="Arrow: Right 15" descr="arrow to fourth trend">
            <a:extLst>
              <a:ext uri="{FF2B5EF4-FFF2-40B4-BE49-F238E27FC236}">
                <a16:creationId xmlns:a16="http://schemas.microsoft.com/office/drawing/2014/main" id="{39866C0F-AA4D-4019-8AD7-9D9A0CCFEAB8}"/>
              </a:ext>
            </a:extLst>
          </p:cNvPr>
          <p:cNvSpPr/>
          <p:nvPr userDrawn="1"/>
        </p:nvSpPr>
        <p:spPr>
          <a:xfrm rot="10800000">
            <a:off x="8354777" y="5093654"/>
            <a:ext cx="553998" cy="452785"/>
          </a:xfrm>
          <a:prstGeom prst="rightArrow">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2" name="Title 1">
            <a:extLst>
              <a:ext uri="{FF2B5EF4-FFF2-40B4-BE49-F238E27FC236}">
                <a16:creationId xmlns:a16="http://schemas.microsoft.com/office/drawing/2014/main" id="{3A2D00D3-3CDD-44D0-8923-C8DDB8B8491E}"/>
              </a:ext>
            </a:extLst>
          </p:cNvPr>
          <p:cNvSpPr>
            <a:spLocks noGrp="1"/>
          </p:cNvSpPr>
          <p:nvPr>
            <p:ph type="title" hasCustomPrompt="1"/>
          </p:nvPr>
        </p:nvSpPr>
        <p:spPr>
          <a:xfrm>
            <a:off x="588264" y="457200"/>
            <a:ext cx="5507737" cy="553998"/>
          </a:xfrm>
        </p:spPr>
        <p:txBody>
          <a:bodyPr/>
          <a:lstStyle>
            <a:lvl1pPr>
              <a:defRPr>
                <a:solidFill>
                  <a:schemeClr val="bg1"/>
                </a:solidFill>
              </a:defRPr>
            </a:lvl1pPr>
          </a:lstStyle>
          <a:p>
            <a:r>
              <a:rPr lang="en-US"/>
              <a:t>Industry trends title</a:t>
            </a:r>
          </a:p>
        </p:txBody>
      </p:sp>
      <p:sp>
        <p:nvSpPr>
          <p:cNvPr id="18" name="Text Placeholder 17">
            <a:extLst>
              <a:ext uri="{FF2B5EF4-FFF2-40B4-BE49-F238E27FC236}">
                <a16:creationId xmlns:a16="http://schemas.microsoft.com/office/drawing/2014/main" id="{67FE5ACF-3F96-48EA-9FB3-F322477DA636}"/>
              </a:ext>
            </a:extLst>
          </p:cNvPr>
          <p:cNvSpPr>
            <a:spLocks noGrp="1"/>
          </p:cNvSpPr>
          <p:nvPr>
            <p:ph type="body" sz="quarter" idx="11" hasCustomPrompt="1"/>
          </p:nvPr>
        </p:nvSpPr>
        <p:spPr>
          <a:xfrm>
            <a:off x="585788" y="1435101"/>
            <a:ext cx="5356225" cy="430887"/>
          </a:xfrm>
        </p:spPr>
        <p:txBody>
          <a:bodyPr/>
          <a:lstStyle>
            <a:lvl1pPr marL="0" indent="0">
              <a:buNone/>
              <a:defRPr sz="2800">
                <a:solidFill>
                  <a:schemeClr val="bg1"/>
                </a:solidFill>
                <a:latin typeface="+mn-lt"/>
              </a:defRPr>
            </a:lvl1pPr>
          </a:lstStyle>
          <a:p>
            <a:pPr lvl="0"/>
            <a:r>
              <a:rPr lang="en-US"/>
              <a:t>Descriptive text</a:t>
            </a:r>
          </a:p>
        </p:txBody>
      </p:sp>
      <p:sp>
        <p:nvSpPr>
          <p:cNvPr id="19" name="Text Placeholder 17">
            <a:extLst>
              <a:ext uri="{FF2B5EF4-FFF2-40B4-BE49-F238E27FC236}">
                <a16:creationId xmlns:a16="http://schemas.microsoft.com/office/drawing/2014/main" id="{1D33CFC2-0BB1-4666-861D-E7C328A17136}"/>
              </a:ext>
            </a:extLst>
          </p:cNvPr>
          <p:cNvSpPr>
            <a:spLocks noGrp="1"/>
          </p:cNvSpPr>
          <p:nvPr>
            <p:ph type="body" sz="quarter" idx="12" hasCustomPrompt="1"/>
          </p:nvPr>
        </p:nvSpPr>
        <p:spPr>
          <a:xfrm>
            <a:off x="9732497" y="2123527"/>
            <a:ext cx="1273641"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Change</a:t>
            </a:r>
          </a:p>
        </p:txBody>
      </p:sp>
      <p:sp>
        <p:nvSpPr>
          <p:cNvPr id="20" name="Text Placeholder 17">
            <a:extLst>
              <a:ext uri="{FF2B5EF4-FFF2-40B4-BE49-F238E27FC236}">
                <a16:creationId xmlns:a16="http://schemas.microsoft.com/office/drawing/2014/main" id="{EFDED4A5-D6ED-4148-B610-E50BDCCA80F8}"/>
              </a:ext>
            </a:extLst>
          </p:cNvPr>
          <p:cNvSpPr>
            <a:spLocks noGrp="1"/>
          </p:cNvSpPr>
          <p:nvPr>
            <p:ph type="body" sz="quarter" idx="13" hasCustomPrompt="1"/>
          </p:nvPr>
        </p:nvSpPr>
        <p:spPr>
          <a:xfrm>
            <a:off x="9732497" y="4629108"/>
            <a:ext cx="1273641"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Measure</a:t>
            </a:r>
          </a:p>
        </p:txBody>
      </p:sp>
      <p:sp>
        <p:nvSpPr>
          <p:cNvPr id="21" name="Text Placeholder 17">
            <a:extLst>
              <a:ext uri="{FF2B5EF4-FFF2-40B4-BE49-F238E27FC236}">
                <a16:creationId xmlns:a16="http://schemas.microsoft.com/office/drawing/2014/main" id="{855FA377-7279-4024-84F0-83BFBBDD603C}"/>
              </a:ext>
            </a:extLst>
          </p:cNvPr>
          <p:cNvSpPr>
            <a:spLocks noGrp="1"/>
          </p:cNvSpPr>
          <p:nvPr>
            <p:ph type="body" sz="quarter" idx="14" hasCustomPrompt="1"/>
          </p:nvPr>
        </p:nvSpPr>
        <p:spPr>
          <a:xfrm>
            <a:off x="7304708" y="4629109"/>
            <a:ext cx="1343992"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Analyze data</a:t>
            </a:r>
          </a:p>
        </p:txBody>
      </p:sp>
      <p:sp>
        <p:nvSpPr>
          <p:cNvPr id="23" name="Text Placeholder 17">
            <a:extLst>
              <a:ext uri="{FF2B5EF4-FFF2-40B4-BE49-F238E27FC236}">
                <a16:creationId xmlns:a16="http://schemas.microsoft.com/office/drawing/2014/main" id="{F6570606-C59D-4B3A-BD41-38A2BA470911}"/>
              </a:ext>
            </a:extLst>
          </p:cNvPr>
          <p:cNvSpPr>
            <a:spLocks noGrp="1"/>
          </p:cNvSpPr>
          <p:nvPr>
            <p:ph type="body" sz="quarter" idx="15" hasCustomPrompt="1"/>
          </p:nvPr>
        </p:nvSpPr>
        <p:spPr>
          <a:xfrm>
            <a:off x="7304708" y="2128030"/>
            <a:ext cx="1343992"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Hypothesize</a:t>
            </a:r>
          </a:p>
        </p:txBody>
      </p:sp>
    </p:spTree>
    <p:extLst>
      <p:ext uri="{BB962C8B-B14F-4D97-AF65-F5344CB8AC3E}">
        <p14:creationId xmlns:p14="http://schemas.microsoft.com/office/powerpoint/2010/main" val="2424503692"/>
      </p:ext>
    </p:extLst>
  </p:cSld>
  <p:clrMapOvr>
    <a:masterClrMapping/>
  </p:clrMapOvr>
  <p:transition>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Objective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D7C80-8A3E-45E6-BDD2-A47A804F614F}"/>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Objectives title</a:t>
            </a:r>
          </a:p>
        </p:txBody>
      </p:sp>
      <p:sp>
        <p:nvSpPr>
          <p:cNvPr id="16" name="Rectangle 15">
            <a:extLst>
              <a:ext uri="{FF2B5EF4-FFF2-40B4-BE49-F238E27FC236}">
                <a16:creationId xmlns:a16="http://schemas.microsoft.com/office/drawing/2014/main" id="{9F3C06E8-B6DD-BE43-8550-5EBC924CE1CC}"/>
              </a:ext>
            </a:extLst>
          </p:cNvPr>
          <p:cNvSpPr/>
          <p:nvPr userDrawn="1"/>
        </p:nvSpPr>
        <p:spPr bwMode="auto">
          <a:xfrm>
            <a:off x="709906" y="1561499"/>
            <a:ext cx="3401122" cy="114950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2EF5DF6C-8B80-9A40-977E-12F29F096EE4}"/>
              </a:ext>
            </a:extLst>
          </p:cNvPr>
          <p:cNvSpPr/>
          <p:nvPr userDrawn="1"/>
        </p:nvSpPr>
        <p:spPr bwMode="auto">
          <a:xfrm>
            <a:off x="7935290" y="1561498"/>
            <a:ext cx="3401122" cy="114950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787649C-7E60-1C4C-808A-98F39650B0AD}"/>
              </a:ext>
            </a:extLst>
          </p:cNvPr>
          <p:cNvSpPr/>
          <p:nvPr userDrawn="1"/>
        </p:nvSpPr>
        <p:spPr bwMode="auto">
          <a:xfrm>
            <a:off x="4322598" y="1561498"/>
            <a:ext cx="3401122" cy="114950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9" name="Text Placeholder 4">
            <a:extLst>
              <a:ext uri="{FF2B5EF4-FFF2-40B4-BE49-F238E27FC236}">
                <a16:creationId xmlns:a16="http://schemas.microsoft.com/office/drawing/2014/main" id="{1C5101D7-0BC8-8F42-8066-06B73D5D3199}"/>
              </a:ext>
            </a:extLst>
          </p:cNvPr>
          <p:cNvSpPr>
            <a:spLocks noGrp="1"/>
          </p:cNvSpPr>
          <p:nvPr>
            <p:ph type="body" sz="quarter" idx="14" hasCustomPrompt="1"/>
          </p:nvPr>
        </p:nvSpPr>
        <p:spPr>
          <a:xfrm>
            <a:off x="2151904" y="1982360"/>
            <a:ext cx="1901112" cy="444956"/>
          </a:xfrm>
          <a:prstGeom prst="rect">
            <a:avLst/>
          </a:prstGeom>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r>
              <a:rPr lang="en-US"/>
              <a:t>Title</a:t>
            </a:r>
          </a:p>
        </p:txBody>
      </p:sp>
      <p:sp>
        <p:nvSpPr>
          <p:cNvPr id="31" name="Text Placeholder 4">
            <a:extLst>
              <a:ext uri="{FF2B5EF4-FFF2-40B4-BE49-F238E27FC236}">
                <a16:creationId xmlns:a16="http://schemas.microsoft.com/office/drawing/2014/main" id="{1931ECA0-00AD-C149-96E1-7D7D5B75735A}"/>
              </a:ext>
            </a:extLst>
          </p:cNvPr>
          <p:cNvSpPr>
            <a:spLocks noGrp="1"/>
          </p:cNvSpPr>
          <p:nvPr>
            <p:ph type="body" sz="quarter" idx="29" hasCustomPrompt="1"/>
          </p:nvPr>
        </p:nvSpPr>
        <p:spPr>
          <a:xfrm>
            <a:off x="5747720" y="1919199"/>
            <a:ext cx="1913469" cy="444956"/>
          </a:xfrm>
          <a:prstGeom prst="rect">
            <a:avLst/>
          </a:prstGeom>
        </p:spPr>
        <p:txBody>
          <a:bodyPr anchor="ctr"/>
          <a:lstStyle>
            <a:lvl1pPr marL="0" indent="0">
              <a:buNone/>
              <a:defRPr lang="en-US" sz="2000" kern="1200" spc="0" baseline="0" dirty="0">
                <a:solidFill>
                  <a:schemeClr val="bg1"/>
                </a:solidFill>
                <a:latin typeface="Segoe UI" panose="020B0502040204020203" pitchFamily="34" charset="0"/>
                <a:ea typeface="+mn-ea"/>
                <a:cs typeface="Segoe UI" panose="020B0502040204020203" pitchFamily="34" charset="0"/>
              </a:defRPr>
            </a:lvl1pPr>
          </a:lstStyle>
          <a:p>
            <a:r>
              <a:rPr lang="en-US"/>
              <a:t>Title</a:t>
            </a:r>
          </a:p>
        </p:txBody>
      </p:sp>
      <p:sp>
        <p:nvSpPr>
          <p:cNvPr id="32" name="Text Placeholder 34">
            <a:extLst>
              <a:ext uri="{FF2B5EF4-FFF2-40B4-BE49-F238E27FC236}">
                <a16:creationId xmlns:a16="http://schemas.microsoft.com/office/drawing/2014/main" id="{6FFDADBC-CB5B-B149-995B-EFEDE7D0C196}"/>
              </a:ext>
            </a:extLst>
          </p:cNvPr>
          <p:cNvSpPr>
            <a:spLocks noGrp="1"/>
          </p:cNvSpPr>
          <p:nvPr>
            <p:ph type="body" sz="quarter" idx="16" hasCustomPrompt="1"/>
          </p:nvPr>
        </p:nvSpPr>
        <p:spPr>
          <a:xfrm>
            <a:off x="709906" y="2819401"/>
            <a:ext cx="3401122" cy="1452835"/>
          </a:xfrm>
          <a:prstGeom prst="rect">
            <a:avLst/>
          </a:prstGeom>
        </p:spPr>
        <p:txBody>
          <a:bodyPr lIns="91440" tIns="0" rIns="91440" bIns="0" anchor="t" anchorCtr="0">
            <a:noAutofit/>
          </a:bodyPr>
          <a:lstStyle>
            <a:lvl1pPr marL="0" indent="0" algn="l">
              <a:buFont typeface="Arial" panose="020B0604020202020204" pitchFamily="34" charset="0"/>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5" name="Picture Placeholder 4">
            <a:extLst>
              <a:ext uri="{FF2B5EF4-FFF2-40B4-BE49-F238E27FC236}">
                <a16:creationId xmlns:a16="http://schemas.microsoft.com/office/drawing/2014/main" id="{B36AA165-8F52-4AA7-A67E-A401A5BC7072}"/>
              </a:ext>
            </a:extLst>
          </p:cNvPr>
          <p:cNvSpPr>
            <a:spLocks noGrp="1"/>
          </p:cNvSpPr>
          <p:nvPr>
            <p:ph type="pic" sz="quarter" idx="33" hasCustomPrompt="1"/>
          </p:nvPr>
        </p:nvSpPr>
        <p:spPr>
          <a:xfrm>
            <a:off x="837962" y="1723817"/>
            <a:ext cx="1279525" cy="823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9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Picture Placeholder 4">
            <a:extLst>
              <a:ext uri="{FF2B5EF4-FFF2-40B4-BE49-F238E27FC236}">
                <a16:creationId xmlns:a16="http://schemas.microsoft.com/office/drawing/2014/main" id="{AAA8685F-B63E-48B1-A803-381975977C9A}"/>
              </a:ext>
            </a:extLst>
          </p:cNvPr>
          <p:cNvSpPr>
            <a:spLocks noGrp="1"/>
          </p:cNvSpPr>
          <p:nvPr>
            <p:ph type="pic" sz="quarter" idx="34" hasCustomPrompt="1"/>
          </p:nvPr>
        </p:nvSpPr>
        <p:spPr>
          <a:xfrm>
            <a:off x="4433777" y="1723817"/>
            <a:ext cx="1279525" cy="823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0" name="Text Placeholder 4">
            <a:extLst>
              <a:ext uri="{FF2B5EF4-FFF2-40B4-BE49-F238E27FC236}">
                <a16:creationId xmlns:a16="http://schemas.microsoft.com/office/drawing/2014/main" id="{39174F20-217C-4B84-87FA-3DEC93AFFA2B}"/>
              </a:ext>
            </a:extLst>
          </p:cNvPr>
          <p:cNvSpPr>
            <a:spLocks noGrp="1"/>
          </p:cNvSpPr>
          <p:nvPr>
            <p:ph type="body" sz="quarter" idx="35" hasCustomPrompt="1"/>
          </p:nvPr>
        </p:nvSpPr>
        <p:spPr>
          <a:xfrm>
            <a:off x="9360412" y="1933278"/>
            <a:ext cx="1917188" cy="444956"/>
          </a:xfrm>
          <a:prstGeom prst="rect">
            <a:avLst/>
          </a:prstGeom>
        </p:spPr>
        <p:txBody>
          <a:bodyPr anchor="ctr"/>
          <a:lstStyle>
            <a:lvl1pPr marL="0" indent="0">
              <a:buNone/>
              <a:defRPr lang="en-US" sz="2000" kern="1200" spc="0" baseline="0" dirty="0">
                <a:solidFill>
                  <a:schemeClr val="bg1"/>
                </a:solidFill>
                <a:latin typeface="Segoe UI" panose="020B0502040204020203" pitchFamily="34" charset="0"/>
                <a:ea typeface="+mn-ea"/>
                <a:cs typeface="Segoe UI" panose="020B0502040204020203" pitchFamily="34" charset="0"/>
              </a:defRPr>
            </a:lvl1pPr>
          </a:lstStyle>
          <a:p>
            <a:r>
              <a:rPr lang="en-US"/>
              <a:t>Title</a:t>
            </a:r>
          </a:p>
        </p:txBody>
      </p:sp>
      <p:sp>
        <p:nvSpPr>
          <p:cNvPr id="22" name="Picture Placeholder 4">
            <a:extLst>
              <a:ext uri="{FF2B5EF4-FFF2-40B4-BE49-F238E27FC236}">
                <a16:creationId xmlns:a16="http://schemas.microsoft.com/office/drawing/2014/main" id="{2E400392-07AA-4B3B-B431-58F6E2EA5C98}"/>
              </a:ext>
            </a:extLst>
          </p:cNvPr>
          <p:cNvSpPr>
            <a:spLocks noGrp="1"/>
          </p:cNvSpPr>
          <p:nvPr>
            <p:ph type="pic" sz="quarter" idx="36" hasCustomPrompt="1"/>
          </p:nvPr>
        </p:nvSpPr>
        <p:spPr>
          <a:xfrm>
            <a:off x="8046469" y="1737896"/>
            <a:ext cx="1279525" cy="823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3" name="Text Placeholder 34">
            <a:extLst>
              <a:ext uri="{FF2B5EF4-FFF2-40B4-BE49-F238E27FC236}">
                <a16:creationId xmlns:a16="http://schemas.microsoft.com/office/drawing/2014/main" id="{D722D827-E5AA-43F7-B3D6-75C94BA10BFC}"/>
              </a:ext>
            </a:extLst>
          </p:cNvPr>
          <p:cNvSpPr>
            <a:spLocks noGrp="1"/>
          </p:cNvSpPr>
          <p:nvPr>
            <p:ph type="body" sz="quarter" idx="37" hasCustomPrompt="1"/>
          </p:nvPr>
        </p:nvSpPr>
        <p:spPr>
          <a:xfrm>
            <a:off x="4312242" y="2819400"/>
            <a:ext cx="3401122" cy="1452835"/>
          </a:xfrm>
          <a:prstGeom prst="rect">
            <a:avLst/>
          </a:prstGeom>
        </p:spPr>
        <p:txBody>
          <a:bodyPr lIns="91440" tIns="0" rIns="91440" bIns="0" anchor="t" anchorCtr="0">
            <a:noAutofit/>
          </a:bodyPr>
          <a:lstStyle>
            <a:lvl1pPr marL="0" indent="0" algn="l">
              <a:buFont typeface="Arial" panose="020B0604020202020204" pitchFamily="34" charset="0"/>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24" name="Text Placeholder 34">
            <a:extLst>
              <a:ext uri="{FF2B5EF4-FFF2-40B4-BE49-F238E27FC236}">
                <a16:creationId xmlns:a16="http://schemas.microsoft.com/office/drawing/2014/main" id="{43C27E01-E91C-4515-97DB-5367AD2A10C4}"/>
              </a:ext>
            </a:extLst>
          </p:cNvPr>
          <p:cNvSpPr>
            <a:spLocks noGrp="1"/>
          </p:cNvSpPr>
          <p:nvPr>
            <p:ph type="body" sz="quarter" idx="38" hasCustomPrompt="1"/>
          </p:nvPr>
        </p:nvSpPr>
        <p:spPr>
          <a:xfrm>
            <a:off x="7914578" y="2819401"/>
            <a:ext cx="3401122" cy="1452835"/>
          </a:xfrm>
          <a:prstGeom prst="rect">
            <a:avLst/>
          </a:prstGeom>
        </p:spPr>
        <p:txBody>
          <a:bodyPr lIns="91440" tIns="0" rIns="91440" bIns="0" anchor="t" anchorCtr="0">
            <a:noAutofit/>
          </a:bodyPr>
          <a:lstStyle>
            <a:lvl1pPr marL="0" indent="0" algn="l">
              <a:buFont typeface="Arial" panose="020B0604020202020204" pitchFamily="34" charset="0"/>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Tree>
    <p:extLst>
      <p:ext uri="{BB962C8B-B14F-4D97-AF65-F5344CB8AC3E}">
        <p14:creationId xmlns:p14="http://schemas.microsoft.com/office/powerpoint/2010/main" val="3555568361"/>
      </p:ext>
    </p:extLst>
  </p:cSld>
  <p:clrMapOvr>
    <a:masterClrMapping/>
  </p:clrMapOvr>
  <p:transition>
    <p:fade/>
  </p:transition>
  <p:extLst>
    <p:ext uri="{DCECCB84-F9BA-43D5-87BE-67443E8EF086}">
      <p15:sldGuideLst xmlns:p15="http://schemas.microsoft.com/office/powerpoint/2012/main">
        <p15:guide id="1" pos="7128">
          <p15:clr>
            <a:srgbClr val="FBAE40"/>
          </p15:clr>
        </p15:guide>
        <p15:guide id="2" orient="horz" pos="1776">
          <p15:clr>
            <a:srgbClr val="FBAE40"/>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Objective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2BA52-4BD7-440B-8839-EF1A88DEFC7B}"/>
              </a:ext>
            </a:extLst>
          </p:cNvPr>
          <p:cNvSpPr>
            <a:spLocks noGrp="1"/>
          </p:cNvSpPr>
          <p:nvPr>
            <p:ph type="title" hasCustomPrompt="1"/>
          </p:nvPr>
        </p:nvSpPr>
        <p:spPr>
          <a:xfrm>
            <a:off x="588263" y="457200"/>
            <a:ext cx="11018520" cy="553998"/>
          </a:xfrm>
          <a:prstGeom prst="rect">
            <a:avLst/>
          </a:prstGeom>
        </p:spPr>
        <p:txBody>
          <a:bodyPr/>
          <a:lstStyle>
            <a:lvl1pPr>
              <a:defRPr/>
            </a:lvl1pPr>
          </a:lstStyle>
          <a:p>
            <a:r>
              <a:rPr lang="en-US"/>
              <a:t>Objectives title</a:t>
            </a:r>
          </a:p>
        </p:txBody>
      </p:sp>
      <p:sp>
        <p:nvSpPr>
          <p:cNvPr id="4" name="Rectangle 3">
            <a:extLst>
              <a:ext uri="{FF2B5EF4-FFF2-40B4-BE49-F238E27FC236}">
                <a16:creationId xmlns:a16="http://schemas.microsoft.com/office/drawing/2014/main" id="{9C5A98AB-4A97-4241-ADBE-FB7002B0FA02}"/>
              </a:ext>
            </a:extLst>
          </p:cNvPr>
          <p:cNvSpPr/>
          <p:nvPr userDrawn="1"/>
        </p:nvSpPr>
        <p:spPr bwMode="auto">
          <a:xfrm>
            <a:off x="588263" y="1459642"/>
            <a:ext cx="3534033" cy="2719565"/>
          </a:xfrm>
          <a:prstGeom prst="rect">
            <a:avLst/>
          </a:prstGeom>
          <a:solidFill>
            <a:schemeClr val="bg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p:txBody>
      </p:sp>
      <p:sp>
        <p:nvSpPr>
          <p:cNvPr id="6" name="Rectangle 5">
            <a:extLst>
              <a:ext uri="{FF2B5EF4-FFF2-40B4-BE49-F238E27FC236}">
                <a16:creationId xmlns:a16="http://schemas.microsoft.com/office/drawing/2014/main" id="{5BCC85AD-F28E-456A-8B02-6F43D22589FA}"/>
              </a:ext>
            </a:extLst>
          </p:cNvPr>
          <p:cNvSpPr/>
          <p:nvPr userDrawn="1"/>
        </p:nvSpPr>
        <p:spPr bwMode="auto">
          <a:xfrm>
            <a:off x="4328984" y="1459642"/>
            <a:ext cx="3534033" cy="2719565"/>
          </a:xfrm>
          <a:prstGeom prst="rect">
            <a:avLst/>
          </a:prstGeom>
          <a:solidFill>
            <a:schemeClr val="bg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p:txBody>
      </p:sp>
      <p:sp>
        <p:nvSpPr>
          <p:cNvPr id="8" name="Rectangle 7">
            <a:extLst>
              <a:ext uri="{FF2B5EF4-FFF2-40B4-BE49-F238E27FC236}">
                <a16:creationId xmlns:a16="http://schemas.microsoft.com/office/drawing/2014/main" id="{935156EC-82FB-4194-8B1C-3743CDD16F9E}"/>
              </a:ext>
            </a:extLst>
          </p:cNvPr>
          <p:cNvSpPr/>
          <p:nvPr userDrawn="1"/>
        </p:nvSpPr>
        <p:spPr bwMode="auto">
          <a:xfrm>
            <a:off x="8075355" y="1448757"/>
            <a:ext cx="3534033" cy="2719565"/>
          </a:xfrm>
          <a:prstGeom prst="rect">
            <a:avLst/>
          </a:prstGeom>
          <a:solidFill>
            <a:schemeClr val="bg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1A1A1A"/>
              </a:solidFill>
              <a:effectLst/>
              <a:uLnTx/>
              <a:uFillTx/>
              <a:latin typeface="Segoe UI"/>
              <a:ea typeface="+mn-ea"/>
              <a:cs typeface="Segoe UI" pitchFamily="34" charset="0"/>
            </a:endParaRPr>
          </a:p>
        </p:txBody>
      </p:sp>
      <p:sp>
        <p:nvSpPr>
          <p:cNvPr id="7" name="Text Placeholder 6"/>
          <p:cNvSpPr>
            <a:spLocks noGrp="1"/>
          </p:cNvSpPr>
          <p:nvPr>
            <p:ph type="body" sz="quarter" idx="31" hasCustomPrompt="1"/>
          </p:nvPr>
        </p:nvSpPr>
        <p:spPr>
          <a:xfrm>
            <a:off x="1741354" y="1844107"/>
            <a:ext cx="2246815" cy="307777"/>
          </a:xfrm>
          <a:prstGeom prst="rect">
            <a:avLst/>
          </a:prstGeom>
        </p:spPr>
        <p:txBody>
          <a:bodyPr anchor="ctr"/>
          <a:lstStyle>
            <a:lvl1pPr marL="0" indent="0">
              <a:buNone/>
              <a:defRPr sz="2000">
                <a:latin typeface="Segoe UI" panose="020B0502040204020203" pitchFamily="34" charset="0"/>
                <a:cs typeface="Segoe UI" panose="020B0502040204020203" pitchFamily="34" charset="0"/>
              </a:defRPr>
            </a:lvl1pPr>
            <a:lvl2pPr>
              <a:defRPr sz="2400">
                <a:latin typeface="+mn-lt"/>
              </a:defRPr>
            </a:lvl2pPr>
            <a:lvl3pPr>
              <a:defRPr sz="2400">
                <a:latin typeface="+mn-lt"/>
              </a:defRPr>
            </a:lvl3pPr>
            <a:lvl4pPr>
              <a:defRPr sz="2400">
                <a:latin typeface="+mn-lt"/>
              </a:defRPr>
            </a:lvl4pPr>
            <a:lvl5pPr>
              <a:defRPr sz="2400">
                <a:latin typeface="+mn-lt"/>
              </a:defRPr>
            </a:lvl5pPr>
          </a:lstStyle>
          <a:p>
            <a:pPr lvl="0"/>
            <a:r>
              <a:rPr lang="en-US"/>
              <a:t>Title</a:t>
            </a:r>
          </a:p>
        </p:txBody>
      </p:sp>
      <p:sp>
        <p:nvSpPr>
          <p:cNvPr id="10" name="Text Placeholder 9"/>
          <p:cNvSpPr>
            <a:spLocks noGrp="1"/>
          </p:cNvSpPr>
          <p:nvPr>
            <p:ph type="body" sz="quarter" idx="32" hasCustomPrompt="1"/>
          </p:nvPr>
        </p:nvSpPr>
        <p:spPr>
          <a:xfrm>
            <a:off x="748283" y="2542033"/>
            <a:ext cx="3239886" cy="1626289"/>
          </a:xfrm>
          <a:prstGeom prst="rect">
            <a:avLst/>
          </a:prstGeom>
        </p:spPr>
        <p:txBody>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11" name="Picture Placeholder 10">
            <a:extLst>
              <a:ext uri="{FF2B5EF4-FFF2-40B4-BE49-F238E27FC236}">
                <a16:creationId xmlns:a16="http://schemas.microsoft.com/office/drawing/2014/main" id="{182FED02-3553-F84D-AFCB-830152CEBB14}"/>
              </a:ext>
            </a:extLst>
          </p:cNvPr>
          <p:cNvSpPr>
            <a:spLocks noGrp="1"/>
          </p:cNvSpPr>
          <p:nvPr>
            <p:ph type="pic" sz="quarter" idx="39" hasCustomPrompt="1"/>
          </p:nvPr>
        </p:nvSpPr>
        <p:spPr>
          <a:xfrm>
            <a:off x="0" y="4179208"/>
            <a:ext cx="12192000" cy="267879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5" name="Picture Placeholder 4">
            <a:extLst>
              <a:ext uri="{FF2B5EF4-FFF2-40B4-BE49-F238E27FC236}">
                <a16:creationId xmlns:a16="http://schemas.microsoft.com/office/drawing/2014/main" id="{E2D404DB-108D-4272-937B-D338C4C8AF5A}"/>
              </a:ext>
            </a:extLst>
          </p:cNvPr>
          <p:cNvSpPr>
            <a:spLocks noGrp="1"/>
          </p:cNvSpPr>
          <p:nvPr>
            <p:ph type="pic" sz="quarter" idx="40" hasCustomPrompt="1"/>
          </p:nvPr>
        </p:nvSpPr>
        <p:spPr>
          <a:xfrm>
            <a:off x="748283" y="1605375"/>
            <a:ext cx="786384" cy="78581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Text Placeholder 6">
            <a:extLst>
              <a:ext uri="{FF2B5EF4-FFF2-40B4-BE49-F238E27FC236}">
                <a16:creationId xmlns:a16="http://schemas.microsoft.com/office/drawing/2014/main" id="{F9EEFA38-0295-4112-B3AD-0D6C4044D790}"/>
              </a:ext>
            </a:extLst>
          </p:cNvPr>
          <p:cNvSpPr>
            <a:spLocks noGrp="1"/>
          </p:cNvSpPr>
          <p:nvPr>
            <p:ph type="body" sz="quarter" idx="41" hasCustomPrompt="1"/>
          </p:nvPr>
        </p:nvSpPr>
        <p:spPr>
          <a:xfrm>
            <a:off x="5470024" y="1844107"/>
            <a:ext cx="2246815" cy="307777"/>
          </a:xfrm>
          <a:prstGeom prst="rect">
            <a:avLst/>
          </a:prstGeom>
        </p:spPr>
        <p:txBody>
          <a:bodyPr anchor="ctr"/>
          <a:lstStyle>
            <a:lvl1pPr marL="0" indent="0">
              <a:buNone/>
              <a:defRPr sz="2000">
                <a:latin typeface="Segoe UI" panose="020B0502040204020203" pitchFamily="34" charset="0"/>
                <a:cs typeface="Segoe UI" panose="020B0502040204020203" pitchFamily="34" charset="0"/>
              </a:defRPr>
            </a:lvl1pPr>
            <a:lvl2pPr>
              <a:defRPr sz="2400">
                <a:latin typeface="+mn-lt"/>
              </a:defRPr>
            </a:lvl2pPr>
            <a:lvl3pPr>
              <a:defRPr sz="2400">
                <a:latin typeface="+mn-lt"/>
              </a:defRPr>
            </a:lvl3pPr>
            <a:lvl4pPr>
              <a:defRPr sz="2400">
                <a:latin typeface="+mn-lt"/>
              </a:defRPr>
            </a:lvl4pPr>
            <a:lvl5pPr>
              <a:defRPr sz="2400">
                <a:latin typeface="+mn-lt"/>
              </a:defRPr>
            </a:lvl5pPr>
          </a:lstStyle>
          <a:p>
            <a:pPr lvl="0"/>
            <a:r>
              <a:rPr lang="en-US"/>
              <a:t>Title</a:t>
            </a:r>
          </a:p>
        </p:txBody>
      </p:sp>
      <p:sp>
        <p:nvSpPr>
          <p:cNvPr id="19" name="Picture Placeholder 4">
            <a:extLst>
              <a:ext uri="{FF2B5EF4-FFF2-40B4-BE49-F238E27FC236}">
                <a16:creationId xmlns:a16="http://schemas.microsoft.com/office/drawing/2014/main" id="{B2BC0BBD-05DF-4F3E-A8C8-960E4853B142}"/>
              </a:ext>
            </a:extLst>
          </p:cNvPr>
          <p:cNvSpPr>
            <a:spLocks noGrp="1"/>
          </p:cNvSpPr>
          <p:nvPr>
            <p:ph type="pic" sz="quarter" idx="42" hasCustomPrompt="1"/>
          </p:nvPr>
        </p:nvSpPr>
        <p:spPr>
          <a:xfrm>
            <a:off x="4476953" y="1605375"/>
            <a:ext cx="786384" cy="78581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0" name="Text Placeholder 6">
            <a:extLst>
              <a:ext uri="{FF2B5EF4-FFF2-40B4-BE49-F238E27FC236}">
                <a16:creationId xmlns:a16="http://schemas.microsoft.com/office/drawing/2014/main" id="{12D7F218-1DEF-4916-9209-94F65A6FBF93}"/>
              </a:ext>
            </a:extLst>
          </p:cNvPr>
          <p:cNvSpPr>
            <a:spLocks noGrp="1"/>
          </p:cNvSpPr>
          <p:nvPr>
            <p:ph type="body" sz="quarter" idx="43" hasCustomPrompt="1"/>
          </p:nvPr>
        </p:nvSpPr>
        <p:spPr>
          <a:xfrm>
            <a:off x="9203584" y="1844107"/>
            <a:ext cx="2246815" cy="307777"/>
          </a:xfrm>
          <a:prstGeom prst="rect">
            <a:avLst/>
          </a:prstGeom>
        </p:spPr>
        <p:txBody>
          <a:bodyPr anchor="ctr"/>
          <a:lstStyle>
            <a:lvl1pPr marL="0" indent="0">
              <a:buNone/>
              <a:defRPr sz="2000">
                <a:latin typeface="Segoe UI" panose="020B0502040204020203" pitchFamily="34" charset="0"/>
                <a:cs typeface="Segoe UI" panose="020B0502040204020203" pitchFamily="34" charset="0"/>
              </a:defRPr>
            </a:lvl1pPr>
            <a:lvl2pPr>
              <a:defRPr sz="2400">
                <a:latin typeface="+mn-lt"/>
              </a:defRPr>
            </a:lvl2pPr>
            <a:lvl3pPr>
              <a:defRPr sz="2400">
                <a:latin typeface="+mn-lt"/>
              </a:defRPr>
            </a:lvl3pPr>
            <a:lvl4pPr>
              <a:defRPr sz="2400">
                <a:latin typeface="+mn-lt"/>
              </a:defRPr>
            </a:lvl4pPr>
            <a:lvl5pPr>
              <a:defRPr sz="2400">
                <a:latin typeface="+mn-lt"/>
              </a:defRPr>
            </a:lvl5pPr>
          </a:lstStyle>
          <a:p>
            <a:pPr lvl="0"/>
            <a:r>
              <a:rPr lang="en-US"/>
              <a:t>Title</a:t>
            </a:r>
          </a:p>
        </p:txBody>
      </p:sp>
      <p:sp>
        <p:nvSpPr>
          <p:cNvPr id="21" name="Picture Placeholder 4">
            <a:extLst>
              <a:ext uri="{FF2B5EF4-FFF2-40B4-BE49-F238E27FC236}">
                <a16:creationId xmlns:a16="http://schemas.microsoft.com/office/drawing/2014/main" id="{4D89AAA7-0BB9-4FE7-AAAA-8D670378EB25}"/>
              </a:ext>
            </a:extLst>
          </p:cNvPr>
          <p:cNvSpPr>
            <a:spLocks noGrp="1"/>
          </p:cNvSpPr>
          <p:nvPr>
            <p:ph type="pic" sz="quarter" idx="44" hasCustomPrompt="1"/>
          </p:nvPr>
        </p:nvSpPr>
        <p:spPr>
          <a:xfrm>
            <a:off x="8210513" y="1605375"/>
            <a:ext cx="786384" cy="78581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2" name="Text Placeholder 9">
            <a:extLst>
              <a:ext uri="{FF2B5EF4-FFF2-40B4-BE49-F238E27FC236}">
                <a16:creationId xmlns:a16="http://schemas.microsoft.com/office/drawing/2014/main" id="{5DD74D89-5FE1-40D9-AF2F-1F3F1213B540}"/>
              </a:ext>
            </a:extLst>
          </p:cNvPr>
          <p:cNvSpPr>
            <a:spLocks noGrp="1"/>
          </p:cNvSpPr>
          <p:nvPr>
            <p:ph type="body" sz="quarter" idx="45" hasCustomPrompt="1"/>
          </p:nvPr>
        </p:nvSpPr>
        <p:spPr>
          <a:xfrm>
            <a:off x="4476056" y="2536348"/>
            <a:ext cx="3239886" cy="1626289"/>
          </a:xfrm>
          <a:prstGeom prst="rect">
            <a:avLst/>
          </a:prstGeom>
        </p:spPr>
        <p:txBody>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23" name="Text Placeholder 9">
            <a:extLst>
              <a:ext uri="{FF2B5EF4-FFF2-40B4-BE49-F238E27FC236}">
                <a16:creationId xmlns:a16="http://schemas.microsoft.com/office/drawing/2014/main" id="{FBBA5BDC-DFA8-45B1-BADB-623E3F1257C7}"/>
              </a:ext>
            </a:extLst>
          </p:cNvPr>
          <p:cNvSpPr>
            <a:spLocks noGrp="1"/>
          </p:cNvSpPr>
          <p:nvPr>
            <p:ph type="body" sz="quarter" idx="46" hasCustomPrompt="1"/>
          </p:nvPr>
        </p:nvSpPr>
        <p:spPr>
          <a:xfrm>
            <a:off x="8210512" y="2536347"/>
            <a:ext cx="3239886" cy="1626289"/>
          </a:xfrm>
          <a:prstGeom prst="rect">
            <a:avLst/>
          </a:prstGeom>
        </p:spPr>
        <p:txBody>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Tree>
    <p:extLst>
      <p:ext uri="{BB962C8B-B14F-4D97-AF65-F5344CB8AC3E}">
        <p14:creationId xmlns:p14="http://schemas.microsoft.com/office/powerpoint/2010/main" val="897106720"/>
      </p:ext>
    </p:extLst>
  </p:cSld>
  <p:clrMapOvr>
    <a:masterClrMapping/>
  </p:clrMapOvr>
  <p:transition>
    <p:fade/>
  </p:transition>
  <p:extLst>
    <p:ext uri="{DCECCB84-F9BA-43D5-87BE-67443E8EF086}">
      <p15:sldGuideLst xmlns:p15="http://schemas.microsoft.com/office/powerpoint/2012/main">
        <p15:guide id="1" orient="horz" pos="912">
          <p15:clr>
            <a:srgbClr val="FBAE40"/>
          </p15:clr>
        </p15:guide>
      </p15:sldGuideLst>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Outcomes 1">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2A9376E-7B47-4BBF-90D9-2543BAA07295}"/>
              </a:ext>
            </a:extLst>
          </p:cNvPr>
          <p:cNvSpPr/>
          <p:nvPr userDrawn="1"/>
        </p:nvSpPr>
        <p:spPr bwMode="auto">
          <a:xfrm>
            <a:off x="8895504"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2" name="Title 1">
            <a:extLst>
              <a:ext uri="{FF2B5EF4-FFF2-40B4-BE49-F238E27FC236}">
                <a16:creationId xmlns:a16="http://schemas.microsoft.com/office/drawing/2014/main" id="{FEBD7C80-8A3E-45E6-BDD2-A47A804F614F}"/>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Outcomes </a:t>
            </a:r>
          </a:p>
        </p:txBody>
      </p:sp>
      <p:sp>
        <p:nvSpPr>
          <p:cNvPr id="4" name="Rectangle 3">
            <a:extLst>
              <a:ext uri="{FF2B5EF4-FFF2-40B4-BE49-F238E27FC236}">
                <a16:creationId xmlns:a16="http://schemas.microsoft.com/office/drawing/2014/main" id="{9AD6C407-E5E0-42D4-A5F3-17482833403C}"/>
              </a:ext>
            </a:extLst>
          </p:cNvPr>
          <p:cNvSpPr/>
          <p:nvPr userDrawn="1"/>
        </p:nvSpPr>
        <p:spPr bwMode="auto">
          <a:xfrm>
            <a:off x="598560"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5E5E32B4-EB21-4896-AB96-2035AED54ED6}"/>
              </a:ext>
            </a:extLst>
          </p:cNvPr>
          <p:cNvSpPr/>
          <p:nvPr userDrawn="1"/>
        </p:nvSpPr>
        <p:spPr bwMode="auto">
          <a:xfrm>
            <a:off x="3376593"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7" name="Rectangle 6">
            <a:extLst>
              <a:ext uri="{FF2B5EF4-FFF2-40B4-BE49-F238E27FC236}">
                <a16:creationId xmlns:a16="http://schemas.microsoft.com/office/drawing/2014/main" id="{4E17443F-9239-4B83-B3F8-66DB92DEA677}"/>
              </a:ext>
            </a:extLst>
          </p:cNvPr>
          <p:cNvSpPr/>
          <p:nvPr userDrawn="1"/>
        </p:nvSpPr>
        <p:spPr bwMode="auto">
          <a:xfrm>
            <a:off x="6136049"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19"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620184" y="3599164"/>
            <a:ext cx="2615172"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0"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Describe outcomes</a:t>
            </a:r>
          </a:p>
        </p:txBody>
      </p:sp>
      <p:sp>
        <p:nvSpPr>
          <p:cNvPr id="9" name="Picture Placeholder 8">
            <a:extLst>
              <a:ext uri="{FF2B5EF4-FFF2-40B4-BE49-F238E27FC236}">
                <a16:creationId xmlns:a16="http://schemas.microsoft.com/office/drawing/2014/main" id="{9C2BDA26-D07F-AE44-92D1-F36213AE327C}"/>
              </a:ext>
            </a:extLst>
          </p:cNvPr>
          <p:cNvSpPr>
            <a:spLocks noGrp="1"/>
          </p:cNvSpPr>
          <p:nvPr>
            <p:ph type="pic" sz="quarter" idx="33" hasCustomPrompt="1"/>
          </p:nvPr>
        </p:nvSpPr>
        <p:spPr>
          <a:xfrm>
            <a:off x="1282458" y="2521967"/>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1" name="Picture Placeholder 8">
            <a:extLst>
              <a:ext uri="{FF2B5EF4-FFF2-40B4-BE49-F238E27FC236}">
                <a16:creationId xmlns:a16="http://schemas.microsoft.com/office/drawing/2014/main" id="{A1F35A7B-8A3F-0644-8E12-4B3AA7D63704}"/>
              </a:ext>
            </a:extLst>
          </p:cNvPr>
          <p:cNvSpPr>
            <a:spLocks noGrp="1"/>
          </p:cNvSpPr>
          <p:nvPr>
            <p:ph type="pic" sz="quarter" idx="34" hasCustomPrompt="1"/>
          </p:nvPr>
        </p:nvSpPr>
        <p:spPr>
          <a:xfrm>
            <a:off x="4037851" y="2516666"/>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2" name="Picture Placeholder 8">
            <a:extLst>
              <a:ext uri="{FF2B5EF4-FFF2-40B4-BE49-F238E27FC236}">
                <a16:creationId xmlns:a16="http://schemas.microsoft.com/office/drawing/2014/main" id="{DB26BF04-4C4D-1A4D-A570-08E29469A7FB}"/>
              </a:ext>
            </a:extLst>
          </p:cNvPr>
          <p:cNvSpPr>
            <a:spLocks noGrp="1"/>
          </p:cNvSpPr>
          <p:nvPr>
            <p:ph type="pic" sz="quarter" idx="35" hasCustomPrompt="1"/>
          </p:nvPr>
        </p:nvSpPr>
        <p:spPr>
          <a:xfrm>
            <a:off x="6801370" y="2521967"/>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3" name="Picture Placeholder 8">
            <a:extLst>
              <a:ext uri="{FF2B5EF4-FFF2-40B4-BE49-F238E27FC236}">
                <a16:creationId xmlns:a16="http://schemas.microsoft.com/office/drawing/2014/main" id="{69E33A0A-9BD7-B94C-A89A-77CBA9924F97}"/>
              </a:ext>
            </a:extLst>
          </p:cNvPr>
          <p:cNvSpPr>
            <a:spLocks noGrp="1"/>
          </p:cNvSpPr>
          <p:nvPr>
            <p:ph type="pic" sz="quarter" idx="36" hasCustomPrompt="1"/>
          </p:nvPr>
        </p:nvSpPr>
        <p:spPr>
          <a:xfrm>
            <a:off x="9557778" y="2512986"/>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6" name="Text Placeholder 34">
            <a:extLst>
              <a:ext uri="{FF2B5EF4-FFF2-40B4-BE49-F238E27FC236}">
                <a16:creationId xmlns:a16="http://schemas.microsoft.com/office/drawing/2014/main" id="{B81CD7AC-DF42-4877-A4F4-C5291B605D5D}"/>
              </a:ext>
            </a:extLst>
          </p:cNvPr>
          <p:cNvSpPr>
            <a:spLocks noGrp="1"/>
          </p:cNvSpPr>
          <p:nvPr>
            <p:ph type="body" sz="quarter" idx="37" hasCustomPrompt="1"/>
          </p:nvPr>
        </p:nvSpPr>
        <p:spPr>
          <a:xfrm>
            <a:off x="3376593" y="3599164"/>
            <a:ext cx="2697110"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7" name="Text Placeholder 34">
            <a:extLst>
              <a:ext uri="{FF2B5EF4-FFF2-40B4-BE49-F238E27FC236}">
                <a16:creationId xmlns:a16="http://schemas.microsoft.com/office/drawing/2014/main" id="{B6978FF9-F8A8-4DC8-A55D-5220628E5CCB}"/>
              </a:ext>
            </a:extLst>
          </p:cNvPr>
          <p:cNvSpPr>
            <a:spLocks noGrp="1"/>
          </p:cNvSpPr>
          <p:nvPr>
            <p:ph type="body" sz="quarter" idx="38" hasCustomPrompt="1"/>
          </p:nvPr>
        </p:nvSpPr>
        <p:spPr>
          <a:xfrm>
            <a:off x="6154626" y="3599164"/>
            <a:ext cx="2678903"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1" name="Text Placeholder 34">
            <a:extLst>
              <a:ext uri="{FF2B5EF4-FFF2-40B4-BE49-F238E27FC236}">
                <a16:creationId xmlns:a16="http://schemas.microsoft.com/office/drawing/2014/main" id="{C7FA138F-6100-4A93-B189-25643DE87044}"/>
              </a:ext>
            </a:extLst>
          </p:cNvPr>
          <p:cNvSpPr>
            <a:spLocks noGrp="1"/>
          </p:cNvSpPr>
          <p:nvPr>
            <p:ph type="body" sz="quarter" idx="39" hasCustomPrompt="1"/>
          </p:nvPr>
        </p:nvSpPr>
        <p:spPr>
          <a:xfrm>
            <a:off x="8888256" y="3599164"/>
            <a:ext cx="2704728"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Tree>
    <p:extLst>
      <p:ext uri="{BB962C8B-B14F-4D97-AF65-F5344CB8AC3E}">
        <p14:creationId xmlns:p14="http://schemas.microsoft.com/office/powerpoint/2010/main" val="448855630"/>
      </p:ext>
    </p:extLst>
  </p:cSld>
  <p:clrMapOvr>
    <a:masterClrMapping/>
  </p:clrMapOvr>
  <p:transition>
    <p:fade/>
  </p:transition>
  <p:extLst>
    <p:ext uri="{DCECCB84-F9BA-43D5-87BE-67443E8EF086}">
      <p15:sldGuideLst xmlns:p15="http://schemas.microsoft.com/office/powerpoint/2012/main">
        <p15:guide id="1" pos="5544">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Outcomes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2A9376E-7B47-4BBF-90D9-2543BAA07295}"/>
              </a:ext>
            </a:extLst>
          </p:cNvPr>
          <p:cNvSpPr/>
          <p:nvPr userDrawn="1"/>
        </p:nvSpPr>
        <p:spPr bwMode="auto">
          <a:xfrm>
            <a:off x="8892611"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2" name="Title 1">
            <a:extLst>
              <a:ext uri="{FF2B5EF4-FFF2-40B4-BE49-F238E27FC236}">
                <a16:creationId xmlns:a16="http://schemas.microsoft.com/office/drawing/2014/main" id="{FEBD7C80-8A3E-45E6-BDD2-A47A804F614F}"/>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Outcomes</a:t>
            </a:r>
          </a:p>
        </p:txBody>
      </p:sp>
      <p:sp>
        <p:nvSpPr>
          <p:cNvPr id="4" name="Rectangle 3">
            <a:extLst>
              <a:ext uri="{FF2B5EF4-FFF2-40B4-BE49-F238E27FC236}">
                <a16:creationId xmlns:a16="http://schemas.microsoft.com/office/drawing/2014/main" id="{9AD6C407-E5E0-42D4-A5F3-17482833403C}"/>
              </a:ext>
            </a:extLst>
          </p:cNvPr>
          <p:cNvSpPr/>
          <p:nvPr userDrawn="1"/>
        </p:nvSpPr>
        <p:spPr bwMode="auto">
          <a:xfrm>
            <a:off x="614244"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5E5E32B4-EB21-4896-AB96-2035AED54ED6}"/>
              </a:ext>
            </a:extLst>
          </p:cNvPr>
          <p:cNvSpPr/>
          <p:nvPr userDrawn="1"/>
        </p:nvSpPr>
        <p:spPr bwMode="auto">
          <a:xfrm>
            <a:off x="3373700"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7" name="Rectangle 6">
            <a:extLst>
              <a:ext uri="{FF2B5EF4-FFF2-40B4-BE49-F238E27FC236}">
                <a16:creationId xmlns:a16="http://schemas.microsoft.com/office/drawing/2014/main" id="{4E17443F-9239-4B83-B3F8-66DB92DEA677}"/>
              </a:ext>
            </a:extLst>
          </p:cNvPr>
          <p:cNvSpPr/>
          <p:nvPr userDrawn="1"/>
        </p:nvSpPr>
        <p:spPr bwMode="auto">
          <a:xfrm>
            <a:off x="6133156"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18" name="Text Placeholder 34">
            <a:extLst>
              <a:ext uri="{FF2B5EF4-FFF2-40B4-BE49-F238E27FC236}">
                <a16:creationId xmlns:a16="http://schemas.microsoft.com/office/drawing/2014/main" id="{1C3C1255-82DA-4C32-AA41-26837D24E68E}"/>
              </a:ext>
            </a:extLst>
          </p:cNvPr>
          <p:cNvSpPr>
            <a:spLocks noGrp="1"/>
          </p:cNvSpPr>
          <p:nvPr>
            <p:ph type="body" sz="quarter" idx="15" hasCustomPrompt="1"/>
          </p:nvPr>
        </p:nvSpPr>
        <p:spPr>
          <a:xfrm>
            <a:off x="3375733" y="3266660"/>
            <a:ext cx="2695448" cy="2710438"/>
          </a:xfrm>
          <a:prstGeom prst="rect">
            <a:avLst/>
          </a:prstGeom>
          <a:solidFill>
            <a:srgbClr val="E6E6E6"/>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614244" y="3266660"/>
            <a:ext cx="2697480" cy="2710438"/>
          </a:xfrm>
          <a:prstGeom prst="rect">
            <a:avLst/>
          </a:prstGeom>
          <a:solidFill>
            <a:schemeClr val="bg2"/>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34">
            <a:extLst>
              <a:ext uri="{FF2B5EF4-FFF2-40B4-BE49-F238E27FC236}">
                <a16:creationId xmlns:a16="http://schemas.microsoft.com/office/drawing/2014/main" id="{5824D959-6715-4EFD-A139-B6BE5D2D6C04}"/>
              </a:ext>
            </a:extLst>
          </p:cNvPr>
          <p:cNvSpPr>
            <a:spLocks noGrp="1"/>
          </p:cNvSpPr>
          <p:nvPr>
            <p:ph type="body" sz="quarter" idx="17" hasCustomPrompt="1"/>
          </p:nvPr>
        </p:nvSpPr>
        <p:spPr>
          <a:xfrm>
            <a:off x="6137221" y="3266660"/>
            <a:ext cx="2693416" cy="2710438"/>
          </a:xfrm>
          <a:prstGeom prst="rect">
            <a:avLst/>
          </a:prstGeom>
          <a:solidFill>
            <a:srgbClr val="E6E6E6"/>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3" name="Text Placeholder 34">
            <a:extLst>
              <a:ext uri="{FF2B5EF4-FFF2-40B4-BE49-F238E27FC236}">
                <a16:creationId xmlns:a16="http://schemas.microsoft.com/office/drawing/2014/main" id="{DFC19188-AA3D-4FA3-8587-E30F8487884B}"/>
              </a:ext>
            </a:extLst>
          </p:cNvPr>
          <p:cNvSpPr>
            <a:spLocks noGrp="1"/>
          </p:cNvSpPr>
          <p:nvPr>
            <p:ph type="body" sz="quarter" idx="18" hasCustomPrompt="1"/>
          </p:nvPr>
        </p:nvSpPr>
        <p:spPr>
          <a:xfrm>
            <a:off x="8889564" y="3266660"/>
            <a:ext cx="2700527" cy="2710438"/>
          </a:xfrm>
          <a:prstGeom prst="rect">
            <a:avLst/>
          </a:prstGeom>
          <a:solidFill>
            <a:srgbClr val="E6E6E6"/>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0"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Describe outcomes</a:t>
            </a:r>
          </a:p>
        </p:txBody>
      </p:sp>
      <p:sp>
        <p:nvSpPr>
          <p:cNvPr id="30" name="Picture Placeholder 8">
            <a:extLst>
              <a:ext uri="{FF2B5EF4-FFF2-40B4-BE49-F238E27FC236}">
                <a16:creationId xmlns:a16="http://schemas.microsoft.com/office/drawing/2014/main" id="{55406038-7310-344A-9501-ACFA0DB2EEBE}"/>
              </a:ext>
            </a:extLst>
          </p:cNvPr>
          <p:cNvSpPr>
            <a:spLocks noGrp="1"/>
          </p:cNvSpPr>
          <p:nvPr>
            <p:ph type="pic" sz="quarter" idx="33" hasCustomPrompt="1"/>
          </p:nvPr>
        </p:nvSpPr>
        <p:spPr>
          <a:xfrm>
            <a:off x="1279565" y="2223167"/>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1" name="Picture Placeholder 8">
            <a:extLst>
              <a:ext uri="{FF2B5EF4-FFF2-40B4-BE49-F238E27FC236}">
                <a16:creationId xmlns:a16="http://schemas.microsoft.com/office/drawing/2014/main" id="{1E00C561-DDEB-4B40-B9CF-DE60DBA4FA97}"/>
              </a:ext>
            </a:extLst>
          </p:cNvPr>
          <p:cNvSpPr>
            <a:spLocks noGrp="1"/>
          </p:cNvSpPr>
          <p:nvPr>
            <p:ph type="pic" sz="quarter" idx="34" hasCustomPrompt="1"/>
          </p:nvPr>
        </p:nvSpPr>
        <p:spPr>
          <a:xfrm>
            <a:off x="9554885" y="2221294"/>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2" name="Picture Placeholder 8">
            <a:extLst>
              <a:ext uri="{FF2B5EF4-FFF2-40B4-BE49-F238E27FC236}">
                <a16:creationId xmlns:a16="http://schemas.microsoft.com/office/drawing/2014/main" id="{26A17445-B877-A14A-9F3A-0E631F158661}"/>
              </a:ext>
            </a:extLst>
          </p:cNvPr>
          <p:cNvSpPr>
            <a:spLocks noGrp="1"/>
          </p:cNvSpPr>
          <p:nvPr>
            <p:ph type="pic" sz="quarter" idx="35" hasCustomPrompt="1"/>
          </p:nvPr>
        </p:nvSpPr>
        <p:spPr>
          <a:xfrm>
            <a:off x="6798477" y="2223167"/>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3" name="Picture Placeholder 8">
            <a:extLst>
              <a:ext uri="{FF2B5EF4-FFF2-40B4-BE49-F238E27FC236}">
                <a16:creationId xmlns:a16="http://schemas.microsoft.com/office/drawing/2014/main" id="{8395F2A0-74C9-7548-97CE-A280084F8F9C}"/>
              </a:ext>
            </a:extLst>
          </p:cNvPr>
          <p:cNvSpPr>
            <a:spLocks noGrp="1"/>
          </p:cNvSpPr>
          <p:nvPr>
            <p:ph type="pic" sz="quarter" idx="36" hasCustomPrompt="1"/>
          </p:nvPr>
        </p:nvSpPr>
        <p:spPr>
          <a:xfrm>
            <a:off x="4039021" y="2223167"/>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3598436696"/>
      </p:ext>
    </p:extLst>
  </p:cSld>
  <p:clrMapOvr>
    <a:masterClrMapping/>
  </p:clrMapOvr>
  <p:transition>
    <p:fade/>
  </p:transition>
  <p:extLst>
    <p:ext uri="{DCECCB84-F9BA-43D5-87BE-67443E8EF086}">
      <p15:sldGuideLst xmlns:p15="http://schemas.microsoft.com/office/powerpoint/2012/main">
        <p15:guide id="1" pos="5808">
          <p15:clr>
            <a:srgbClr val="FBAE40"/>
          </p15:clr>
        </p15:guide>
        <p15:guide id="2" orient="horz" pos="1392">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Outcomes 3">
    <p:spTree>
      <p:nvGrpSpPr>
        <p:cNvPr id="1" name=""/>
        <p:cNvGrpSpPr/>
        <p:nvPr/>
      </p:nvGrpSpPr>
      <p:grpSpPr>
        <a:xfrm>
          <a:off x="0" y="0"/>
          <a:ext cx="0" cy="0"/>
          <a:chOff x="0" y="0"/>
          <a:chExt cx="0" cy="0"/>
        </a:xfrm>
      </p:grpSpPr>
      <p:sp>
        <p:nvSpPr>
          <p:cNvPr id="3" name="Rectangle 2" descr="Grey background">
            <a:extLst>
              <a:ext uri="{FF2B5EF4-FFF2-40B4-BE49-F238E27FC236}">
                <a16:creationId xmlns:a16="http://schemas.microsoft.com/office/drawing/2014/main" id="{B90B41A7-02DB-4762-83D1-648B40FD537C}"/>
              </a:ext>
            </a:extLst>
          </p:cNvPr>
          <p:cNvSpPr/>
          <p:nvPr userDrawn="1"/>
        </p:nvSpPr>
        <p:spPr bwMode="auto">
          <a:xfrm>
            <a:off x="0" y="1435101"/>
            <a:ext cx="12192000" cy="459422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4" name="Title 16"/>
          <p:cNvSpPr>
            <a:spLocks noGrp="1"/>
          </p:cNvSpPr>
          <p:nvPr>
            <p:ph type="title" hasCustomPrompt="1"/>
          </p:nvPr>
        </p:nvSpPr>
        <p:spPr>
          <a:xfrm>
            <a:off x="588263" y="457200"/>
            <a:ext cx="10972800" cy="553998"/>
          </a:xfrm>
          <a:prstGeom prst="rect">
            <a:avLst/>
          </a:prstGeom>
        </p:spPr>
        <p:txBody>
          <a:bodyPr/>
          <a:lstStyle>
            <a:lvl1pPr>
              <a:defRPr baseline="0"/>
            </a:lvl1pPr>
          </a:lstStyle>
          <a:p>
            <a:r>
              <a:rPr lang="en-US"/>
              <a:t>Outcomes</a:t>
            </a:r>
          </a:p>
        </p:txBody>
      </p:sp>
      <p:sp>
        <p:nvSpPr>
          <p:cNvPr id="12" name="Text Placeholder 13"/>
          <p:cNvSpPr>
            <a:spLocks noGrp="1"/>
          </p:cNvSpPr>
          <p:nvPr>
            <p:ph type="body" sz="quarter" idx="18" hasCustomPrompt="1"/>
          </p:nvPr>
        </p:nvSpPr>
        <p:spPr>
          <a:xfrm>
            <a:off x="588264" y="1710969"/>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one</a:t>
            </a:r>
          </a:p>
        </p:txBody>
      </p:sp>
      <p:sp>
        <p:nvSpPr>
          <p:cNvPr id="13" name="Text Placeholder 9"/>
          <p:cNvSpPr>
            <a:spLocks noGrp="1"/>
          </p:cNvSpPr>
          <p:nvPr>
            <p:ph type="body" sz="quarter" idx="32" hasCustomPrompt="1"/>
          </p:nvPr>
        </p:nvSpPr>
        <p:spPr>
          <a:xfrm>
            <a:off x="588264" y="2018539"/>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14" name="Text Placeholder 13"/>
          <p:cNvSpPr>
            <a:spLocks noGrp="1"/>
          </p:cNvSpPr>
          <p:nvPr>
            <p:ph type="body" sz="quarter" idx="33" hasCustomPrompt="1"/>
          </p:nvPr>
        </p:nvSpPr>
        <p:spPr>
          <a:xfrm>
            <a:off x="3460558" y="1710968"/>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two</a:t>
            </a:r>
          </a:p>
        </p:txBody>
      </p:sp>
      <p:sp>
        <p:nvSpPr>
          <p:cNvPr id="15" name="Text Placeholder 13"/>
          <p:cNvSpPr>
            <a:spLocks noGrp="1"/>
          </p:cNvSpPr>
          <p:nvPr>
            <p:ph type="body" sz="quarter" idx="34" hasCustomPrompt="1"/>
          </p:nvPr>
        </p:nvSpPr>
        <p:spPr>
          <a:xfrm>
            <a:off x="6332854" y="1710967"/>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three</a:t>
            </a:r>
          </a:p>
        </p:txBody>
      </p:sp>
      <p:sp>
        <p:nvSpPr>
          <p:cNvPr id="16" name="Text Placeholder 9"/>
          <p:cNvSpPr>
            <a:spLocks noGrp="1"/>
          </p:cNvSpPr>
          <p:nvPr>
            <p:ph type="body" sz="quarter" idx="35" hasCustomPrompt="1"/>
          </p:nvPr>
        </p:nvSpPr>
        <p:spPr>
          <a:xfrm>
            <a:off x="3460558" y="202082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17" name="Text Placeholder 9"/>
          <p:cNvSpPr>
            <a:spLocks noGrp="1"/>
          </p:cNvSpPr>
          <p:nvPr>
            <p:ph type="body" sz="quarter" idx="36" hasCustomPrompt="1"/>
          </p:nvPr>
        </p:nvSpPr>
        <p:spPr>
          <a:xfrm>
            <a:off x="6332854" y="202082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20" name="Text Placeholder 13"/>
          <p:cNvSpPr>
            <a:spLocks noGrp="1"/>
          </p:cNvSpPr>
          <p:nvPr>
            <p:ph type="body" sz="quarter" idx="39" hasCustomPrompt="1"/>
          </p:nvPr>
        </p:nvSpPr>
        <p:spPr>
          <a:xfrm>
            <a:off x="588264" y="3907830"/>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four</a:t>
            </a:r>
          </a:p>
        </p:txBody>
      </p:sp>
      <p:sp>
        <p:nvSpPr>
          <p:cNvPr id="21" name="Text Placeholder 9"/>
          <p:cNvSpPr>
            <a:spLocks noGrp="1"/>
          </p:cNvSpPr>
          <p:nvPr>
            <p:ph type="body" sz="quarter" idx="40" hasCustomPrompt="1"/>
          </p:nvPr>
        </p:nvSpPr>
        <p:spPr>
          <a:xfrm>
            <a:off x="588264" y="4215400"/>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22" name="Text Placeholder 13"/>
          <p:cNvSpPr>
            <a:spLocks noGrp="1"/>
          </p:cNvSpPr>
          <p:nvPr>
            <p:ph type="body" sz="quarter" idx="41" hasCustomPrompt="1"/>
          </p:nvPr>
        </p:nvSpPr>
        <p:spPr>
          <a:xfrm>
            <a:off x="3460558" y="3907829"/>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five</a:t>
            </a:r>
          </a:p>
        </p:txBody>
      </p:sp>
      <p:sp>
        <p:nvSpPr>
          <p:cNvPr id="23" name="Text Placeholder 13"/>
          <p:cNvSpPr>
            <a:spLocks noGrp="1"/>
          </p:cNvSpPr>
          <p:nvPr>
            <p:ph type="body" sz="quarter" idx="42" hasCustomPrompt="1"/>
          </p:nvPr>
        </p:nvSpPr>
        <p:spPr>
          <a:xfrm>
            <a:off x="6332854" y="3907828"/>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six</a:t>
            </a:r>
          </a:p>
        </p:txBody>
      </p:sp>
      <p:sp>
        <p:nvSpPr>
          <p:cNvPr id="24" name="Text Placeholder 9"/>
          <p:cNvSpPr>
            <a:spLocks noGrp="1"/>
          </p:cNvSpPr>
          <p:nvPr>
            <p:ph type="body" sz="quarter" idx="43" hasCustomPrompt="1"/>
          </p:nvPr>
        </p:nvSpPr>
        <p:spPr>
          <a:xfrm>
            <a:off x="3460558" y="421768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25" name="Text Placeholder 9"/>
          <p:cNvSpPr>
            <a:spLocks noGrp="1"/>
          </p:cNvSpPr>
          <p:nvPr>
            <p:ph type="body" sz="quarter" idx="44" hasCustomPrompt="1"/>
          </p:nvPr>
        </p:nvSpPr>
        <p:spPr>
          <a:xfrm>
            <a:off x="6332854" y="421768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7" name="Picture Placeholder 6">
            <a:extLst>
              <a:ext uri="{FF2B5EF4-FFF2-40B4-BE49-F238E27FC236}">
                <a16:creationId xmlns:a16="http://schemas.microsoft.com/office/drawing/2014/main" id="{C09A1B5C-D379-0344-9226-8E14744D56A9}"/>
              </a:ext>
            </a:extLst>
          </p:cNvPr>
          <p:cNvSpPr>
            <a:spLocks noGrp="1"/>
          </p:cNvSpPr>
          <p:nvPr>
            <p:ph type="pic" sz="quarter" idx="45" hasCustomPrompt="1"/>
          </p:nvPr>
        </p:nvSpPr>
        <p:spPr>
          <a:xfrm>
            <a:off x="8721727" y="1435101"/>
            <a:ext cx="3176588" cy="45942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2467401455"/>
      </p:ext>
    </p:extLst>
  </p:cSld>
  <p:clrMapOvr>
    <a:masterClrMapping/>
  </p:clrMapOvr>
  <p:transition>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Capabilities 1">
    <p:spTree>
      <p:nvGrpSpPr>
        <p:cNvPr id="1" name=""/>
        <p:cNvGrpSpPr/>
        <p:nvPr/>
      </p:nvGrpSpPr>
      <p:grpSpPr>
        <a:xfrm>
          <a:off x="0" y="0"/>
          <a:ext cx="0" cy="0"/>
          <a:chOff x="0" y="0"/>
          <a:chExt cx="0" cy="0"/>
        </a:xfrm>
      </p:grpSpPr>
      <p:sp>
        <p:nvSpPr>
          <p:cNvPr id="3"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a:t>
            </a:r>
          </a:p>
        </p:txBody>
      </p:sp>
      <p:sp>
        <p:nvSpPr>
          <p:cNvPr id="17"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18" name="Text Placeholder 12">
            <a:extLst>
              <a:ext uri="{FF2B5EF4-FFF2-40B4-BE49-F238E27FC236}">
                <a16:creationId xmlns:a16="http://schemas.microsoft.com/office/drawing/2014/main" id="{6F3D3840-0836-46AD-862C-6B05C2E26D8F}"/>
              </a:ext>
            </a:extLst>
          </p:cNvPr>
          <p:cNvSpPr>
            <a:spLocks noGrp="1"/>
          </p:cNvSpPr>
          <p:nvPr>
            <p:ph type="body" sz="quarter" idx="17" hasCustomPrompt="1"/>
          </p:nvPr>
        </p:nvSpPr>
        <p:spPr>
          <a:xfrm>
            <a:off x="621718" y="5609784"/>
            <a:ext cx="10959932" cy="457200"/>
          </a:xfrm>
          <a:prstGeom prst="rect">
            <a:avLst/>
          </a:prstGeom>
          <a:solidFill>
            <a:srgbClr val="0078D4"/>
          </a:solidFill>
          <a:ln>
            <a:noFill/>
          </a:ln>
        </p:spPr>
        <p:txBody>
          <a:bodyPr lIns="180000" tIns="0" rIns="36000" anchor="ctr" anchorCtr="0">
            <a:noAutofit/>
          </a:bodyPr>
          <a:lstStyle>
            <a:lvl1pPr marL="0" indent="0" algn="ctr">
              <a:buNone/>
              <a:defRPr sz="1600" b="0" baseline="0">
                <a:solidFill>
                  <a:schemeClr val="bg1"/>
                </a:solidFill>
                <a:latin typeface="+mn-lt"/>
              </a:defRPr>
            </a:lvl1pPr>
          </a:lstStyle>
          <a:p>
            <a:pPr lvl="0"/>
            <a:r>
              <a:rPr lang="en-US"/>
              <a:t>Length of time for process</a:t>
            </a:r>
          </a:p>
        </p:txBody>
      </p:sp>
      <p:sp>
        <p:nvSpPr>
          <p:cNvPr id="20" name="Text Placeholder 12">
            <a:extLst>
              <a:ext uri="{FF2B5EF4-FFF2-40B4-BE49-F238E27FC236}">
                <a16:creationId xmlns:a16="http://schemas.microsoft.com/office/drawing/2014/main" id="{6F3D3840-0836-46AD-862C-6B05C2E26D8F}"/>
              </a:ext>
            </a:extLst>
          </p:cNvPr>
          <p:cNvSpPr>
            <a:spLocks noGrp="1"/>
          </p:cNvSpPr>
          <p:nvPr>
            <p:ph type="body" sz="quarter" idx="26" hasCustomPrompt="1"/>
          </p:nvPr>
        </p:nvSpPr>
        <p:spPr>
          <a:xfrm>
            <a:off x="621717" y="2377424"/>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one</a:t>
            </a:r>
          </a:p>
        </p:txBody>
      </p:sp>
      <p:sp>
        <p:nvSpPr>
          <p:cNvPr id="22" name="Text Placeholder 12">
            <a:extLst>
              <a:ext uri="{FF2B5EF4-FFF2-40B4-BE49-F238E27FC236}">
                <a16:creationId xmlns:a16="http://schemas.microsoft.com/office/drawing/2014/main" id="{6F3D3840-0836-46AD-862C-6B05C2E26D8F}"/>
              </a:ext>
            </a:extLst>
          </p:cNvPr>
          <p:cNvSpPr>
            <a:spLocks noGrp="1"/>
          </p:cNvSpPr>
          <p:nvPr>
            <p:ph type="body" sz="quarter" idx="27" hasCustomPrompt="1"/>
          </p:nvPr>
        </p:nvSpPr>
        <p:spPr>
          <a:xfrm>
            <a:off x="9510722" y="2377424"/>
            <a:ext cx="2069413" cy="438594"/>
          </a:xfrm>
          <a:prstGeom prst="rect">
            <a:avLst/>
          </a:prstGeom>
          <a:solidFill>
            <a:srgbClr val="002050"/>
          </a:solidFill>
          <a:ln>
            <a:noFill/>
          </a:ln>
        </p:spPr>
        <p:txBody>
          <a:bodyPr lIns="180000" tIns="0" rIns="36000" anchor="ctr" anchorCtr="0">
            <a:noAutofit/>
          </a:bodyPr>
          <a:lstStyle>
            <a:lvl1pPr marL="0" indent="0" algn="l">
              <a:buNone/>
              <a:defRPr sz="2000" b="0" baseline="0">
                <a:solidFill>
                  <a:schemeClr val="bg1"/>
                </a:solidFill>
                <a:latin typeface="+mn-lt"/>
              </a:defRPr>
            </a:lvl1pPr>
          </a:lstStyle>
          <a:p>
            <a:pPr lvl="0"/>
            <a:r>
              <a:rPr lang="en-US"/>
              <a:t>Next steps</a:t>
            </a:r>
          </a:p>
        </p:txBody>
      </p:sp>
      <p:sp>
        <p:nvSpPr>
          <p:cNvPr id="38"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621717" y="2834799"/>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16" name="Text Placeholder 12">
            <a:extLst>
              <a:ext uri="{FF2B5EF4-FFF2-40B4-BE49-F238E27FC236}">
                <a16:creationId xmlns:a16="http://schemas.microsoft.com/office/drawing/2014/main" id="{7732DE59-6872-4420-95C9-F7B0E23AA85A}"/>
              </a:ext>
            </a:extLst>
          </p:cNvPr>
          <p:cNvSpPr>
            <a:spLocks noGrp="1"/>
          </p:cNvSpPr>
          <p:nvPr>
            <p:ph type="body" sz="quarter" idx="38" hasCustomPrompt="1"/>
          </p:nvPr>
        </p:nvSpPr>
        <p:spPr>
          <a:xfrm>
            <a:off x="2845044" y="2381777"/>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two</a:t>
            </a:r>
          </a:p>
        </p:txBody>
      </p:sp>
      <p:sp>
        <p:nvSpPr>
          <p:cNvPr id="21" name="Text Placeholder 34">
            <a:extLst>
              <a:ext uri="{FF2B5EF4-FFF2-40B4-BE49-F238E27FC236}">
                <a16:creationId xmlns:a16="http://schemas.microsoft.com/office/drawing/2014/main" id="{FA8CE87B-4A9F-4E5C-B6B6-D2F6CFBA5BD2}"/>
              </a:ext>
            </a:extLst>
          </p:cNvPr>
          <p:cNvSpPr>
            <a:spLocks noGrp="1"/>
          </p:cNvSpPr>
          <p:nvPr>
            <p:ph type="body" sz="quarter" idx="39" hasCustomPrompt="1"/>
          </p:nvPr>
        </p:nvSpPr>
        <p:spPr>
          <a:xfrm>
            <a:off x="2845044" y="2839152"/>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23" name="Text Placeholder 12">
            <a:extLst>
              <a:ext uri="{FF2B5EF4-FFF2-40B4-BE49-F238E27FC236}">
                <a16:creationId xmlns:a16="http://schemas.microsoft.com/office/drawing/2014/main" id="{F49D2219-E65A-4B69-AD43-0D50FD942444}"/>
              </a:ext>
            </a:extLst>
          </p:cNvPr>
          <p:cNvSpPr>
            <a:spLocks noGrp="1"/>
          </p:cNvSpPr>
          <p:nvPr>
            <p:ph type="body" sz="quarter" idx="40" hasCustomPrompt="1"/>
          </p:nvPr>
        </p:nvSpPr>
        <p:spPr>
          <a:xfrm>
            <a:off x="5068371" y="2381777"/>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three</a:t>
            </a:r>
          </a:p>
        </p:txBody>
      </p:sp>
      <p:sp>
        <p:nvSpPr>
          <p:cNvPr id="24" name="Text Placeholder 34">
            <a:extLst>
              <a:ext uri="{FF2B5EF4-FFF2-40B4-BE49-F238E27FC236}">
                <a16:creationId xmlns:a16="http://schemas.microsoft.com/office/drawing/2014/main" id="{8081E08F-2109-45A9-A1D3-10EF5D3FCEC4}"/>
              </a:ext>
            </a:extLst>
          </p:cNvPr>
          <p:cNvSpPr>
            <a:spLocks noGrp="1"/>
          </p:cNvSpPr>
          <p:nvPr>
            <p:ph type="body" sz="quarter" idx="41" hasCustomPrompt="1"/>
          </p:nvPr>
        </p:nvSpPr>
        <p:spPr>
          <a:xfrm>
            <a:off x="5068371" y="2839152"/>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25" name="Text Placeholder 12">
            <a:extLst>
              <a:ext uri="{FF2B5EF4-FFF2-40B4-BE49-F238E27FC236}">
                <a16:creationId xmlns:a16="http://schemas.microsoft.com/office/drawing/2014/main" id="{16D9DE92-906E-417E-98E9-D6F72091EABD}"/>
              </a:ext>
            </a:extLst>
          </p:cNvPr>
          <p:cNvSpPr>
            <a:spLocks noGrp="1"/>
          </p:cNvSpPr>
          <p:nvPr>
            <p:ph type="body" sz="quarter" idx="42" hasCustomPrompt="1"/>
          </p:nvPr>
        </p:nvSpPr>
        <p:spPr>
          <a:xfrm>
            <a:off x="7294456" y="2376285"/>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four</a:t>
            </a:r>
          </a:p>
        </p:txBody>
      </p:sp>
      <p:sp>
        <p:nvSpPr>
          <p:cNvPr id="26" name="Text Placeholder 34">
            <a:extLst>
              <a:ext uri="{FF2B5EF4-FFF2-40B4-BE49-F238E27FC236}">
                <a16:creationId xmlns:a16="http://schemas.microsoft.com/office/drawing/2014/main" id="{D19F5055-A001-4AA8-8775-8E0D42E45694}"/>
              </a:ext>
            </a:extLst>
          </p:cNvPr>
          <p:cNvSpPr>
            <a:spLocks noGrp="1"/>
          </p:cNvSpPr>
          <p:nvPr>
            <p:ph type="body" sz="quarter" idx="43" hasCustomPrompt="1"/>
          </p:nvPr>
        </p:nvSpPr>
        <p:spPr>
          <a:xfrm>
            <a:off x="7294456" y="2833659"/>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27" name="Text Placeholder 34">
            <a:extLst>
              <a:ext uri="{FF2B5EF4-FFF2-40B4-BE49-F238E27FC236}">
                <a16:creationId xmlns:a16="http://schemas.microsoft.com/office/drawing/2014/main" id="{F0D9FF36-9CF9-42C3-BD76-0867CEB1B75C}"/>
              </a:ext>
            </a:extLst>
          </p:cNvPr>
          <p:cNvSpPr>
            <a:spLocks noGrp="1"/>
          </p:cNvSpPr>
          <p:nvPr>
            <p:ph type="body" sz="quarter" idx="44" hasCustomPrompt="1"/>
          </p:nvPr>
        </p:nvSpPr>
        <p:spPr>
          <a:xfrm>
            <a:off x="9510722" y="2836401"/>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Tree>
    <p:extLst>
      <p:ext uri="{BB962C8B-B14F-4D97-AF65-F5344CB8AC3E}">
        <p14:creationId xmlns:p14="http://schemas.microsoft.com/office/powerpoint/2010/main" val="2316000348"/>
      </p:ext>
    </p:extLst>
  </p:cSld>
  <p:clrMapOvr>
    <a:masterClrMapping/>
  </p:clrMapOvr>
  <p:transition>
    <p:fade/>
  </p:transition>
  <p:extLst>
    <p:ext uri="{DCECCB84-F9BA-43D5-87BE-67443E8EF086}">
      <p15:sldGuideLst xmlns:p15="http://schemas.microsoft.com/office/powerpoint/2012/main">
        <p15:guide id="1" pos="6288">
          <p15:clr>
            <a:srgbClr val="FBAE40"/>
          </p15:clr>
        </p15:guide>
        <p15:guide id="2" orient="horz" pos="1488">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Capabilities 2">
    <p:spTree>
      <p:nvGrpSpPr>
        <p:cNvPr id="1" name=""/>
        <p:cNvGrpSpPr/>
        <p:nvPr/>
      </p:nvGrpSpPr>
      <p:grpSpPr>
        <a:xfrm>
          <a:off x="0" y="0"/>
          <a:ext cx="0" cy="0"/>
          <a:chOff x="0" y="0"/>
          <a:chExt cx="0" cy="0"/>
        </a:xfrm>
      </p:grpSpPr>
      <p:sp>
        <p:nvSpPr>
          <p:cNvPr id="27"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 title</a:t>
            </a:r>
          </a:p>
        </p:txBody>
      </p:sp>
      <p:sp>
        <p:nvSpPr>
          <p:cNvPr id="28"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29" name="Text Placeholder 13"/>
          <p:cNvSpPr>
            <a:spLocks noGrp="1"/>
          </p:cNvSpPr>
          <p:nvPr>
            <p:ph type="body" sz="quarter" idx="18" hasCustomPrompt="1"/>
          </p:nvPr>
        </p:nvSpPr>
        <p:spPr>
          <a:xfrm>
            <a:off x="586731" y="3964213"/>
            <a:ext cx="3328416"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one</a:t>
            </a:r>
          </a:p>
        </p:txBody>
      </p:sp>
      <p:sp>
        <p:nvSpPr>
          <p:cNvPr id="30" name="Text Placeholder 34">
            <a:extLst>
              <a:ext uri="{FF2B5EF4-FFF2-40B4-BE49-F238E27FC236}">
                <a16:creationId xmlns:a16="http://schemas.microsoft.com/office/drawing/2014/main" id="{D7848528-AD14-4919-9C54-2A7EFE4F260E}"/>
              </a:ext>
            </a:extLst>
          </p:cNvPr>
          <p:cNvSpPr>
            <a:spLocks noGrp="1"/>
          </p:cNvSpPr>
          <p:nvPr>
            <p:ph type="body" sz="quarter" idx="25" hasCustomPrompt="1"/>
          </p:nvPr>
        </p:nvSpPr>
        <p:spPr>
          <a:xfrm>
            <a:off x="586731" y="4271990"/>
            <a:ext cx="3328416" cy="2023806"/>
          </a:xfrm>
          <a:prstGeom prst="rect">
            <a:avLst/>
          </a:prstGeom>
        </p:spPr>
        <p:txBody>
          <a:bodyPr lIns="183600" tIns="146304" rIns="183600" bIns="147600" anchor="t" anchorCtr="0">
            <a:noAutofit/>
          </a:bodyPr>
          <a:lstStyle>
            <a:lvl1pPr marL="0" indent="0" algn="ctr">
              <a:buFont typeface="Arial" panose="020B0604020202020204" pitchFamily="34" charset="0"/>
              <a:buNone/>
              <a:defRPr sz="1600">
                <a:latin typeface="+mn-lt"/>
              </a:defRPr>
            </a:lvl1pPr>
            <a:lvl2pPr marL="0" indent="0" algn="ctr">
              <a:buNone/>
              <a:defRPr sz="1600">
                <a:latin typeface="+mn-lt"/>
              </a:defRPr>
            </a:lvl2pPr>
            <a:lvl3pPr>
              <a:defRPr sz="1600">
                <a:latin typeface="+mn-lt"/>
              </a:defRPr>
            </a:lvl3pPr>
            <a:lvl4pPr>
              <a:defRPr sz="1600">
                <a:latin typeface="+mn-lt"/>
              </a:defRPr>
            </a:lvl4pPr>
            <a:lvl5pPr>
              <a:defRPr sz="1600">
                <a:latin typeface="+mn-lt"/>
              </a:defRPr>
            </a:lvl5pPr>
          </a:lstStyle>
          <a:p>
            <a:pPr marL="0" lvl="1" algn="ctr">
              <a:defRPr/>
            </a:pPr>
            <a:r>
              <a:rPr lang="en-US" sz="1600">
                <a:solidFill>
                  <a:srgbClr val="1A1A1A"/>
                </a:solidFill>
                <a:cs typeface="Segoe UI Semilight" panose="020B0402040204020203" pitchFamily="34" charset="0"/>
              </a:rPr>
              <a:t>Lorem ipsum dolor sit </a:t>
            </a:r>
            <a:r>
              <a:rPr lang="en-US" sz="1600" err="1">
                <a:solidFill>
                  <a:srgbClr val="1A1A1A"/>
                </a:solidFill>
                <a:cs typeface="Segoe UI Semilight" panose="020B0402040204020203" pitchFamily="34" charset="0"/>
              </a:rPr>
              <a:t>amet</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consectetur</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adipiscing</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elit</a:t>
            </a:r>
            <a:r>
              <a:rPr lang="en-US" sz="1600">
                <a:solidFill>
                  <a:srgbClr val="1A1A1A"/>
                </a:solidFill>
                <a:cs typeface="Segoe UI Semilight" panose="020B0402040204020203" pitchFamily="34" charset="0"/>
              </a:rPr>
              <a:t>. </a:t>
            </a:r>
          </a:p>
        </p:txBody>
      </p:sp>
      <p:sp>
        <p:nvSpPr>
          <p:cNvPr id="31" name="Text Placeholder 13"/>
          <p:cNvSpPr>
            <a:spLocks noGrp="1"/>
          </p:cNvSpPr>
          <p:nvPr>
            <p:ph type="body" sz="quarter" idx="26" hasCustomPrompt="1"/>
          </p:nvPr>
        </p:nvSpPr>
        <p:spPr>
          <a:xfrm>
            <a:off x="4408923" y="3969119"/>
            <a:ext cx="3328416"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two</a:t>
            </a:r>
          </a:p>
        </p:txBody>
      </p:sp>
      <p:sp>
        <p:nvSpPr>
          <p:cNvPr id="33" name="Text Placeholder 13"/>
          <p:cNvSpPr>
            <a:spLocks noGrp="1"/>
          </p:cNvSpPr>
          <p:nvPr>
            <p:ph type="body" sz="quarter" idx="28" hasCustomPrompt="1"/>
          </p:nvPr>
        </p:nvSpPr>
        <p:spPr>
          <a:xfrm>
            <a:off x="8231115" y="3964214"/>
            <a:ext cx="3328416"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three</a:t>
            </a:r>
          </a:p>
        </p:txBody>
      </p:sp>
      <p:sp>
        <p:nvSpPr>
          <p:cNvPr id="5" name="Picture Placeholder 4">
            <a:extLst>
              <a:ext uri="{FF2B5EF4-FFF2-40B4-BE49-F238E27FC236}">
                <a16:creationId xmlns:a16="http://schemas.microsoft.com/office/drawing/2014/main" id="{7368BFCD-520F-7441-A8BF-797B2C9C2C90}"/>
              </a:ext>
            </a:extLst>
          </p:cNvPr>
          <p:cNvSpPr>
            <a:spLocks noGrp="1"/>
          </p:cNvSpPr>
          <p:nvPr>
            <p:ph type="pic" sz="quarter" idx="30" hasCustomPrompt="1"/>
          </p:nvPr>
        </p:nvSpPr>
        <p:spPr>
          <a:xfrm>
            <a:off x="1559583" y="2437353"/>
            <a:ext cx="1382712" cy="13843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1" name="Picture Placeholder 4">
            <a:extLst>
              <a:ext uri="{FF2B5EF4-FFF2-40B4-BE49-F238E27FC236}">
                <a16:creationId xmlns:a16="http://schemas.microsoft.com/office/drawing/2014/main" id="{84E5AE89-CF37-F64D-9AAD-E584BCA46984}"/>
              </a:ext>
            </a:extLst>
          </p:cNvPr>
          <p:cNvSpPr>
            <a:spLocks noGrp="1"/>
          </p:cNvSpPr>
          <p:nvPr>
            <p:ph type="pic" sz="quarter" idx="31" hasCustomPrompt="1"/>
          </p:nvPr>
        </p:nvSpPr>
        <p:spPr>
          <a:xfrm>
            <a:off x="9214178" y="2437353"/>
            <a:ext cx="1382712" cy="13843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2" name="Picture Placeholder 4">
            <a:extLst>
              <a:ext uri="{FF2B5EF4-FFF2-40B4-BE49-F238E27FC236}">
                <a16:creationId xmlns:a16="http://schemas.microsoft.com/office/drawing/2014/main" id="{C70BC4B4-1779-154F-BB0F-2F7A8071758B}"/>
              </a:ext>
            </a:extLst>
          </p:cNvPr>
          <p:cNvSpPr>
            <a:spLocks noGrp="1"/>
          </p:cNvSpPr>
          <p:nvPr>
            <p:ph type="pic" sz="quarter" idx="32" hasCustomPrompt="1"/>
          </p:nvPr>
        </p:nvSpPr>
        <p:spPr>
          <a:xfrm>
            <a:off x="5383079" y="2437353"/>
            <a:ext cx="1382712" cy="13843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5" name="Text Placeholder 34">
            <a:extLst>
              <a:ext uri="{FF2B5EF4-FFF2-40B4-BE49-F238E27FC236}">
                <a16:creationId xmlns:a16="http://schemas.microsoft.com/office/drawing/2014/main" id="{BA7258BD-3EED-4B5E-AE48-E2CF0B9AD0F1}"/>
              </a:ext>
            </a:extLst>
          </p:cNvPr>
          <p:cNvSpPr>
            <a:spLocks noGrp="1"/>
          </p:cNvSpPr>
          <p:nvPr>
            <p:ph type="body" sz="quarter" idx="33" hasCustomPrompt="1"/>
          </p:nvPr>
        </p:nvSpPr>
        <p:spPr>
          <a:xfrm>
            <a:off x="4408923" y="4285596"/>
            <a:ext cx="3328416" cy="2023806"/>
          </a:xfrm>
          <a:prstGeom prst="rect">
            <a:avLst/>
          </a:prstGeom>
        </p:spPr>
        <p:txBody>
          <a:bodyPr lIns="183600" tIns="146304" rIns="183600" bIns="147600" anchor="t" anchorCtr="0">
            <a:noAutofit/>
          </a:bodyPr>
          <a:lstStyle>
            <a:lvl1pPr marL="0" indent="0" algn="ctr">
              <a:buFont typeface="Arial" panose="020B0604020202020204" pitchFamily="34" charset="0"/>
              <a:buNone/>
              <a:defRPr sz="1600">
                <a:latin typeface="+mn-lt"/>
              </a:defRPr>
            </a:lvl1pPr>
            <a:lvl2pPr marL="0" indent="0" algn="ctr">
              <a:buNone/>
              <a:defRPr sz="1600">
                <a:latin typeface="+mn-lt"/>
              </a:defRPr>
            </a:lvl2pPr>
            <a:lvl3pPr>
              <a:defRPr sz="1600">
                <a:latin typeface="+mn-lt"/>
              </a:defRPr>
            </a:lvl3pPr>
            <a:lvl4pPr>
              <a:defRPr sz="1600">
                <a:latin typeface="+mn-lt"/>
              </a:defRPr>
            </a:lvl4pPr>
            <a:lvl5pPr>
              <a:defRPr sz="1600">
                <a:latin typeface="+mn-lt"/>
              </a:defRPr>
            </a:lvl5pPr>
          </a:lstStyle>
          <a:p>
            <a:pPr marL="0" lvl="1" algn="ctr">
              <a:defRPr/>
            </a:pPr>
            <a:r>
              <a:rPr lang="en-US" sz="1600">
                <a:solidFill>
                  <a:srgbClr val="1A1A1A"/>
                </a:solidFill>
                <a:cs typeface="Segoe UI Semilight" panose="020B0402040204020203" pitchFamily="34" charset="0"/>
              </a:rPr>
              <a:t>Lorem ipsum dolor sit </a:t>
            </a:r>
            <a:r>
              <a:rPr lang="en-US" sz="1600" err="1">
                <a:solidFill>
                  <a:srgbClr val="1A1A1A"/>
                </a:solidFill>
                <a:cs typeface="Segoe UI Semilight" panose="020B0402040204020203" pitchFamily="34" charset="0"/>
              </a:rPr>
              <a:t>amet</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consectetur</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adipiscing</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elit</a:t>
            </a:r>
            <a:r>
              <a:rPr lang="en-US" sz="1600">
                <a:solidFill>
                  <a:srgbClr val="1A1A1A"/>
                </a:solidFill>
                <a:cs typeface="Segoe UI Semilight" panose="020B0402040204020203" pitchFamily="34" charset="0"/>
              </a:rPr>
              <a:t>. </a:t>
            </a:r>
          </a:p>
        </p:txBody>
      </p:sp>
      <p:sp>
        <p:nvSpPr>
          <p:cNvPr id="16" name="Text Placeholder 34">
            <a:extLst>
              <a:ext uri="{FF2B5EF4-FFF2-40B4-BE49-F238E27FC236}">
                <a16:creationId xmlns:a16="http://schemas.microsoft.com/office/drawing/2014/main" id="{DD4F5D8D-DB99-41AC-9D2E-576B447A1A0B}"/>
              </a:ext>
            </a:extLst>
          </p:cNvPr>
          <p:cNvSpPr>
            <a:spLocks noGrp="1"/>
          </p:cNvSpPr>
          <p:nvPr>
            <p:ph type="body" sz="quarter" idx="34" hasCustomPrompt="1"/>
          </p:nvPr>
        </p:nvSpPr>
        <p:spPr>
          <a:xfrm>
            <a:off x="8231115" y="4281641"/>
            <a:ext cx="3328416" cy="2023806"/>
          </a:xfrm>
          <a:prstGeom prst="rect">
            <a:avLst/>
          </a:prstGeom>
        </p:spPr>
        <p:txBody>
          <a:bodyPr lIns="183600" tIns="146304" rIns="183600" bIns="147600" anchor="t" anchorCtr="0">
            <a:noAutofit/>
          </a:bodyPr>
          <a:lstStyle>
            <a:lvl1pPr marL="0" indent="0" algn="ctr">
              <a:buFont typeface="Arial" panose="020B0604020202020204" pitchFamily="34" charset="0"/>
              <a:buNone/>
              <a:defRPr sz="1600">
                <a:latin typeface="+mn-lt"/>
              </a:defRPr>
            </a:lvl1pPr>
            <a:lvl2pPr marL="0" indent="0" algn="ctr">
              <a:buNone/>
              <a:defRPr sz="1600">
                <a:latin typeface="+mn-lt"/>
              </a:defRPr>
            </a:lvl2pPr>
            <a:lvl3pPr>
              <a:defRPr sz="1600">
                <a:latin typeface="+mn-lt"/>
              </a:defRPr>
            </a:lvl3pPr>
            <a:lvl4pPr>
              <a:defRPr sz="1600">
                <a:latin typeface="+mn-lt"/>
              </a:defRPr>
            </a:lvl4pPr>
            <a:lvl5pPr>
              <a:defRPr sz="1600">
                <a:latin typeface="+mn-lt"/>
              </a:defRPr>
            </a:lvl5pPr>
          </a:lstStyle>
          <a:p>
            <a:pPr marL="0" lvl="1" algn="ctr">
              <a:defRPr/>
            </a:pPr>
            <a:r>
              <a:rPr lang="en-US" sz="1600">
                <a:solidFill>
                  <a:srgbClr val="1A1A1A"/>
                </a:solidFill>
                <a:cs typeface="Segoe UI Semilight" panose="020B0402040204020203" pitchFamily="34" charset="0"/>
              </a:rPr>
              <a:t>Lorem ipsum dolor sit </a:t>
            </a:r>
            <a:r>
              <a:rPr lang="en-US" sz="1600" err="1">
                <a:solidFill>
                  <a:srgbClr val="1A1A1A"/>
                </a:solidFill>
                <a:cs typeface="Segoe UI Semilight" panose="020B0402040204020203" pitchFamily="34" charset="0"/>
              </a:rPr>
              <a:t>amet</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consectetur</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adipiscing</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elit</a:t>
            </a:r>
            <a:r>
              <a:rPr lang="en-US" sz="1600">
                <a:solidFill>
                  <a:srgbClr val="1A1A1A"/>
                </a:solidFill>
                <a:cs typeface="Segoe UI Semilight" panose="020B0402040204020203" pitchFamily="34" charset="0"/>
              </a:rPr>
              <a:t>. </a:t>
            </a:r>
          </a:p>
        </p:txBody>
      </p:sp>
    </p:spTree>
    <p:extLst>
      <p:ext uri="{BB962C8B-B14F-4D97-AF65-F5344CB8AC3E}">
        <p14:creationId xmlns:p14="http://schemas.microsoft.com/office/powerpoint/2010/main" val="4155570316"/>
      </p:ext>
    </p:extLst>
  </p:cSld>
  <p:clrMapOvr>
    <a:masterClrMapping/>
  </p:clrMapOvr>
  <p:transition>
    <p:fade/>
  </p:transition>
  <p:extLst>
    <p:ext uri="{DCECCB84-F9BA-43D5-87BE-67443E8EF086}">
      <p15:sldGuideLst xmlns:p15="http://schemas.microsoft.com/office/powerpoint/2012/main">
        <p15:guide id="1" orient="horz" pos="3024">
          <p15:clr>
            <a:srgbClr val="FBAE40"/>
          </p15:clr>
        </p15:guide>
      </p15:sldGuideLst>
    </p:ext>
  </p:extLst>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Capabilities 3">
    <p:spTree>
      <p:nvGrpSpPr>
        <p:cNvPr id="1" name=""/>
        <p:cNvGrpSpPr/>
        <p:nvPr/>
      </p:nvGrpSpPr>
      <p:grpSpPr>
        <a:xfrm>
          <a:off x="0" y="0"/>
          <a:ext cx="0" cy="0"/>
          <a:chOff x="0" y="0"/>
          <a:chExt cx="0" cy="0"/>
        </a:xfrm>
      </p:grpSpPr>
      <p:cxnSp>
        <p:nvCxnSpPr>
          <p:cNvPr id="6" name="Straight Connector 5" descr="connector">
            <a:extLst>
              <a:ext uri="{FF2B5EF4-FFF2-40B4-BE49-F238E27FC236}">
                <a16:creationId xmlns:a16="http://schemas.microsoft.com/office/drawing/2014/main" id="{0C090C58-9012-4AE4-BBF5-C1781D2902BF}"/>
              </a:ext>
            </a:extLst>
          </p:cNvPr>
          <p:cNvCxnSpPr>
            <a:cxnSpLocks/>
          </p:cNvCxnSpPr>
          <p:nvPr userDrawn="1"/>
        </p:nvCxnSpPr>
        <p:spPr>
          <a:xfrm>
            <a:off x="3291676"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Connector 9" descr="conector">
            <a:extLst>
              <a:ext uri="{FF2B5EF4-FFF2-40B4-BE49-F238E27FC236}">
                <a16:creationId xmlns:a16="http://schemas.microsoft.com/office/drawing/2014/main" id="{69D501FE-FD6E-4A6A-95F3-EB5808C23CC7}"/>
              </a:ext>
            </a:extLst>
          </p:cNvPr>
          <p:cNvCxnSpPr>
            <a:cxnSpLocks/>
          </p:cNvCxnSpPr>
          <p:nvPr userDrawn="1"/>
        </p:nvCxnSpPr>
        <p:spPr>
          <a:xfrm>
            <a:off x="5508156"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Connector 13" descr="connector">
            <a:extLst>
              <a:ext uri="{FF2B5EF4-FFF2-40B4-BE49-F238E27FC236}">
                <a16:creationId xmlns:a16="http://schemas.microsoft.com/office/drawing/2014/main" id="{914328CD-0FE9-4495-A93F-CBED8DA1F317}"/>
              </a:ext>
            </a:extLst>
          </p:cNvPr>
          <p:cNvCxnSpPr>
            <a:cxnSpLocks/>
          </p:cNvCxnSpPr>
          <p:nvPr userDrawn="1"/>
        </p:nvCxnSpPr>
        <p:spPr>
          <a:xfrm>
            <a:off x="7753047"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7" name="Straight Connector 16" descr="connector">
            <a:extLst>
              <a:ext uri="{FF2B5EF4-FFF2-40B4-BE49-F238E27FC236}">
                <a16:creationId xmlns:a16="http://schemas.microsoft.com/office/drawing/2014/main" id="{94ED7E9B-D124-4A50-A78C-50C587339E59}"/>
              </a:ext>
            </a:extLst>
          </p:cNvPr>
          <p:cNvCxnSpPr>
            <a:cxnSpLocks/>
          </p:cNvCxnSpPr>
          <p:nvPr userDrawn="1"/>
        </p:nvCxnSpPr>
        <p:spPr>
          <a:xfrm>
            <a:off x="1015311"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descr="connector">
            <a:extLst>
              <a:ext uri="{FF2B5EF4-FFF2-40B4-BE49-F238E27FC236}">
                <a16:creationId xmlns:a16="http://schemas.microsoft.com/office/drawing/2014/main" id="{C04A99C4-15BF-4735-B016-A7ECC041E952}"/>
              </a:ext>
            </a:extLst>
          </p:cNvPr>
          <p:cNvCxnSpPr>
            <a:cxnSpLocks/>
          </p:cNvCxnSpPr>
          <p:nvPr userDrawn="1"/>
        </p:nvCxnSpPr>
        <p:spPr>
          <a:xfrm>
            <a:off x="9986435"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6" name="Text Placeholder 34">
            <a:extLst>
              <a:ext uri="{FF2B5EF4-FFF2-40B4-BE49-F238E27FC236}">
                <a16:creationId xmlns:a16="http://schemas.microsoft.com/office/drawing/2014/main" id="{A5DC90A3-FBF6-4526-980A-34872CB1D1DE}"/>
              </a:ext>
            </a:extLst>
          </p:cNvPr>
          <p:cNvSpPr>
            <a:spLocks noGrp="1"/>
          </p:cNvSpPr>
          <p:nvPr>
            <p:ph type="body" sz="quarter" idx="16" hasCustomPrompt="1"/>
          </p:nvPr>
        </p:nvSpPr>
        <p:spPr>
          <a:xfrm>
            <a:off x="2844811" y="4017637"/>
            <a:ext cx="2000813"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7" name="Text Placeholder 34">
            <a:extLst>
              <a:ext uri="{FF2B5EF4-FFF2-40B4-BE49-F238E27FC236}">
                <a16:creationId xmlns:a16="http://schemas.microsoft.com/office/drawing/2014/main" id="{1CFC386F-343A-4622-A566-FA31280E80AB}"/>
              </a:ext>
            </a:extLst>
          </p:cNvPr>
          <p:cNvSpPr>
            <a:spLocks noGrp="1"/>
          </p:cNvSpPr>
          <p:nvPr>
            <p:ph type="body" sz="quarter" idx="17" hasCustomPrompt="1"/>
          </p:nvPr>
        </p:nvSpPr>
        <p:spPr>
          <a:xfrm>
            <a:off x="5087276" y="4017637"/>
            <a:ext cx="2002536"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8" name="Text Placeholder 34">
            <a:extLst>
              <a:ext uri="{FF2B5EF4-FFF2-40B4-BE49-F238E27FC236}">
                <a16:creationId xmlns:a16="http://schemas.microsoft.com/office/drawing/2014/main" id="{AA208433-3AB2-4F06-B07E-C078EA7EB514}"/>
              </a:ext>
            </a:extLst>
          </p:cNvPr>
          <p:cNvSpPr>
            <a:spLocks noGrp="1"/>
          </p:cNvSpPr>
          <p:nvPr>
            <p:ph type="body" sz="quarter" idx="18" hasCustomPrompt="1"/>
          </p:nvPr>
        </p:nvSpPr>
        <p:spPr>
          <a:xfrm>
            <a:off x="7331465" y="4017637"/>
            <a:ext cx="2002536"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9" name="Text Placeholder 34">
            <a:extLst>
              <a:ext uri="{FF2B5EF4-FFF2-40B4-BE49-F238E27FC236}">
                <a16:creationId xmlns:a16="http://schemas.microsoft.com/office/drawing/2014/main" id="{23A3BA86-020D-4836-A86F-380BE04B6D79}"/>
              </a:ext>
            </a:extLst>
          </p:cNvPr>
          <p:cNvSpPr>
            <a:spLocks noGrp="1"/>
          </p:cNvSpPr>
          <p:nvPr>
            <p:ph type="body" sz="quarter" idx="19" hasCustomPrompt="1"/>
          </p:nvPr>
        </p:nvSpPr>
        <p:spPr>
          <a:xfrm>
            <a:off x="9575656" y="4017636"/>
            <a:ext cx="2002536"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35" name="Text Placeholder 34">
            <a:extLst>
              <a:ext uri="{FF2B5EF4-FFF2-40B4-BE49-F238E27FC236}">
                <a16:creationId xmlns:a16="http://schemas.microsoft.com/office/drawing/2014/main" id="{69036683-F8CF-439B-85A5-E430FE19CB8B}"/>
              </a:ext>
            </a:extLst>
          </p:cNvPr>
          <p:cNvSpPr>
            <a:spLocks noGrp="1"/>
          </p:cNvSpPr>
          <p:nvPr>
            <p:ph type="body" sz="quarter" idx="25" hasCustomPrompt="1"/>
          </p:nvPr>
        </p:nvSpPr>
        <p:spPr>
          <a:xfrm>
            <a:off x="602345" y="4017636"/>
            <a:ext cx="2000813"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4"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 title</a:t>
            </a:r>
          </a:p>
        </p:txBody>
      </p:sp>
      <p:sp>
        <p:nvSpPr>
          <p:cNvPr id="25" name="Text Placeholder 30"/>
          <p:cNvSpPr>
            <a:spLocks noGrp="1"/>
          </p:cNvSpPr>
          <p:nvPr>
            <p:ph type="body" sz="quarter" idx="31"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42" name="Text Placeholder 13"/>
          <p:cNvSpPr>
            <a:spLocks noGrp="1"/>
          </p:cNvSpPr>
          <p:nvPr>
            <p:ph type="body" sz="quarter" idx="33" hasCustomPrompt="1"/>
          </p:nvPr>
        </p:nvSpPr>
        <p:spPr>
          <a:xfrm>
            <a:off x="602345" y="3426887"/>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one</a:t>
            </a:r>
          </a:p>
        </p:txBody>
      </p:sp>
      <p:sp>
        <p:nvSpPr>
          <p:cNvPr id="43" name="Text Placeholder 13"/>
          <p:cNvSpPr>
            <a:spLocks noGrp="1"/>
          </p:cNvSpPr>
          <p:nvPr>
            <p:ph type="body" sz="quarter" idx="34" hasCustomPrompt="1"/>
          </p:nvPr>
        </p:nvSpPr>
        <p:spPr>
          <a:xfrm>
            <a:off x="2844810" y="3427944"/>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two</a:t>
            </a:r>
          </a:p>
        </p:txBody>
      </p:sp>
      <p:sp>
        <p:nvSpPr>
          <p:cNvPr id="44" name="Text Placeholder 13"/>
          <p:cNvSpPr>
            <a:spLocks noGrp="1"/>
          </p:cNvSpPr>
          <p:nvPr>
            <p:ph type="body" sz="quarter" idx="35" hasCustomPrompt="1"/>
          </p:nvPr>
        </p:nvSpPr>
        <p:spPr>
          <a:xfrm>
            <a:off x="5087275" y="3429000"/>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three</a:t>
            </a:r>
          </a:p>
        </p:txBody>
      </p:sp>
      <p:sp>
        <p:nvSpPr>
          <p:cNvPr id="45" name="Text Placeholder 13"/>
          <p:cNvSpPr>
            <a:spLocks noGrp="1"/>
          </p:cNvSpPr>
          <p:nvPr>
            <p:ph type="body" sz="quarter" idx="36" hasCustomPrompt="1"/>
          </p:nvPr>
        </p:nvSpPr>
        <p:spPr>
          <a:xfrm>
            <a:off x="7329740" y="3430057"/>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four</a:t>
            </a:r>
          </a:p>
        </p:txBody>
      </p:sp>
      <p:sp>
        <p:nvSpPr>
          <p:cNvPr id="46" name="Text Placeholder 13"/>
          <p:cNvSpPr>
            <a:spLocks noGrp="1"/>
          </p:cNvSpPr>
          <p:nvPr>
            <p:ph type="body" sz="quarter" idx="37" hasCustomPrompt="1"/>
          </p:nvPr>
        </p:nvSpPr>
        <p:spPr>
          <a:xfrm>
            <a:off x="9572205" y="3431114"/>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five</a:t>
            </a:r>
          </a:p>
        </p:txBody>
      </p:sp>
      <p:sp>
        <p:nvSpPr>
          <p:cNvPr id="36" name="Picture Placeholder 4">
            <a:extLst>
              <a:ext uri="{FF2B5EF4-FFF2-40B4-BE49-F238E27FC236}">
                <a16:creationId xmlns:a16="http://schemas.microsoft.com/office/drawing/2014/main" id="{F110EE2E-C5FA-8045-BCAF-3BD16F7E00F0}"/>
              </a:ext>
            </a:extLst>
          </p:cNvPr>
          <p:cNvSpPr>
            <a:spLocks noGrp="1"/>
          </p:cNvSpPr>
          <p:nvPr>
            <p:ph type="pic" sz="quarter" idx="30" hasCustomPrompt="1"/>
          </p:nvPr>
        </p:nvSpPr>
        <p:spPr>
          <a:xfrm>
            <a:off x="1038735" y="2042892"/>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7" name="Picture Placeholder 4">
            <a:extLst>
              <a:ext uri="{FF2B5EF4-FFF2-40B4-BE49-F238E27FC236}">
                <a16:creationId xmlns:a16="http://schemas.microsoft.com/office/drawing/2014/main" id="{D058BE60-32D9-0548-9925-E450AF9D16FF}"/>
              </a:ext>
            </a:extLst>
          </p:cNvPr>
          <p:cNvSpPr>
            <a:spLocks noGrp="1"/>
          </p:cNvSpPr>
          <p:nvPr>
            <p:ph type="pic" sz="quarter" idx="38" hasCustomPrompt="1"/>
          </p:nvPr>
        </p:nvSpPr>
        <p:spPr>
          <a:xfrm>
            <a:off x="3274549" y="2042892"/>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8" name="Picture Placeholder 4">
            <a:extLst>
              <a:ext uri="{FF2B5EF4-FFF2-40B4-BE49-F238E27FC236}">
                <a16:creationId xmlns:a16="http://schemas.microsoft.com/office/drawing/2014/main" id="{C2DA68A4-337C-4545-8115-3F03B9DE729E}"/>
              </a:ext>
            </a:extLst>
          </p:cNvPr>
          <p:cNvSpPr>
            <a:spLocks noGrp="1"/>
          </p:cNvSpPr>
          <p:nvPr>
            <p:ph type="pic" sz="quarter" idx="39" hasCustomPrompt="1"/>
          </p:nvPr>
        </p:nvSpPr>
        <p:spPr>
          <a:xfrm>
            <a:off x="5491029" y="2040874"/>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9" name="Picture Placeholder 4">
            <a:extLst>
              <a:ext uri="{FF2B5EF4-FFF2-40B4-BE49-F238E27FC236}">
                <a16:creationId xmlns:a16="http://schemas.microsoft.com/office/drawing/2014/main" id="{E1AA7B8C-8371-8E47-9781-B6330EFF9A14}"/>
              </a:ext>
            </a:extLst>
          </p:cNvPr>
          <p:cNvSpPr>
            <a:spLocks noGrp="1"/>
          </p:cNvSpPr>
          <p:nvPr>
            <p:ph type="pic" sz="quarter" idx="40" hasCustomPrompt="1"/>
          </p:nvPr>
        </p:nvSpPr>
        <p:spPr>
          <a:xfrm>
            <a:off x="7726842" y="2038857"/>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0" name="Picture Placeholder 4">
            <a:extLst>
              <a:ext uri="{FF2B5EF4-FFF2-40B4-BE49-F238E27FC236}">
                <a16:creationId xmlns:a16="http://schemas.microsoft.com/office/drawing/2014/main" id="{4DC8F53B-77B7-8043-A870-46605FE537E3}"/>
              </a:ext>
            </a:extLst>
          </p:cNvPr>
          <p:cNvSpPr>
            <a:spLocks noGrp="1"/>
          </p:cNvSpPr>
          <p:nvPr>
            <p:ph type="pic" sz="quarter" idx="41" hasCustomPrompt="1"/>
          </p:nvPr>
        </p:nvSpPr>
        <p:spPr>
          <a:xfrm>
            <a:off x="9943322" y="2047120"/>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Tree>
    <p:extLst>
      <p:ext uri="{BB962C8B-B14F-4D97-AF65-F5344CB8AC3E}">
        <p14:creationId xmlns:p14="http://schemas.microsoft.com/office/powerpoint/2010/main" val="2347216039"/>
      </p:ext>
    </p:extLst>
  </p:cSld>
  <p:clrMapOvr>
    <a:masterClrMapping/>
  </p:clrMapOvr>
  <p:transition>
    <p:fade/>
  </p:transition>
  <p:extLst>
    <p:ext uri="{DCECCB84-F9BA-43D5-87BE-67443E8EF086}">
      <p15:sldGuideLst xmlns:p15="http://schemas.microsoft.com/office/powerpoint/2012/main">
        <p15:guide id="1" orient="horz" pos="2544">
          <p15:clr>
            <a:srgbClr val="FBAE40"/>
          </p15:clr>
        </p15:guide>
      </p15:sldGuideLst>
    </p:ext>
  </p:extLst>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Capabilities 4">
    <p:spTree>
      <p:nvGrpSpPr>
        <p:cNvPr id="1" name=""/>
        <p:cNvGrpSpPr/>
        <p:nvPr/>
      </p:nvGrpSpPr>
      <p:grpSpPr>
        <a:xfrm>
          <a:off x="0" y="0"/>
          <a:ext cx="0" cy="0"/>
          <a:chOff x="0" y="0"/>
          <a:chExt cx="0" cy="0"/>
        </a:xfrm>
      </p:grpSpPr>
      <p:sp>
        <p:nvSpPr>
          <p:cNvPr id="4"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588261" y="2538551"/>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25"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 title</a:t>
            </a:r>
          </a:p>
        </p:txBody>
      </p:sp>
      <p:sp>
        <p:nvSpPr>
          <p:cNvPr id="26"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28" name="Text Placeholder 13"/>
          <p:cNvSpPr>
            <a:spLocks noGrp="1"/>
          </p:cNvSpPr>
          <p:nvPr>
            <p:ph type="body" sz="quarter" idx="18" hasCustomPrompt="1"/>
          </p:nvPr>
        </p:nvSpPr>
        <p:spPr>
          <a:xfrm>
            <a:off x="6298128" y="2538551"/>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one</a:t>
            </a:r>
          </a:p>
        </p:txBody>
      </p:sp>
      <p:sp>
        <p:nvSpPr>
          <p:cNvPr id="29" name="Text Placeholder 9"/>
          <p:cNvSpPr>
            <a:spLocks noGrp="1"/>
          </p:cNvSpPr>
          <p:nvPr>
            <p:ph type="body" sz="quarter" idx="32" hasCustomPrompt="1"/>
          </p:nvPr>
        </p:nvSpPr>
        <p:spPr>
          <a:xfrm>
            <a:off x="6298128" y="2846121"/>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0" name="Text Placeholder 13"/>
          <p:cNvSpPr>
            <a:spLocks noGrp="1"/>
          </p:cNvSpPr>
          <p:nvPr>
            <p:ph type="body" sz="quarter" idx="33" hasCustomPrompt="1"/>
          </p:nvPr>
        </p:nvSpPr>
        <p:spPr>
          <a:xfrm>
            <a:off x="9000743" y="2538551"/>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two</a:t>
            </a:r>
          </a:p>
        </p:txBody>
      </p:sp>
      <p:sp>
        <p:nvSpPr>
          <p:cNvPr id="31" name="Text Placeholder 9"/>
          <p:cNvSpPr>
            <a:spLocks noGrp="1"/>
          </p:cNvSpPr>
          <p:nvPr>
            <p:ph type="body" sz="quarter" idx="34" hasCustomPrompt="1"/>
          </p:nvPr>
        </p:nvSpPr>
        <p:spPr>
          <a:xfrm>
            <a:off x="9000743" y="2846121"/>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2" name="Text Placeholder 13"/>
          <p:cNvSpPr>
            <a:spLocks noGrp="1"/>
          </p:cNvSpPr>
          <p:nvPr>
            <p:ph type="body" sz="quarter" idx="35" hasCustomPrompt="1"/>
          </p:nvPr>
        </p:nvSpPr>
        <p:spPr>
          <a:xfrm>
            <a:off x="6298128" y="4073576"/>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three</a:t>
            </a:r>
          </a:p>
        </p:txBody>
      </p:sp>
      <p:sp>
        <p:nvSpPr>
          <p:cNvPr id="33" name="Text Placeholder 9"/>
          <p:cNvSpPr>
            <a:spLocks noGrp="1"/>
          </p:cNvSpPr>
          <p:nvPr>
            <p:ph type="body" sz="quarter" idx="36" hasCustomPrompt="1"/>
          </p:nvPr>
        </p:nvSpPr>
        <p:spPr>
          <a:xfrm>
            <a:off x="6298128" y="4381146"/>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4" name="Text Placeholder 13"/>
          <p:cNvSpPr>
            <a:spLocks noGrp="1"/>
          </p:cNvSpPr>
          <p:nvPr>
            <p:ph type="body" sz="quarter" idx="37" hasCustomPrompt="1"/>
          </p:nvPr>
        </p:nvSpPr>
        <p:spPr>
          <a:xfrm>
            <a:off x="9000743" y="4073576"/>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four</a:t>
            </a:r>
          </a:p>
        </p:txBody>
      </p:sp>
      <p:sp>
        <p:nvSpPr>
          <p:cNvPr id="35" name="Text Placeholder 9"/>
          <p:cNvSpPr>
            <a:spLocks noGrp="1"/>
          </p:cNvSpPr>
          <p:nvPr>
            <p:ph type="body" sz="quarter" idx="38" hasCustomPrompt="1"/>
          </p:nvPr>
        </p:nvSpPr>
        <p:spPr>
          <a:xfrm>
            <a:off x="9000743" y="4381146"/>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8"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3290876" y="2537996"/>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39" name="Text Placeholder 13"/>
          <p:cNvSpPr>
            <a:spLocks noGrp="1"/>
          </p:cNvSpPr>
          <p:nvPr>
            <p:ph type="body" sz="quarter" idx="41" hasCustomPrompt="1"/>
          </p:nvPr>
        </p:nvSpPr>
        <p:spPr>
          <a:xfrm>
            <a:off x="3446316" y="3518469"/>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two</a:t>
            </a:r>
          </a:p>
        </p:txBody>
      </p:sp>
      <p:sp>
        <p:nvSpPr>
          <p:cNvPr id="41"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588261" y="4034098"/>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44"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3290876" y="4033543"/>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47" name="Text Placeholder 13">
            <a:extLst>
              <a:ext uri="{FF2B5EF4-FFF2-40B4-BE49-F238E27FC236}">
                <a16:creationId xmlns:a16="http://schemas.microsoft.com/office/drawing/2014/main" id="{E54B43EA-CCD5-8F48-BC37-41CE256F80F4}"/>
              </a:ext>
            </a:extLst>
          </p:cNvPr>
          <p:cNvSpPr>
            <a:spLocks noGrp="1"/>
          </p:cNvSpPr>
          <p:nvPr>
            <p:ph type="body" sz="quarter" idx="48" hasCustomPrompt="1"/>
          </p:nvPr>
        </p:nvSpPr>
        <p:spPr>
          <a:xfrm>
            <a:off x="752475" y="3518469"/>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one</a:t>
            </a:r>
          </a:p>
        </p:txBody>
      </p:sp>
      <p:sp>
        <p:nvSpPr>
          <p:cNvPr id="49" name="Text Placeholder 13">
            <a:extLst>
              <a:ext uri="{FF2B5EF4-FFF2-40B4-BE49-F238E27FC236}">
                <a16:creationId xmlns:a16="http://schemas.microsoft.com/office/drawing/2014/main" id="{3B2A1832-899D-9F4F-BC5B-B75959B8F2A1}"/>
              </a:ext>
            </a:extLst>
          </p:cNvPr>
          <p:cNvSpPr>
            <a:spLocks noGrp="1"/>
          </p:cNvSpPr>
          <p:nvPr>
            <p:ph type="body" sz="quarter" idx="50" hasCustomPrompt="1"/>
          </p:nvPr>
        </p:nvSpPr>
        <p:spPr>
          <a:xfrm>
            <a:off x="3446316" y="5004748"/>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four</a:t>
            </a:r>
          </a:p>
        </p:txBody>
      </p:sp>
      <p:sp>
        <p:nvSpPr>
          <p:cNvPr id="51" name="Text Placeholder 13">
            <a:extLst>
              <a:ext uri="{FF2B5EF4-FFF2-40B4-BE49-F238E27FC236}">
                <a16:creationId xmlns:a16="http://schemas.microsoft.com/office/drawing/2014/main" id="{F8E1C9FA-937A-E74F-B968-C83CB4FAA9CA}"/>
              </a:ext>
            </a:extLst>
          </p:cNvPr>
          <p:cNvSpPr>
            <a:spLocks noGrp="1"/>
          </p:cNvSpPr>
          <p:nvPr>
            <p:ph type="body" sz="quarter" idx="52" hasCustomPrompt="1"/>
          </p:nvPr>
        </p:nvSpPr>
        <p:spPr>
          <a:xfrm>
            <a:off x="752475" y="5004748"/>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three</a:t>
            </a:r>
          </a:p>
        </p:txBody>
      </p:sp>
      <p:sp>
        <p:nvSpPr>
          <p:cNvPr id="53" name="Picture Placeholder 4">
            <a:extLst>
              <a:ext uri="{FF2B5EF4-FFF2-40B4-BE49-F238E27FC236}">
                <a16:creationId xmlns:a16="http://schemas.microsoft.com/office/drawing/2014/main" id="{2033DE24-A1FE-8444-89D4-4E8CF9ECE33A}"/>
              </a:ext>
            </a:extLst>
          </p:cNvPr>
          <p:cNvSpPr>
            <a:spLocks noGrp="1"/>
          </p:cNvSpPr>
          <p:nvPr>
            <p:ph type="pic" sz="quarter" idx="30" hasCustomPrompt="1"/>
          </p:nvPr>
        </p:nvSpPr>
        <p:spPr>
          <a:xfrm>
            <a:off x="1421142" y="2622690"/>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4" name="Picture Placeholder 4">
            <a:extLst>
              <a:ext uri="{FF2B5EF4-FFF2-40B4-BE49-F238E27FC236}">
                <a16:creationId xmlns:a16="http://schemas.microsoft.com/office/drawing/2014/main" id="{2A1FC892-8BBF-5647-9ED6-B29632F2B353}"/>
              </a:ext>
            </a:extLst>
          </p:cNvPr>
          <p:cNvSpPr>
            <a:spLocks noGrp="1"/>
          </p:cNvSpPr>
          <p:nvPr>
            <p:ph type="pic" sz="quarter" idx="53" hasCustomPrompt="1"/>
          </p:nvPr>
        </p:nvSpPr>
        <p:spPr>
          <a:xfrm>
            <a:off x="4120056" y="2622690"/>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5" name="Picture Placeholder 4">
            <a:extLst>
              <a:ext uri="{FF2B5EF4-FFF2-40B4-BE49-F238E27FC236}">
                <a16:creationId xmlns:a16="http://schemas.microsoft.com/office/drawing/2014/main" id="{2B52440A-FF3A-7D49-BEC0-7EE2862869F6}"/>
              </a:ext>
            </a:extLst>
          </p:cNvPr>
          <p:cNvSpPr>
            <a:spLocks noGrp="1"/>
          </p:cNvSpPr>
          <p:nvPr>
            <p:ph type="pic" sz="quarter" idx="54" hasCustomPrompt="1"/>
          </p:nvPr>
        </p:nvSpPr>
        <p:spPr>
          <a:xfrm>
            <a:off x="1421141" y="4133508"/>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6" name="Picture Placeholder 4">
            <a:extLst>
              <a:ext uri="{FF2B5EF4-FFF2-40B4-BE49-F238E27FC236}">
                <a16:creationId xmlns:a16="http://schemas.microsoft.com/office/drawing/2014/main" id="{BCBE3699-80DC-EB44-9FD2-757D7E075BCD}"/>
              </a:ext>
            </a:extLst>
          </p:cNvPr>
          <p:cNvSpPr>
            <a:spLocks noGrp="1"/>
          </p:cNvSpPr>
          <p:nvPr>
            <p:ph type="pic" sz="quarter" idx="55" hasCustomPrompt="1"/>
          </p:nvPr>
        </p:nvSpPr>
        <p:spPr>
          <a:xfrm>
            <a:off x="4132892" y="4133508"/>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Tree>
    <p:extLst>
      <p:ext uri="{BB962C8B-B14F-4D97-AF65-F5344CB8AC3E}">
        <p14:creationId xmlns:p14="http://schemas.microsoft.com/office/powerpoint/2010/main" val="3017377388"/>
      </p:ext>
    </p:extLst>
  </p:cSld>
  <p:clrMapOvr>
    <a:masterClrMapping/>
  </p:clrMapOvr>
  <p:transition>
    <p:fade/>
  </p:transition>
  <p:extLst>
    <p:ext uri="{DCECCB84-F9BA-43D5-87BE-67443E8EF086}">
      <p15:sldGuideLst xmlns:p15="http://schemas.microsoft.com/office/powerpoint/2012/main">
        <p15:guide id="1" orient="horz" pos="2688">
          <p15:clr>
            <a:srgbClr val="FBAE40"/>
          </p15:clr>
        </p15:guide>
      </p15:sldGuideLst>
    </p:ext>
  </p:extLs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Delivery Approach 1">
    <p:spTree>
      <p:nvGrpSpPr>
        <p:cNvPr id="1" name=""/>
        <p:cNvGrpSpPr/>
        <p:nvPr/>
      </p:nvGrpSpPr>
      <p:grpSpPr>
        <a:xfrm>
          <a:off x="0" y="0"/>
          <a:ext cx="0" cy="0"/>
          <a:chOff x="0" y="0"/>
          <a:chExt cx="0" cy="0"/>
        </a:xfrm>
      </p:grpSpPr>
      <p:cxnSp>
        <p:nvCxnSpPr>
          <p:cNvPr id="21" name="Straight Connector 20" descr="line connector">
            <a:extLst>
              <a:ext uri="{FF2B5EF4-FFF2-40B4-BE49-F238E27FC236}">
                <a16:creationId xmlns:a16="http://schemas.microsoft.com/office/drawing/2014/main" id="{A8706D19-1E54-4362-9F35-36B54FAF5E77}"/>
              </a:ext>
            </a:extLst>
          </p:cNvPr>
          <p:cNvCxnSpPr/>
          <p:nvPr userDrawn="1"/>
        </p:nvCxnSpPr>
        <p:spPr>
          <a:xfrm>
            <a:off x="577378" y="5962500"/>
            <a:ext cx="10972800"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 name="Oval 21" descr="oval connector">
            <a:extLst>
              <a:ext uri="{FF2B5EF4-FFF2-40B4-BE49-F238E27FC236}">
                <a16:creationId xmlns:a16="http://schemas.microsoft.com/office/drawing/2014/main" id="{7D4C1B0E-1BB2-4C4C-B617-169BF325F523}"/>
              </a:ext>
            </a:extLst>
          </p:cNvPr>
          <p:cNvSpPr/>
          <p:nvPr userDrawn="1"/>
        </p:nvSpPr>
        <p:spPr bwMode="auto">
          <a:xfrm>
            <a:off x="568385" y="5907087"/>
            <a:ext cx="110826" cy="110826"/>
          </a:xfrm>
          <a:prstGeom prst="ellipse">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Oval 22" descr="oval connector">
            <a:extLst>
              <a:ext uri="{FF2B5EF4-FFF2-40B4-BE49-F238E27FC236}">
                <a16:creationId xmlns:a16="http://schemas.microsoft.com/office/drawing/2014/main" id="{B23BCDD0-A1F7-44B1-B01A-07EB442D1480}"/>
              </a:ext>
            </a:extLst>
          </p:cNvPr>
          <p:cNvSpPr/>
          <p:nvPr userDrawn="1"/>
        </p:nvSpPr>
        <p:spPr bwMode="auto">
          <a:xfrm>
            <a:off x="7889663" y="5908907"/>
            <a:ext cx="110826" cy="110826"/>
          </a:xfrm>
          <a:prstGeom prst="ellipse">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Oval 23" descr="connector">
            <a:extLst>
              <a:ext uri="{FF2B5EF4-FFF2-40B4-BE49-F238E27FC236}">
                <a16:creationId xmlns:a16="http://schemas.microsoft.com/office/drawing/2014/main" id="{AC0CB671-F4F6-47BF-86AE-B18F3D7F2AF3}"/>
              </a:ext>
            </a:extLst>
          </p:cNvPr>
          <p:cNvSpPr/>
          <p:nvPr userDrawn="1"/>
        </p:nvSpPr>
        <p:spPr bwMode="auto">
          <a:xfrm>
            <a:off x="11550303" y="5908907"/>
            <a:ext cx="110826" cy="110826"/>
          </a:xfrm>
          <a:prstGeom prst="ellipse">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 name="Oval 24" descr="connector oval">
            <a:extLst>
              <a:ext uri="{FF2B5EF4-FFF2-40B4-BE49-F238E27FC236}">
                <a16:creationId xmlns:a16="http://schemas.microsoft.com/office/drawing/2014/main" id="{221FC13D-77E3-4CA3-8ECF-8A11C6462E50}"/>
              </a:ext>
            </a:extLst>
          </p:cNvPr>
          <p:cNvSpPr/>
          <p:nvPr userDrawn="1"/>
        </p:nvSpPr>
        <p:spPr bwMode="auto">
          <a:xfrm>
            <a:off x="4229024" y="5907087"/>
            <a:ext cx="110826" cy="110826"/>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a:t>
            </a:r>
          </a:p>
        </p:txBody>
      </p:sp>
      <p:sp>
        <p:nvSpPr>
          <p:cNvPr id="31" name="Text Placeholder 13"/>
          <p:cNvSpPr>
            <a:spLocks noGrp="1"/>
          </p:cNvSpPr>
          <p:nvPr>
            <p:ph type="body" sz="quarter" idx="33" hasCustomPrompt="1"/>
          </p:nvPr>
        </p:nvSpPr>
        <p:spPr>
          <a:xfrm>
            <a:off x="630937" y="2013142"/>
            <a:ext cx="3328416"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2" name="Text Placeholder 34">
            <a:extLst>
              <a:ext uri="{FF2B5EF4-FFF2-40B4-BE49-F238E27FC236}">
                <a16:creationId xmlns:a16="http://schemas.microsoft.com/office/drawing/2014/main" id="{D7848528-AD14-4919-9C54-2A7EFE4F260E}"/>
              </a:ext>
            </a:extLst>
          </p:cNvPr>
          <p:cNvSpPr>
            <a:spLocks noGrp="1"/>
          </p:cNvSpPr>
          <p:nvPr>
            <p:ph type="body" sz="quarter" idx="25" hasCustomPrompt="1"/>
          </p:nvPr>
        </p:nvSpPr>
        <p:spPr>
          <a:xfrm>
            <a:off x="623798" y="2444559"/>
            <a:ext cx="3328416" cy="2852267"/>
          </a:xfrm>
          <a:prstGeom prst="rect">
            <a:avLst/>
          </a:prstGeom>
        </p:spPr>
        <p:txBody>
          <a:bodyPr lIns="183600" tIns="146304" rIns="183600" bIns="147600" anchor="t" anchorCtr="0">
            <a:noAutofit/>
          </a:bodyPr>
          <a:lstStyle>
            <a:lvl1pPr marL="342834" marR="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p:txBody>
      </p:sp>
      <p:sp>
        <p:nvSpPr>
          <p:cNvPr id="33" name="Text Placeholder 13"/>
          <p:cNvSpPr>
            <a:spLocks noGrp="1"/>
          </p:cNvSpPr>
          <p:nvPr>
            <p:ph type="body" sz="quarter" idx="34" hasCustomPrompt="1"/>
          </p:nvPr>
        </p:nvSpPr>
        <p:spPr>
          <a:xfrm>
            <a:off x="4431792" y="2013142"/>
            <a:ext cx="3328416"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4" name="Text Placeholder 34">
            <a:extLst>
              <a:ext uri="{FF2B5EF4-FFF2-40B4-BE49-F238E27FC236}">
                <a16:creationId xmlns:a16="http://schemas.microsoft.com/office/drawing/2014/main" id="{D7848528-AD14-4919-9C54-2A7EFE4F260E}"/>
              </a:ext>
            </a:extLst>
          </p:cNvPr>
          <p:cNvSpPr>
            <a:spLocks noGrp="1"/>
          </p:cNvSpPr>
          <p:nvPr>
            <p:ph type="body" sz="quarter" idx="35" hasCustomPrompt="1"/>
          </p:nvPr>
        </p:nvSpPr>
        <p:spPr>
          <a:xfrm>
            <a:off x="4431792" y="2444559"/>
            <a:ext cx="3328416" cy="2852267"/>
          </a:xfrm>
          <a:prstGeom prst="rect">
            <a:avLst/>
          </a:prstGeom>
        </p:spPr>
        <p:txBody>
          <a:bodyPr lIns="183600" tIns="146304" rIns="183600" bIns="147600" anchor="t" anchorCtr="0">
            <a:noAutofit/>
          </a:bodyPr>
          <a:lstStyle>
            <a:lvl1pPr marL="342834" marR="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p:txBody>
      </p:sp>
      <p:sp>
        <p:nvSpPr>
          <p:cNvPr id="35" name="Text Placeholder 13"/>
          <p:cNvSpPr>
            <a:spLocks noGrp="1"/>
          </p:cNvSpPr>
          <p:nvPr>
            <p:ph type="body" sz="quarter" idx="36" hasCustomPrompt="1"/>
          </p:nvPr>
        </p:nvSpPr>
        <p:spPr>
          <a:xfrm>
            <a:off x="8232647" y="2013142"/>
            <a:ext cx="3328416"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6" name="Text Placeholder 34">
            <a:extLst>
              <a:ext uri="{FF2B5EF4-FFF2-40B4-BE49-F238E27FC236}">
                <a16:creationId xmlns:a16="http://schemas.microsoft.com/office/drawing/2014/main" id="{D7848528-AD14-4919-9C54-2A7EFE4F260E}"/>
              </a:ext>
            </a:extLst>
          </p:cNvPr>
          <p:cNvSpPr>
            <a:spLocks noGrp="1"/>
          </p:cNvSpPr>
          <p:nvPr>
            <p:ph type="body" sz="quarter" idx="37" hasCustomPrompt="1"/>
          </p:nvPr>
        </p:nvSpPr>
        <p:spPr>
          <a:xfrm>
            <a:off x="8232647" y="2444559"/>
            <a:ext cx="3328416" cy="2852267"/>
          </a:xfrm>
          <a:prstGeom prst="rect">
            <a:avLst/>
          </a:prstGeom>
        </p:spPr>
        <p:txBody>
          <a:bodyPr lIns="183600" tIns="146304" rIns="183600" bIns="147600" anchor="t" anchorCtr="0">
            <a:noAutofit/>
          </a:bodyPr>
          <a:lstStyle>
            <a:lvl1pPr marL="342834" marR="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p:txBody>
      </p:sp>
      <p:sp>
        <p:nvSpPr>
          <p:cNvPr id="37" name="Text Placeholder 38"/>
          <p:cNvSpPr>
            <a:spLocks noGrp="1"/>
          </p:cNvSpPr>
          <p:nvPr>
            <p:ph type="body" sz="quarter" idx="22" hasCustomPrompt="1"/>
          </p:nvPr>
        </p:nvSpPr>
        <p:spPr>
          <a:xfrm>
            <a:off x="679211" y="6016091"/>
            <a:ext cx="1645920" cy="246221"/>
          </a:xfrm>
          <a:prstGeom prst="rect">
            <a:avLst/>
          </a:prstGeom>
        </p:spPr>
        <p:txBody>
          <a:bodyPr anchor="ctr"/>
          <a:lstStyle>
            <a:lvl1pPr marL="0" indent="0">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One-two days</a:t>
            </a:r>
          </a:p>
        </p:txBody>
      </p:sp>
      <p:sp>
        <p:nvSpPr>
          <p:cNvPr id="38" name="Text Placeholder 38"/>
          <p:cNvSpPr>
            <a:spLocks noGrp="1"/>
          </p:cNvSpPr>
          <p:nvPr>
            <p:ph type="body" sz="quarter" idx="38" hasCustomPrompt="1"/>
          </p:nvPr>
        </p:nvSpPr>
        <p:spPr>
          <a:xfrm>
            <a:off x="4575760" y="6016090"/>
            <a:ext cx="1645920" cy="246221"/>
          </a:xfrm>
          <a:prstGeom prst="rect">
            <a:avLst/>
          </a:prstGeom>
        </p:spPr>
        <p:txBody>
          <a:bodyPr anchor="ctr"/>
          <a:lstStyle>
            <a:lvl1pPr marL="0" indent="0">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&lt;duration&gt;</a:t>
            </a:r>
          </a:p>
        </p:txBody>
      </p:sp>
      <p:sp>
        <p:nvSpPr>
          <p:cNvPr id="41" name="Text Placeholder 38"/>
          <p:cNvSpPr>
            <a:spLocks noGrp="1"/>
          </p:cNvSpPr>
          <p:nvPr>
            <p:ph type="body" sz="quarter" idx="39" hasCustomPrompt="1"/>
          </p:nvPr>
        </p:nvSpPr>
        <p:spPr>
          <a:xfrm>
            <a:off x="8000489" y="6016089"/>
            <a:ext cx="1645920" cy="246221"/>
          </a:xfrm>
          <a:prstGeom prst="rect">
            <a:avLst/>
          </a:prstGeom>
        </p:spPr>
        <p:txBody>
          <a:bodyPr anchor="ctr"/>
          <a:lstStyle>
            <a:lvl1pPr marL="0" indent="0">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&lt;duration&gt;</a:t>
            </a:r>
          </a:p>
        </p:txBody>
      </p:sp>
      <p:sp>
        <p:nvSpPr>
          <p:cNvPr id="42" name="Text Placeholder 38"/>
          <p:cNvSpPr>
            <a:spLocks noGrp="1"/>
          </p:cNvSpPr>
          <p:nvPr>
            <p:ph type="body" sz="quarter" idx="40" hasCustomPrompt="1"/>
          </p:nvPr>
        </p:nvSpPr>
        <p:spPr>
          <a:xfrm>
            <a:off x="9933742" y="6016088"/>
            <a:ext cx="1645920" cy="246221"/>
          </a:xfrm>
          <a:prstGeom prst="rect">
            <a:avLst/>
          </a:prstGeom>
        </p:spPr>
        <p:txBody>
          <a:bodyPr anchor="ctr"/>
          <a:lstStyle>
            <a:lvl1pPr marL="0" indent="0" algn="r">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Delivery</a:t>
            </a:r>
          </a:p>
        </p:txBody>
      </p:sp>
    </p:spTree>
    <p:extLst>
      <p:ext uri="{BB962C8B-B14F-4D97-AF65-F5344CB8AC3E}">
        <p14:creationId xmlns:p14="http://schemas.microsoft.com/office/powerpoint/2010/main" val="3039119135"/>
      </p:ext>
    </p:extLst>
  </p:cSld>
  <p:clrMapOvr>
    <a:masterClrMapping/>
  </p:clrMapOvr>
  <p:transition>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Delivery Approach 2">
    <p:spTree>
      <p:nvGrpSpPr>
        <p:cNvPr id="1" name=""/>
        <p:cNvGrpSpPr/>
        <p:nvPr/>
      </p:nvGrpSpPr>
      <p:grpSpPr>
        <a:xfrm>
          <a:off x="0" y="0"/>
          <a:ext cx="0" cy="0"/>
          <a:chOff x="0" y="0"/>
          <a:chExt cx="0" cy="0"/>
        </a:xfrm>
      </p:grpSpPr>
      <p:sp>
        <p:nvSpPr>
          <p:cNvPr id="16"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 title</a:t>
            </a:r>
          </a:p>
        </p:txBody>
      </p:sp>
      <p:sp>
        <p:nvSpPr>
          <p:cNvPr id="17" name="Text Placeholder 12">
            <a:extLst>
              <a:ext uri="{FF2B5EF4-FFF2-40B4-BE49-F238E27FC236}">
                <a16:creationId xmlns:a16="http://schemas.microsoft.com/office/drawing/2014/main" id="{6F3D3840-0836-46AD-862C-6B05C2E26D8F}"/>
              </a:ext>
            </a:extLst>
          </p:cNvPr>
          <p:cNvSpPr>
            <a:spLocks noGrp="1"/>
          </p:cNvSpPr>
          <p:nvPr>
            <p:ph type="body" sz="quarter" idx="26" hasCustomPrompt="1"/>
          </p:nvPr>
        </p:nvSpPr>
        <p:spPr>
          <a:xfrm>
            <a:off x="588262"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one</a:t>
            </a:r>
          </a:p>
        </p:txBody>
      </p:sp>
      <p:sp>
        <p:nvSpPr>
          <p:cNvPr id="21"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588263"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
        <p:nvSpPr>
          <p:cNvPr id="25" name="Text Placeholder 12">
            <a:extLst>
              <a:ext uri="{FF2B5EF4-FFF2-40B4-BE49-F238E27FC236}">
                <a16:creationId xmlns:a16="http://schemas.microsoft.com/office/drawing/2014/main" id="{6F3D3840-0836-46AD-862C-6B05C2E26D8F}"/>
              </a:ext>
            </a:extLst>
          </p:cNvPr>
          <p:cNvSpPr>
            <a:spLocks noGrp="1"/>
          </p:cNvSpPr>
          <p:nvPr>
            <p:ph type="body" sz="quarter" idx="27" hasCustomPrompt="1"/>
          </p:nvPr>
        </p:nvSpPr>
        <p:spPr>
          <a:xfrm>
            <a:off x="9131363"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four</a:t>
            </a:r>
          </a:p>
        </p:txBody>
      </p:sp>
      <p:sp>
        <p:nvSpPr>
          <p:cNvPr id="26" name="Text Placeholder 34">
            <a:extLst>
              <a:ext uri="{FF2B5EF4-FFF2-40B4-BE49-F238E27FC236}">
                <a16:creationId xmlns:a16="http://schemas.microsoft.com/office/drawing/2014/main" id="{C893A825-4F66-4494-BDB7-046FAE4EF913}"/>
              </a:ext>
            </a:extLst>
          </p:cNvPr>
          <p:cNvSpPr>
            <a:spLocks noGrp="1"/>
          </p:cNvSpPr>
          <p:nvPr>
            <p:ph type="body" sz="quarter" idx="28" hasCustomPrompt="1"/>
          </p:nvPr>
        </p:nvSpPr>
        <p:spPr>
          <a:xfrm>
            <a:off x="9131364"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
        <p:nvSpPr>
          <p:cNvPr id="27" name="Text Placeholder 12">
            <a:extLst>
              <a:ext uri="{FF2B5EF4-FFF2-40B4-BE49-F238E27FC236}">
                <a16:creationId xmlns:a16="http://schemas.microsoft.com/office/drawing/2014/main" id="{6F3D3840-0836-46AD-862C-6B05C2E26D8F}"/>
              </a:ext>
            </a:extLst>
          </p:cNvPr>
          <p:cNvSpPr>
            <a:spLocks noGrp="1"/>
          </p:cNvSpPr>
          <p:nvPr>
            <p:ph type="body" sz="quarter" idx="29" hasCustomPrompt="1"/>
          </p:nvPr>
        </p:nvSpPr>
        <p:spPr>
          <a:xfrm>
            <a:off x="3443008"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two</a:t>
            </a:r>
          </a:p>
        </p:txBody>
      </p:sp>
      <p:sp>
        <p:nvSpPr>
          <p:cNvPr id="28" name="Text Placeholder 34">
            <a:extLst>
              <a:ext uri="{FF2B5EF4-FFF2-40B4-BE49-F238E27FC236}">
                <a16:creationId xmlns:a16="http://schemas.microsoft.com/office/drawing/2014/main" id="{C893A825-4F66-4494-BDB7-046FAE4EF913}"/>
              </a:ext>
            </a:extLst>
          </p:cNvPr>
          <p:cNvSpPr>
            <a:spLocks noGrp="1"/>
          </p:cNvSpPr>
          <p:nvPr>
            <p:ph type="body" sz="quarter" idx="30" hasCustomPrompt="1"/>
          </p:nvPr>
        </p:nvSpPr>
        <p:spPr>
          <a:xfrm>
            <a:off x="3443009"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
        <p:nvSpPr>
          <p:cNvPr id="29" name="Text Placeholder 12">
            <a:extLst>
              <a:ext uri="{FF2B5EF4-FFF2-40B4-BE49-F238E27FC236}">
                <a16:creationId xmlns:a16="http://schemas.microsoft.com/office/drawing/2014/main" id="{6F3D3840-0836-46AD-862C-6B05C2E26D8F}"/>
              </a:ext>
            </a:extLst>
          </p:cNvPr>
          <p:cNvSpPr>
            <a:spLocks noGrp="1"/>
          </p:cNvSpPr>
          <p:nvPr>
            <p:ph type="body" sz="quarter" idx="31" hasCustomPrompt="1"/>
          </p:nvPr>
        </p:nvSpPr>
        <p:spPr>
          <a:xfrm>
            <a:off x="6297757"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three</a:t>
            </a:r>
          </a:p>
        </p:txBody>
      </p:sp>
      <p:sp>
        <p:nvSpPr>
          <p:cNvPr id="30" name="Text Placeholder 34">
            <a:extLst>
              <a:ext uri="{FF2B5EF4-FFF2-40B4-BE49-F238E27FC236}">
                <a16:creationId xmlns:a16="http://schemas.microsoft.com/office/drawing/2014/main" id="{C893A825-4F66-4494-BDB7-046FAE4EF913}"/>
              </a:ext>
            </a:extLst>
          </p:cNvPr>
          <p:cNvSpPr>
            <a:spLocks noGrp="1"/>
          </p:cNvSpPr>
          <p:nvPr>
            <p:ph type="body" sz="quarter" idx="32" hasCustomPrompt="1"/>
          </p:nvPr>
        </p:nvSpPr>
        <p:spPr>
          <a:xfrm>
            <a:off x="6297758"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Tree>
    <p:extLst>
      <p:ext uri="{BB962C8B-B14F-4D97-AF65-F5344CB8AC3E}">
        <p14:creationId xmlns:p14="http://schemas.microsoft.com/office/powerpoint/2010/main" val="2968960250"/>
      </p:ext>
    </p:extLst>
  </p:cSld>
  <p:clrMapOvr>
    <a:masterClrMapping/>
  </p:clrMapOvr>
  <p:transition>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Delivery Approach 3">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F2DDCCE-28AB-4A81-8620-C23D54461E7B}"/>
              </a:ext>
            </a:extLst>
          </p:cNvPr>
          <p:cNvSpPr>
            <a:spLocks noGrp="1"/>
          </p:cNvSpPr>
          <p:nvPr>
            <p:ph type="pic" sz="quarter" idx="42" hasCustomPrompt="1"/>
          </p:nvPr>
        </p:nvSpPr>
        <p:spPr>
          <a:xfrm>
            <a:off x="1085851" y="2868614"/>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4" name="Text Placeholder 23">
            <a:extLst>
              <a:ext uri="{FF2B5EF4-FFF2-40B4-BE49-F238E27FC236}">
                <a16:creationId xmlns:a16="http://schemas.microsoft.com/office/drawing/2014/main" id="{7E494EDE-93A4-45EE-A3E2-38C4AAB9E9C5}"/>
              </a:ext>
            </a:extLst>
          </p:cNvPr>
          <p:cNvSpPr>
            <a:spLocks noGrp="1"/>
          </p:cNvSpPr>
          <p:nvPr>
            <p:ph type="body" sz="quarter" idx="16" hasCustomPrompt="1"/>
          </p:nvPr>
        </p:nvSpPr>
        <p:spPr>
          <a:xfrm>
            <a:off x="1086038" y="4103423"/>
            <a:ext cx="1463040" cy="307777"/>
          </a:xfrm>
          <a:prstGeom prst="rect">
            <a:avLst/>
          </a:prstGeom>
        </p:spPr>
        <p:txBody>
          <a:bodyPr anchor="ctr"/>
          <a:lstStyle>
            <a:lvl1pPr marL="0" indent="0" algn="ctr">
              <a:buNone/>
              <a:defRPr sz="2000" b="1" baseline="0">
                <a:latin typeface="+mn-lt"/>
              </a:defRPr>
            </a:lvl1pPr>
          </a:lstStyle>
          <a:p>
            <a:pPr lvl="0"/>
            <a:r>
              <a:rPr lang="en-US"/>
              <a:t>First step</a:t>
            </a:r>
          </a:p>
        </p:txBody>
      </p:sp>
      <p:sp>
        <p:nvSpPr>
          <p:cNvPr id="29" name="Text Placeholder 23">
            <a:extLst>
              <a:ext uri="{FF2B5EF4-FFF2-40B4-BE49-F238E27FC236}">
                <a16:creationId xmlns:a16="http://schemas.microsoft.com/office/drawing/2014/main" id="{5C6B61DA-7D80-47BA-92EA-686BAC5CF0DC}"/>
              </a:ext>
            </a:extLst>
          </p:cNvPr>
          <p:cNvSpPr>
            <a:spLocks noGrp="1"/>
          </p:cNvSpPr>
          <p:nvPr>
            <p:ph type="body" sz="quarter" idx="21" hasCustomPrompt="1"/>
          </p:nvPr>
        </p:nvSpPr>
        <p:spPr>
          <a:xfrm>
            <a:off x="1086039" y="5422393"/>
            <a:ext cx="9914572" cy="687832"/>
          </a:xfrm>
          <a:prstGeom prst="rect">
            <a:avLst/>
          </a:prstGeom>
        </p:spPr>
        <p:txBody>
          <a:bodyPr anchor="ctr"/>
          <a:lstStyle>
            <a:lvl1pPr marL="0" marR="0" indent="0" algn="l" defTabSz="932293" rtl="0" eaLnBrk="1" fontAlgn="base" latinLnBrk="0" hangingPunct="1">
              <a:lnSpc>
                <a:spcPct val="100000"/>
              </a:lnSpc>
              <a:spcBef>
                <a:spcPct val="0"/>
              </a:spcBef>
              <a:spcAft>
                <a:spcPct val="0"/>
              </a:spcAft>
              <a:buClrTx/>
              <a:buSzTx/>
              <a:buFontTx/>
              <a:buNone/>
              <a:tabLst/>
              <a:defRPr sz="1600" b="0">
                <a:latin typeface="+mn-lt"/>
              </a:defRPr>
            </a:lvl1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In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a:t>
            </a:r>
            <a:endParaRPr kumimoji="0" lang="en-US" sz="1600" b="0" i="0" u="none" strike="noStrike" kern="1200" cap="none" spc="0" normalizeH="0" baseline="0" noProof="0">
              <a:ln>
                <a:noFill/>
              </a:ln>
              <a:solidFill>
                <a:srgbClr val="1A1A1A"/>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 title</a:t>
            </a:r>
          </a:p>
        </p:txBody>
      </p:sp>
      <p:sp>
        <p:nvSpPr>
          <p:cNvPr id="31" name="Text Placeholder 12">
            <a:extLst>
              <a:ext uri="{FF2B5EF4-FFF2-40B4-BE49-F238E27FC236}">
                <a16:creationId xmlns:a16="http://schemas.microsoft.com/office/drawing/2014/main" id="{6A1F5E37-9C79-4815-BE16-4066C5DFA068}"/>
              </a:ext>
            </a:extLst>
          </p:cNvPr>
          <p:cNvSpPr>
            <a:spLocks noGrp="1"/>
          </p:cNvSpPr>
          <p:nvPr>
            <p:ph type="body" sz="quarter" idx="23" hasCustomPrompt="1"/>
          </p:nvPr>
        </p:nvSpPr>
        <p:spPr>
          <a:xfrm>
            <a:off x="585218" y="1435608"/>
            <a:ext cx="10975845" cy="804672"/>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&lt;Description&gt; </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Lorem ipsum dolor sit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amet</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consectetur</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adipiscing</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elit</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In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rhoncus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lacus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tortor</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vel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facilisis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enim</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ornare</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euismod</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Ut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aliquam</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ac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lectus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eu</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posuere</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a:t>
            </a:r>
            <a:endParaRPr lang="en-US"/>
          </a:p>
        </p:txBody>
      </p:sp>
      <p:sp>
        <p:nvSpPr>
          <p:cNvPr id="33" name="Text Placeholder 23">
            <a:extLst>
              <a:ext uri="{FF2B5EF4-FFF2-40B4-BE49-F238E27FC236}">
                <a16:creationId xmlns:a16="http://schemas.microsoft.com/office/drawing/2014/main" id="{7E494EDE-93A4-45EE-A3E2-38C4AAB9E9C5}"/>
              </a:ext>
            </a:extLst>
          </p:cNvPr>
          <p:cNvSpPr>
            <a:spLocks noGrp="1"/>
          </p:cNvSpPr>
          <p:nvPr>
            <p:ph type="body" sz="quarter" idx="33" hasCustomPrompt="1"/>
          </p:nvPr>
        </p:nvSpPr>
        <p:spPr>
          <a:xfrm>
            <a:off x="3198921" y="4107911"/>
            <a:ext cx="1463040" cy="307777"/>
          </a:xfrm>
          <a:prstGeom prst="rect">
            <a:avLst/>
          </a:prstGeom>
        </p:spPr>
        <p:txBody>
          <a:bodyPr anchor="ctr"/>
          <a:lstStyle>
            <a:lvl1pPr marL="0" indent="0" algn="ctr">
              <a:buNone/>
              <a:defRPr sz="2000" b="1" baseline="0">
                <a:latin typeface="+mn-lt"/>
              </a:defRPr>
            </a:lvl1pPr>
          </a:lstStyle>
          <a:p>
            <a:pPr lvl="0"/>
            <a:r>
              <a:rPr lang="en-US"/>
              <a:t>Second step</a:t>
            </a:r>
          </a:p>
        </p:txBody>
      </p:sp>
      <p:sp>
        <p:nvSpPr>
          <p:cNvPr id="34" name="Text Placeholder 23">
            <a:extLst>
              <a:ext uri="{FF2B5EF4-FFF2-40B4-BE49-F238E27FC236}">
                <a16:creationId xmlns:a16="http://schemas.microsoft.com/office/drawing/2014/main" id="{7E494EDE-93A4-45EE-A3E2-38C4AAB9E9C5}"/>
              </a:ext>
            </a:extLst>
          </p:cNvPr>
          <p:cNvSpPr>
            <a:spLocks noGrp="1"/>
          </p:cNvSpPr>
          <p:nvPr>
            <p:ph type="body" sz="quarter" idx="34" hasCustomPrompt="1"/>
          </p:nvPr>
        </p:nvSpPr>
        <p:spPr>
          <a:xfrm>
            <a:off x="5311805" y="4112400"/>
            <a:ext cx="1463040" cy="307777"/>
          </a:xfrm>
          <a:prstGeom prst="rect">
            <a:avLst/>
          </a:prstGeom>
        </p:spPr>
        <p:txBody>
          <a:bodyPr anchor="ctr"/>
          <a:lstStyle>
            <a:lvl1pPr marL="0" indent="0" algn="ctr">
              <a:buNone/>
              <a:defRPr sz="2000" b="1" baseline="0">
                <a:latin typeface="+mn-lt"/>
              </a:defRPr>
            </a:lvl1pPr>
          </a:lstStyle>
          <a:p>
            <a:pPr lvl="0"/>
            <a:r>
              <a:rPr lang="en-US"/>
              <a:t>Third step</a:t>
            </a:r>
          </a:p>
        </p:txBody>
      </p:sp>
      <p:sp>
        <p:nvSpPr>
          <p:cNvPr id="35" name="Text Placeholder 23">
            <a:extLst>
              <a:ext uri="{FF2B5EF4-FFF2-40B4-BE49-F238E27FC236}">
                <a16:creationId xmlns:a16="http://schemas.microsoft.com/office/drawing/2014/main" id="{7E494EDE-93A4-45EE-A3E2-38C4AAB9E9C5}"/>
              </a:ext>
            </a:extLst>
          </p:cNvPr>
          <p:cNvSpPr>
            <a:spLocks noGrp="1"/>
          </p:cNvSpPr>
          <p:nvPr>
            <p:ph type="body" sz="quarter" idx="35" hasCustomPrompt="1"/>
          </p:nvPr>
        </p:nvSpPr>
        <p:spPr>
          <a:xfrm>
            <a:off x="7424687" y="4116887"/>
            <a:ext cx="1463040" cy="307777"/>
          </a:xfrm>
          <a:prstGeom prst="rect">
            <a:avLst/>
          </a:prstGeom>
        </p:spPr>
        <p:txBody>
          <a:bodyPr anchor="ctr"/>
          <a:lstStyle>
            <a:lvl1pPr marL="0" indent="0" algn="ctr">
              <a:buNone/>
              <a:defRPr sz="2000" b="1" baseline="0">
                <a:latin typeface="+mn-lt"/>
              </a:defRPr>
            </a:lvl1pPr>
          </a:lstStyle>
          <a:p>
            <a:pPr lvl="0"/>
            <a:r>
              <a:rPr lang="en-US"/>
              <a:t>Fourth step</a:t>
            </a:r>
          </a:p>
        </p:txBody>
      </p:sp>
      <p:sp>
        <p:nvSpPr>
          <p:cNvPr id="36" name="Text Placeholder 23">
            <a:extLst>
              <a:ext uri="{FF2B5EF4-FFF2-40B4-BE49-F238E27FC236}">
                <a16:creationId xmlns:a16="http://schemas.microsoft.com/office/drawing/2014/main" id="{7E494EDE-93A4-45EE-A3E2-38C4AAB9E9C5}"/>
              </a:ext>
            </a:extLst>
          </p:cNvPr>
          <p:cNvSpPr>
            <a:spLocks noGrp="1"/>
          </p:cNvSpPr>
          <p:nvPr>
            <p:ph type="body" sz="quarter" idx="36" hasCustomPrompt="1"/>
          </p:nvPr>
        </p:nvSpPr>
        <p:spPr>
          <a:xfrm>
            <a:off x="9537570" y="4121375"/>
            <a:ext cx="1463040" cy="307777"/>
          </a:xfrm>
          <a:prstGeom prst="rect">
            <a:avLst/>
          </a:prstGeom>
        </p:spPr>
        <p:txBody>
          <a:bodyPr anchor="ctr"/>
          <a:lstStyle>
            <a:lvl1pPr marL="0" indent="0" algn="ctr">
              <a:buNone/>
              <a:defRPr sz="2000" b="1" baseline="0">
                <a:latin typeface="+mn-lt"/>
              </a:defRPr>
            </a:lvl1pPr>
          </a:lstStyle>
          <a:p>
            <a:pPr lvl="0"/>
            <a:r>
              <a:rPr lang="en-US"/>
              <a:t>Last step</a:t>
            </a:r>
          </a:p>
        </p:txBody>
      </p:sp>
      <p:grpSp>
        <p:nvGrpSpPr>
          <p:cNvPr id="18" name="Group 17" descr="Slider">
            <a:extLst>
              <a:ext uri="{FF2B5EF4-FFF2-40B4-BE49-F238E27FC236}">
                <a16:creationId xmlns:a16="http://schemas.microsoft.com/office/drawing/2014/main" id="{B8C3DEA0-F3BE-4F61-860A-3E942A18CC4A}"/>
              </a:ext>
            </a:extLst>
          </p:cNvPr>
          <p:cNvGrpSpPr/>
          <p:nvPr userDrawn="1"/>
        </p:nvGrpSpPr>
        <p:grpSpPr>
          <a:xfrm>
            <a:off x="1178892" y="4965452"/>
            <a:ext cx="9728229" cy="295260"/>
            <a:chOff x="1003300" y="4981580"/>
            <a:chExt cx="9728229" cy="295260"/>
          </a:xfrm>
          <a:solidFill>
            <a:srgbClr val="00188F"/>
          </a:solidFill>
        </p:grpSpPr>
        <p:cxnSp>
          <p:nvCxnSpPr>
            <p:cNvPr id="19" name="Straight Connector 18">
              <a:extLst>
                <a:ext uri="{FF2B5EF4-FFF2-40B4-BE49-F238E27FC236}">
                  <a16:creationId xmlns:a16="http://schemas.microsoft.com/office/drawing/2014/main" id="{68E0BD14-4A59-4538-9741-D4641CAFB86F}"/>
                </a:ext>
              </a:extLst>
            </p:cNvPr>
            <p:cNvCxnSpPr>
              <a:cxnSpLocks/>
            </p:cNvCxnSpPr>
            <p:nvPr/>
          </p:nvCxnSpPr>
          <p:spPr>
            <a:xfrm>
              <a:off x="1003300" y="5276840"/>
              <a:ext cx="9728229" cy="0"/>
            </a:xfrm>
            <a:prstGeom prst="line">
              <a:avLst/>
            </a:prstGeom>
            <a:grpFill/>
            <a:ln w="1905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 name="Isosceles Triangle 21">
              <a:extLst>
                <a:ext uri="{FF2B5EF4-FFF2-40B4-BE49-F238E27FC236}">
                  <a16:creationId xmlns:a16="http://schemas.microsoft.com/office/drawing/2014/main" id="{B7890CF9-0AFC-43C3-9ADE-D0AA3F710845}"/>
                </a:ext>
              </a:extLst>
            </p:cNvPr>
            <p:cNvSpPr/>
            <p:nvPr/>
          </p:nvSpPr>
          <p:spPr bwMode="auto">
            <a:xfrm>
              <a:off x="1003300" y="4981580"/>
              <a:ext cx="263525" cy="295260"/>
            </a:xfrm>
            <a:prstGeom prst="triangl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26" name="Picture Placeholder 6">
            <a:extLst>
              <a:ext uri="{FF2B5EF4-FFF2-40B4-BE49-F238E27FC236}">
                <a16:creationId xmlns:a16="http://schemas.microsoft.com/office/drawing/2014/main" id="{18F6D38B-D92D-49E9-98A3-B5701BF38C95}"/>
              </a:ext>
            </a:extLst>
          </p:cNvPr>
          <p:cNvSpPr>
            <a:spLocks noGrp="1"/>
          </p:cNvSpPr>
          <p:nvPr>
            <p:ph type="pic" sz="quarter" idx="43" hasCustomPrompt="1"/>
          </p:nvPr>
        </p:nvSpPr>
        <p:spPr>
          <a:xfrm>
            <a:off x="3198287" y="2871092"/>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7" name="Picture Placeholder 6">
            <a:extLst>
              <a:ext uri="{FF2B5EF4-FFF2-40B4-BE49-F238E27FC236}">
                <a16:creationId xmlns:a16="http://schemas.microsoft.com/office/drawing/2014/main" id="{3B788FDB-9585-4B4C-AD16-F245728AB41F}"/>
              </a:ext>
            </a:extLst>
          </p:cNvPr>
          <p:cNvSpPr>
            <a:spLocks noGrp="1"/>
          </p:cNvSpPr>
          <p:nvPr>
            <p:ph type="pic" sz="quarter" idx="44" hasCustomPrompt="1"/>
          </p:nvPr>
        </p:nvSpPr>
        <p:spPr>
          <a:xfrm>
            <a:off x="5310723" y="2868613"/>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8" name="Picture Placeholder 6">
            <a:extLst>
              <a:ext uri="{FF2B5EF4-FFF2-40B4-BE49-F238E27FC236}">
                <a16:creationId xmlns:a16="http://schemas.microsoft.com/office/drawing/2014/main" id="{4C1588AD-2EE9-4098-89EC-57F7CF25C652}"/>
              </a:ext>
            </a:extLst>
          </p:cNvPr>
          <p:cNvSpPr>
            <a:spLocks noGrp="1"/>
          </p:cNvSpPr>
          <p:nvPr>
            <p:ph type="pic" sz="quarter" idx="45" hasCustomPrompt="1"/>
          </p:nvPr>
        </p:nvSpPr>
        <p:spPr>
          <a:xfrm>
            <a:off x="7425943" y="2863362"/>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0" name="Picture Placeholder 6">
            <a:extLst>
              <a:ext uri="{FF2B5EF4-FFF2-40B4-BE49-F238E27FC236}">
                <a16:creationId xmlns:a16="http://schemas.microsoft.com/office/drawing/2014/main" id="{48A1CFDA-30FD-4E13-8959-9308B97E8FB9}"/>
              </a:ext>
            </a:extLst>
          </p:cNvPr>
          <p:cNvSpPr>
            <a:spLocks noGrp="1"/>
          </p:cNvSpPr>
          <p:nvPr>
            <p:ph type="pic" sz="quarter" idx="46" hasCustomPrompt="1"/>
          </p:nvPr>
        </p:nvSpPr>
        <p:spPr>
          <a:xfrm>
            <a:off x="9537571" y="2871091"/>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3980667607"/>
      </p:ext>
    </p:extLst>
  </p:cSld>
  <p:clrMapOvr>
    <a:masterClrMapping/>
  </p:clrMapOvr>
  <p:transition>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Delivery approach 4">
    <p:spTree>
      <p:nvGrpSpPr>
        <p:cNvPr id="1" name=""/>
        <p:cNvGrpSpPr/>
        <p:nvPr/>
      </p:nvGrpSpPr>
      <p:grpSpPr>
        <a:xfrm>
          <a:off x="0" y="0"/>
          <a:ext cx="0" cy="0"/>
          <a:chOff x="0" y="0"/>
          <a:chExt cx="0" cy="0"/>
        </a:xfrm>
      </p:grpSpPr>
      <p:sp>
        <p:nvSpPr>
          <p:cNvPr id="39" name="Text Placeholder 34">
            <a:extLst>
              <a:ext uri="{FF2B5EF4-FFF2-40B4-BE49-F238E27FC236}">
                <a16:creationId xmlns:a16="http://schemas.microsoft.com/office/drawing/2014/main" id="{DFC19188-AA3D-4FA3-8587-E30F8487884B}"/>
              </a:ext>
            </a:extLst>
          </p:cNvPr>
          <p:cNvSpPr>
            <a:spLocks noGrp="1"/>
          </p:cNvSpPr>
          <p:nvPr>
            <p:ph type="body" sz="quarter" idx="18" hasCustomPrompt="1"/>
          </p:nvPr>
        </p:nvSpPr>
        <p:spPr>
          <a:xfrm>
            <a:off x="8860536"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8" name="Text Placeholder 34">
            <a:extLst>
              <a:ext uri="{FF2B5EF4-FFF2-40B4-BE49-F238E27FC236}">
                <a16:creationId xmlns:a16="http://schemas.microsoft.com/office/drawing/2014/main" id="{5824D959-6715-4EFD-A139-B6BE5D2D6C04}"/>
              </a:ext>
            </a:extLst>
          </p:cNvPr>
          <p:cNvSpPr>
            <a:spLocks noGrp="1"/>
          </p:cNvSpPr>
          <p:nvPr>
            <p:ph type="body" sz="quarter" idx="17" hasCustomPrompt="1"/>
          </p:nvPr>
        </p:nvSpPr>
        <p:spPr>
          <a:xfrm>
            <a:off x="6108192"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6" name="Text Placeholder 34">
            <a:extLst>
              <a:ext uri="{FF2B5EF4-FFF2-40B4-BE49-F238E27FC236}">
                <a16:creationId xmlns:a16="http://schemas.microsoft.com/office/drawing/2014/main" id="{1C3C1255-82DA-4C32-AA41-26837D24E68E}"/>
              </a:ext>
            </a:extLst>
          </p:cNvPr>
          <p:cNvSpPr>
            <a:spLocks noGrp="1"/>
          </p:cNvSpPr>
          <p:nvPr>
            <p:ph type="body" sz="quarter" idx="15" hasCustomPrompt="1"/>
          </p:nvPr>
        </p:nvSpPr>
        <p:spPr>
          <a:xfrm>
            <a:off x="3346704"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0" name="Text Placeholder 12">
            <a:extLst>
              <a:ext uri="{FF2B5EF4-FFF2-40B4-BE49-F238E27FC236}">
                <a16:creationId xmlns:a16="http://schemas.microsoft.com/office/drawing/2014/main" id="{6F3D3840-0836-46AD-862C-6B05C2E26D8F}"/>
              </a:ext>
            </a:extLst>
          </p:cNvPr>
          <p:cNvSpPr>
            <a:spLocks noGrp="1"/>
          </p:cNvSpPr>
          <p:nvPr>
            <p:ph type="body" sz="quarter" idx="27" hasCustomPrompt="1"/>
          </p:nvPr>
        </p:nvSpPr>
        <p:spPr>
          <a:xfrm>
            <a:off x="8869680" y="2944368"/>
            <a:ext cx="2688336"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four</a:t>
            </a:r>
          </a:p>
        </p:txBody>
      </p:sp>
      <p:sp>
        <p:nvSpPr>
          <p:cNvPr id="34" name="Text Placeholder 12">
            <a:extLst>
              <a:ext uri="{FF2B5EF4-FFF2-40B4-BE49-F238E27FC236}">
                <a16:creationId xmlns:a16="http://schemas.microsoft.com/office/drawing/2014/main" id="{6F3D3840-0836-46AD-862C-6B05C2E26D8F}"/>
              </a:ext>
            </a:extLst>
          </p:cNvPr>
          <p:cNvSpPr>
            <a:spLocks noGrp="1"/>
          </p:cNvSpPr>
          <p:nvPr>
            <p:ph type="body" sz="quarter" idx="31" hasCustomPrompt="1"/>
          </p:nvPr>
        </p:nvSpPr>
        <p:spPr>
          <a:xfrm>
            <a:off x="6108192" y="2945130"/>
            <a:ext cx="2697480"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three</a:t>
            </a:r>
          </a:p>
        </p:txBody>
      </p:sp>
      <p:sp>
        <p:nvSpPr>
          <p:cNvPr id="37"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585216"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2" name="Text Placeholder 12">
            <a:extLst>
              <a:ext uri="{FF2B5EF4-FFF2-40B4-BE49-F238E27FC236}">
                <a16:creationId xmlns:a16="http://schemas.microsoft.com/office/drawing/2014/main" id="{6F3D3840-0836-46AD-862C-6B05C2E26D8F}"/>
              </a:ext>
            </a:extLst>
          </p:cNvPr>
          <p:cNvSpPr>
            <a:spLocks noGrp="1"/>
          </p:cNvSpPr>
          <p:nvPr>
            <p:ph type="body" sz="quarter" idx="29" hasCustomPrompt="1"/>
          </p:nvPr>
        </p:nvSpPr>
        <p:spPr>
          <a:xfrm>
            <a:off x="3346704" y="2945130"/>
            <a:ext cx="2697480"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two</a:t>
            </a:r>
          </a:p>
        </p:txBody>
      </p:sp>
      <p:sp>
        <p:nvSpPr>
          <p:cNvPr id="25"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 title</a:t>
            </a:r>
          </a:p>
        </p:txBody>
      </p:sp>
      <p:sp>
        <p:nvSpPr>
          <p:cNvPr id="26" name="Text Placeholder 30"/>
          <p:cNvSpPr>
            <a:spLocks noGrp="1"/>
          </p:cNvSpPr>
          <p:nvPr>
            <p:ph type="body" sz="quarter" idx="24" hasCustomPrompt="1"/>
          </p:nvPr>
        </p:nvSpPr>
        <p:spPr>
          <a:xfrm>
            <a:off x="588263" y="1435609"/>
            <a:ext cx="10972800" cy="430887"/>
          </a:xfrm>
          <a:prstGeom prst="rect">
            <a:avLst/>
          </a:prstGeom>
        </p:spPr>
        <p:txBody>
          <a:bodyPr anchor="ctr"/>
          <a:lstStyle>
            <a:lvl1pPr marL="0" indent="0" algn="ctr">
              <a:buNone/>
              <a:defRPr sz="28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Situation/Scenario</a:t>
            </a:r>
          </a:p>
        </p:txBody>
      </p:sp>
      <p:sp>
        <p:nvSpPr>
          <p:cNvPr id="27" name="Text Placeholder 12">
            <a:extLst>
              <a:ext uri="{FF2B5EF4-FFF2-40B4-BE49-F238E27FC236}">
                <a16:creationId xmlns:a16="http://schemas.microsoft.com/office/drawing/2014/main" id="{6A1F5E37-9C79-4815-BE16-4066C5DFA068}"/>
              </a:ext>
            </a:extLst>
          </p:cNvPr>
          <p:cNvSpPr>
            <a:spLocks noGrp="1"/>
          </p:cNvSpPr>
          <p:nvPr>
            <p:ph type="body" sz="quarter" idx="23" hasCustomPrompt="1"/>
          </p:nvPr>
        </p:nvSpPr>
        <p:spPr>
          <a:xfrm>
            <a:off x="585218" y="2020825"/>
            <a:ext cx="10975845" cy="905256"/>
          </a:xfrm>
          <a:prstGeom prst="rect">
            <a:avLst/>
          </a:prstGeom>
          <a:solidFill>
            <a:srgbClr val="0078D4"/>
          </a:solidFill>
          <a:ln>
            <a:noFill/>
          </a:ln>
        </p:spPr>
        <p:txBody>
          <a:bodyPr lIns="180000" tIns="0" rIns="36000" anchor="ctr" anchorCtr="0">
            <a:noAutofit/>
          </a:bodyPr>
          <a:lstStyle>
            <a:lvl1pPr marL="0" indent="0" algn="ctr">
              <a:buNone/>
              <a:defRPr sz="2000" b="0">
                <a:solidFill>
                  <a:schemeClr val="bg1"/>
                </a:solidFill>
                <a:latin typeface="+mn-lt"/>
              </a:defRPr>
            </a:lvl1pPr>
          </a:lstStyle>
          <a:p>
            <a:pPr lvl="0"/>
            <a:r>
              <a:rPr lang="en-US"/>
              <a:t>Plan of action</a:t>
            </a:r>
          </a:p>
        </p:txBody>
      </p:sp>
      <p:sp>
        <p:nvSpPr>
          <p:cNvPr id="28" name="Text Placeholder 12">
            <a:extLst>
              <a:ext uri="{FF2B5EF4-FFF2-40B4-BE49-F238E27FC236}">
                <a16:creationId xmlns:a16="http://schemas.microsoft.com/office/drawing/2014/main" id="{6F3D3840-0836-46AD-862C-6B05C2E26D8F}"/>
              </a:ext>
            </a:extLst>
          </p:cNvPr>
          <p:cNvSpPr>
            <a:spLocks noGrp="1"/>
          </p:cNvSpPr>
          <p:nvPr>
            <p:ph type="body" sz="quarter" idx="26" hasCustomPrompt="1"/>
          </p:nvPr>
        </p:nvSpPr>
        <p:spPr>
          <a:xfrm>
            <a:off x="588263" y="2945130"/>
            <a:ext cx="269443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one</a:t>
            </a:r>
          </a:p>
        </p:txBody>
      </p:sp>
    </p:spTree>
    <p:extLst>
      <p:ext uri="{BB962C8B-B14F-4D97-AF65-F5344CB8AC3E}">
        <p14:creationId xmlns:p14="http://schemas.microsoft.com/office/powerpoint/2010/main" val="940805571"/>
      </p:ext>
    </p:extLst>
  </p:cSld>
  <p:clrMapOvr>
    <a:masterClrMapping/>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Roadmap 1">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1350B42F-34B0-5840-9B7F-FDB0E2301824}"/>
              </a:ext>
            </a:extLst>
          </p:cNvPr>
          <p:cNvGrpSpPr/>
          <p:nvPr userDrawn="1"/>
        </p:nvGrpSpPr>
        <p:grpSpPr>
          <a:xfrm>
            <a:off x="3115341" y="645349"/>
            <a:ext cx="4407327" cy="1185587"/>
            <a:chOff x="3115340" y="645348"/>
            <a:chExt cx="4407327" cy="1185587"/>
          </a:xfrm>
        </p:grpSpPr>
        <p:cxnSp>
          <p:nvCxnSpPr>
            <p:cNvPr id="14" name="Straight Connector 13">
              <a:extLst>
                <a:ext uri="{FF2B5EF4-FFF2-40B4-BE49-F238E27FC236}">
                  <a16:creationId xmlns:a16="http://schemas.microsoft.com/office/drawing/2014/main" id="{5181AD8F-9E67-47FF-820A-285F3A842CEF}"/>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17" name="Straight Connector 16">
              <a:extLst>
                <a:ext uri="{FF2B5EF4-FFF2-40B4-BE49-F238E27FC236}">
                  <a16:creationId xmlns:a16="http://schemas.microsoft.com/office/drawing/2014/main" id="{81C71A9B-6568-4DEC-B1B0-C0A93D303123}"/>
                </a:ext>
              </a:extLst>
            </p:cNvPr>
            <p:cNvCxnSpPr>
              <a:cxnSpLocks/>
            </p:cNvCxnSpPr>
            <p:nvPr userDrawn="1"/>
          </p:nvCxnSpPr>
          <p:spPr>
            <a:xfrm flipV="1">
              <a:off x="3115340" y="645348"/>
              <a:ext cx="1675056" cy="1185587"/>
            </a:xfrm>
            <a:prstGeom prst="line">
              <a:avLst/>
            </a:prstGeom>
            <a:noFill/>
            <a:ln w="19050" cap="flat" cmpd="sng" algn="ctr">
              <a:solidFill>
                <a:schemeClr val="accent1"/>
              </a:solidFill>
              <a:prstDash val="solid"/>
            </a:ln>
            <a:effectLst/>
          </p:spPr>
        </p:cxnSp>
      </p:grpSp>
      <p:sp>
        <p:nvSpPr>
          <p:cNvPr id="24" name="Text Placeholder 34">
            <a:extLst>
              <a:ext uri="{FF2B5EF4-FFF2-40B4-BE49-F238E27FC236}">
                <a16:creationId xmlns:a16="http://schemas.microsoft.com/office/drawing/2014/main" id="{CDDAC95E-B58C-4140-8EDD-0EC0AE2709E3}"/>
              </a:ext>
            </a:extLst>
          </p:cNvPr>
          <p:cNvSpPr>
            <a:spLocks noGrp="1"/>
          </p:cNvSpPr>
          <p:nvPr>
            <p:ph type="body" sz="quarter" idx="23" hasCustomPrompt="1"/>
          </p:nvPr>
        </p:nvSpPr>
        <p:spPr>
          <a:xfrm>
            <a:off x="4832157" y="3543399"/>
            <a:ext cx="2733382"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grpSp>
        <p:nvGrpSpPr>
          <p:cNvPr id="41" name="Group 40">
            <a:extLst>
              <a:ext uri="{FF2B5EF4-FFF2-40B4-BE49-F238E27FC236}">
                <a16:creationId xmlns:a16="http://schemas.microsoft.com/office/drawing/2014/main" id="{D179EED4-7A08-C046-9115-F1CA8502C75D}"/>
              </a:ext>
            </a:extLst>
          </p:cNvPr>
          <p:cNvGrpSpPr/>
          <p:nvPr userDrawn="1"/>
        </p:nvGrpSpPr>
        <p:grpSpPr>
          <a:xfrm>
            <a:off x="3158213" y="1968690"/>
            <a:ext cx="4407327" cy="1185587"/>
            <a:chOff x="3115340" y="645348"/>
            <a:chExt cx="4407327" cy="1185587"/>
          </a:xfrm>
        </p:grpSpPr>
        <p:cxnSp>
          <p:nvCxnSpPr>
            <p:cNvPr id="42" name="Straight Connector 41">
              <a:extLst>
                <a:ext uri="{FF2B5EF4-FFF2-40B4-BE49-F238E27FC236}">
                  <a16:creationId xmlns:a16="http://schemas.microsoft.com/office/drawing/2014/main" id="{8B28D63E-4D5E-764A-92F5-D9D7C872B662}"/>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43" name="Straight Connector 42">
              <a:extLst>
                <a:ext uri="{FF2B5EF4-FFF2-40B4-BE49-F238E27FC236}">
                  <a16:creationId xmlns:a16="http://schemas.microsoft.com/office/drawing/2014/main" id="{75BAC660-A409-A24C-A9D0-E89D05594CFB}"/>
                </a:ext>
              </a:extLst>
            </p:cNvPr>
            <p:cNvCxnSpPr>
              <a:cxnSpLocks/>
            </p:cNvCxnSpPr>
            <p:nvPr userDrawn="1"/>
          </p:nvCxnSpPr>
          <p:spPr>
            <a:xfrm flipV="1">
              <a:off x="3115340" y="645348"/>
              <a:ext cx="1675056" cy="1185587"/>
            </a:xfrm>
            <a:prstGeom prst="line">
              <a:avLst/>
            </a:prstGeom>
            <a:noFill/>
            <a:ln w="19050" cap="flat" cmpd="sng" algn="ctr">
              <a:solidFill>
                <a:schemeClr val="accent1"/>
              </a:solidFill>
              <a:prstDash val="solid"/>
            </a:ln>
            <a:effectLst/>
          </p:spPr>
        </p:cxnSp>
      </p:grpSp>
      <p:grpSp>
        <p:nvGrpSpPr>
          <p:cNvPr id="44" name="Group 43">
            <a:extLst>
              <a:ext uri="{FF2B5EF4-FFF2-40B4-BE49-F238E27FC236}">
                <a16:creationId xmlns:a16="http://schemas.microsoft.com/office/drawing/2014/main" id="{033DB13C-EBA0-8542-886E-19519EB8A499}"/>
              </a:ext>
            </a:extLst>
          </p:cNvPr>
          <p:cNvGrpSpPr/>
          <p:nvPr userDrawn="1"/>
        </p:nvGrpSpPr>
        <p:grpSpPr>
          <a:xfrm>
            <a:off x="3158213" y="3084251"/>
            <a:ext cx="4407327" cy="1185587"/>
            <a:chOff x="3115340" y="645348"/>
            <a:chExt cx="4407327" cy="1185587"/>
          </a:xfrm>
        </p:grpSpPr>
        <p:cxnSp>
          <p:nvCxnSpPr>
            <p:cNvPr id="45" name="Straight Connector 44">
              <a:extLst>
                <a:ext uri="{FF2B5EF4-FFF2-40B4-BE49-F238E27FC236}">
                  <a16:creationId xmlns:a16="http://schemas.microsoft.com/office/drawing/2014/main" id="{EE74D6B3-DF5D-974B-A5B3-B8C287A122EE}"/>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46" name="Straight Connector 45">
              <a:extLst>
                <a:ext uri="{FF2B5EF4-FFF2-40B4-BE49-F238E27FC236}">
                  <a16:creationId xmlns:a16="http://schemas.microsoft.com/office/drawing/2014/main" id="{46A23F3E-98DA-1C49-AEB9-A052F65FFADF}"/>
                </a:ext>
              </a:extLst>
            </p:cNvPr>
            <p:cNvCxnSpPr>
              <a:cxnSpLocks/>
            </p:cNvCxnSpPr>
            <p:nvPr userDrawn="1"/>
          </p:nvCxnSpPr>
          <p:spPr>
            <a:xfrm flipV="1">
              <a:off x="3115340" y="645348"/>
              <a:ext cx="1675056" cy="1185587"/>
            </a:xfrm>
            <a:prstGeom prst="line">
              <a:avLst/>
            </a:prstGeom>
            <a:noFill/>
            <a:ln w="19050" cap="flat" cmpd="sng" algn="ctr">
              <a:solidFill>
                <a:schemeClr val="accent1"/>
              </a:solidFill>
              <a:prstDash val="solid"/>
            </a:ln>
            <a:effectLst/>
          </p:spPr>
        </p:cxnSp>
      </p:grpSp>
      <p:grpSp>
        <p:nvGrpSpPr>
          <p:cNvPr id="47" name="Group 46">
            <a:extLst>
              <a:ext uri="{FF2B5EF4-FFF2-40B4-BE49-F238E27FC236}">
                <a16:creationId xmlns:a16="http://schemas.microsoft.com/office/drawing/2014/main" id="{A8F29C40-AC28-AC42-B2C8-5E00ADE4915D}"/>
              </a:ext>
            </a:extLst>
          </p:cNvPr>
          <p:cNvGrpSpPr/>
          <p:nvPr userDrawn="1"/>
        </p:nvGrpSpPr>
        <p:grpSpPr>
          <a:xfrm>
            <a:off x="3153380" y="4192773"/>
            <a:ext cx="4416993" cy="919771"/>
            <a:chOff x="3105674" y="645348"/>
            <a:chExt cx="4416993" cy="919771"/>
          </a:xfrm>
        </p:grpSpPr>
        <p:cxnSp>
          <p:nvCxnSpPr>
            <p:cNvPr id="48" name="Straight Connector 47">
              <a:extLst>
                <a:ext uri="{FF2B5EF4-FFF2-40B4-BE49-F238E27FC236}">
                  <a16:creationId xmlns:a16="http://schemas.microsoft.com/office/drawing/2014/main" id="{3ECE5905-627F-BD4A-B83E-79697157C3C3}"/>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49" name="Straight Connector 48">
              <a:extLst>
                <a:ext uri="{FF2B5EF4-FFF2-40B4-BE49-F238E27FC236}">
                  <a16:creationId xmlns:a16="http://schemas.microsoft.com/office/drawing/2014/main" id="{F171E4D7-18C5-4848-AD9E-6DC3BF7C435C}"/>
                </a:ext>
              </a:extLst>
            </p:cNvPr>
            <p:cNvCxnSpPr>
              <a:cxnSpLocks/>
            </p:cNvCxnSpPr>
            <p:nvPr userDrawn="1"/>
          </p:nvCxnSpPr>
          <p:spPr>
            <a:xfrm flipV="1">
              <a:off x="3105674" y="645349"/>
              <a:ext cx="1684722" cy="919770"/>
            </a:xfrm>
            <a:prstGeom prst="line">
              <a:avLst/>
            </a:prstGeom>
            <a:noFill/>
            <a:ln w="19050" cap="flat" cmpd="sng" algn="ctr">
              <a:solidFill>
                <a:schemeClr val="accent1"/>
              </a:solidFill>
              <a:prstDash val="solid"/>
            </a:ln>
            <a:effectLst/>
          </p:spPr>
        </p:cxnSp>
      </p:grpSp>
      <p:sp>
        <p:nvSpPr>
          <p:cNvPr id="11" name="Rectangle 10">
            <a:extLst>
              <a:ext uri="{FF2B5EF4-FFF2-40B4-BE49-F238E27FC236}">
                <a16:creationId xmlns:a16="http://schemas.microsoft.com/office/drawing/2014/main" id="{DC14FB74-DC63-43C4-B4AD-18FA0CF9D4AB}"/>
              </a:ext>
            </a:extLst>
          </p:cNvPr>
          <p:cNvSpPr/>
          <p:nvPr userDrawn="1"/>
        </p:nvSpPr>
        <p:spPr>
          <a:xfrm>
            <a:off x="781880" y="3164267"/>
            <a:ext cx="3400507" cy="890848"/>
          </a:xfrm>
          <a:prstGeom prst="rect">
            <a:avLst/>
          </a:prstGeom>
        </p:spPr>
        <p:txBody>
          <a:bodyPr wrap="square">
            <a:spAutoFit/>
          </a:bodyPr>
          <a:lstStyle/>
          <a:p>
            <a:pPr lvl="0">
              <a:spcAft>
                <a:spcPts val="1200"/>
              </a:spcAft>
              <a:defRPr/>
            </a:pPr>
            <a:r>
              <a:rPr lang="en-US" sz="3200" b="1">
                <a:solidFill>
                  <a:srgbClr val="FFFFFF"/>
                </a:solidFill>
                <a:latin typeface="Segoe UI Semilight" panose="020B0402040204020203" pitchFamily="34" charset="0"/>
                <a:cs typeface="Segoe UI Semilight" panose="020B0402040204020203" pitchFamily="34" charset="0"/>
              </a:rPr>
              <a:t>Title</a:t>
            </a:r>
            <a:br>
              <a:rPr lang="en-US" sz="2800" b="1" kern="0">
                <a:ln w="0" cap="rnd">
                  <a:noFill/>
                </a:ln>
                <a:solidFill>
                  <a:prstClr val="white"/>
                </a:solidFill>
              </a:rPr>
            </a:br>
            <a:r>
              <a:rPr lang="en-US" sz="2000">
                <a:solidFill>
                  <a:srgbClr val="FFFFFF"/>
                </a:solidFill>
              </a:rPr>
              <a:t>Short description of offering</a:t>
            </a:r>
            <a:endParaRPr lang="en-US" sz="2800">
              <a:solidFill>
                <a:srgbClr val="FFFFFF"/>
              </a:solidFill>
            </a:endParaRPr>
          </a:p>
        </p:txBody>
      </p:sp>
      <p:sp>
        <p:nvSpPr>
          <p:cNvPr id="19" name="Text Placeholder 34">
            <a:extLst>
              <a:ext uri="{FF2B5EF4-FFF2-40B4-BE49-F238E27FC236}">
                <a16:creationId xmlns:a16="http://schemas.microsoft.com/office/drawing/2014/main" id="{7AC3D7E7-F3F9-4E77-8F9B-1BB1A1D2FA69}"/>
              </a:ext>
            </a:extLst>
          </p:cNvPr>
          <p:cNvSpPr>
            <a:spLocks noGrp="1"/>
          </p:cNvSpPr>
          <p:nvPr>
            <p:ph type="body" sz="quarter" idx="18" hasCustomPrompt="1"/>
          </p:nvPr>
        </p:nvSpPr>
        <p:spPr>
          <a:xfrm>
            <a:off x="4790396" y="651772"/>
            <a:ext cx="2775143" cy="48237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one</a:t>
            </a:r>
          </a:p>
        </p:txBody>
      </p:sp>
      <p:sp>
        <p:nvSpPr>
          <p:cNvPr id="20" name="Text Placeholder 34">
            <a:extLst>
              <a:ext uri="{FF2B5EF4-FFF2-40B4-BE49-F238E27FC236}">
                <a16:creationId xmlns:a16="http://schemas.microsoft.com/office/drawing/2014/main" id="{9E3DDFE3-D25A-46E0-8DE5-3362B46BCA95}"/>
              </a:ext>
            </a:extLst>
          </p:cNvPr>
          <p:cNvSpPr>
            <a:spLocks noGrp="1"/>
          </p:cNvSpPr>
          <p:nvPr>
            <p:ph type="body" sz="quarter" idx="19" hasCustomPrompt="1"/>
          </p:nvPr>
        </p:nvSpPr>
        <p:spPr>
          <a:xfrm>
            <a:off x="4790396" y="1141394"/>
            <a:ext cx="2775143"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sp>
        <p:nvSpPr>
          <p:cNvPr id="21" name="Text Placeholder 34">
            <a:extLst>
              <a:ext uri="{FF2B5EF4-FFF2-40B4-BE49-F238E27FC236}">
                <a16:creationId xmlns:a16="http://schemas.microsoft.com/office/drawing/2014/main" id="{FF452CF7-7B5F-4686-A277-32107C5038A2}"/>
              </a:ext>
            </a:extLst>
          </p:cNvPr>
          <p:cNvSpPr>
            <a:spLocks noGrp="1"/>
          </p:cNvSpPr>
          <p:nvPr>
            <p:ph type="body" sz="quarter" idx="20" hasCustomPrompt="1"/>
          </p:nvPr>
        </p:nvSpPr>
        <p:spPr>
          <a:xfrm>
            <a:off x="4832157" y="1948117"/>
            <a:ext cx="2733382" cy="46209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two</a:t>
            </a:r>
          </a:p>
        </p:txBody>
      </p:sp>
      <p:sp>
        <p:nvSpPr>
          <p:cNvPr id="22" name="Text Placeholder 34">
            <a:extLst>
              <a:ext uri="{FF2B5EF4-FFF2-40B4-BE49-F238E27FC236}">
                <a16:creationId xmlns:a16="http://schemas.microsoft.com/office/drawing/2014/main" id="{45B1492F-3C71-41D0-BAA2-89362E09AB1E}"/>
              </a:ext>
            </a:extLst>
          </p:cNvPr>
          <p:cNvSpPr>
            <a:spLocks noGrp="1"/>
          </p:cNvSpPr>
          <p:nvPr>
            <p:ph type="body" sz="quarter" idx="21" hasCustomPrompt="1"/>
          </p:nvPr>
        </p:nvSpPr>
        <p:spPr>
          <a:xfrm>
            <a:off x="4832157" y="2417459"/>
            <a:ext cx="2733382"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sp>
        <p:nvSpPr>
          <p:cNvPr id="23" name="Text Placeholder 34">
            <a:extLst>
              <a:ext uri="{FF2B5EF4-FFF2-40B4-BE49-F238E27FC236}">
                <a16:creationId xmlns:a16="http://schemas.microsoft.com/office/drawing/2014/main" id="{F649B1BD-2350-4E3B-92A8-8222183035C9}"/>
              </a:ext>
            </a:extLst>
          </p:cNvPr>
          <p:cNvSpPr>
            <a:spLocks noGrp="1"/>
          </p:cNvSpPr>
          <p:nvPr>
            <p:ph type="body" sz="quarter" idx="22" hasCustomPrompt="1"/>
          </p:nvPr>
        </p:nvSpPr>
        <p:spPr>
          <a:xfrm>
            <a:off x="4832157" y="3074058"/>
            <a:ext cx="2733382" cy="46209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three</a:t>
            </a:r>
          </a:p>
        </p:txBody>
      </p:sp>
      <p:sp>
        <p:nvSpPr>
          <p:cNvPr id="25" name="Text Placeholder 34">
            <a:extLst>
              <a:ext uri="{FF2B5EF4-FFF2-40B4-BE49-F238E27FC236}">
                <a16:creationId xmlns:a16="http://schemas.microsoft.com/office/drawing/2014/main" id="{AA674194-4C77-4F22-93D6-6069C8282517}"/>
              </a:ext>
            </a:extLst>
          </p:cNvPr>
          <p:cNvSpPr>
            <a:spLocks noGrp="1"/>
          </p:cNvSpPr>
          <p:nvPr>
            <p:ph type="body" sz="quarter" idx="24" hasCustomPrompt="1"/>
          </p:nvPr>
        </p:nvSpPr>
        <p:spPr>
          <a:xfrm>
            <a:off x="4832157" y="4186349"/>
            <a:ext cx="2733382" cy="46209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four</a:t>
            </a:r>
          </a:p>
        </p:txBody>
      </p:sp>
      <p:sp>
        <p:nvSpPr>
          <p:cNvPr id="26" name="Text Placeholder 34">
            <a:extLst>
              <a:ext uri="{FF2B5EF4-FFF2-40B4-BE49-F238E27FC236}">
                <a16:creationId xmlns:a16="http://schemas.microsoft.com/office/drawing/2014/main" id="{B8340A46-EC15-48DE-AE0A-9844A95D44BC}"/>
              </a:ext>
            </a:extLst>
          </p:cNvPr>
          <p:cNvSpPr>
            <a:spLocks noGrp="1"/>
          </p:cNvSpPr>
          <p:nvPr>
            <p:ph type="body" sz="quarter" idx="25" hasCustomPrompt="1"/>
          </p:nvPr>
        </p:nvSpPr>
        <p:spPr>
          <a:xfrm>
            <a:off x="4832157" y="4655691"/>
            <a:ext cx="2733382"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sp>
        <p:nvSpPr>
          <p:cNvPr id="30" name="Oval 29" descr="Main Title circle">
            <a:extLst>
              <a:ext uri="{FF2B5EF4-FFF2-40B4-BE49-F238E27FC236}">
                <a16:creationId xmlns:a16="http://schemas.microsoft.com/office/drawing/2014/main" id="{9FF63E39-2622-4B24-A224-26EF664DCABA}"/>
              </a:ext>
            </a:extLst>
          </p:cNvPr>
          <p:cNvSpPr/>
          <p:nvPr userDrawn="1"/>
        </p:nvSpPr>
        <p:spPr bwMode="auto">
          <a:xfrm>
            <a:off x="585216" y="1627633"/>
            <a:ext cx="3768919" cy="37689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none" lIns="146284" tIns="639989" rIns="146284" bIns="146284" numCol="1" spcCol="0" rtlCol="0" fromWordArt="0" anchor="t" anchorCtr="0" forceAA="0" compatLnSpc="1">
            <a:prstTxWarp prst="textNoShape">
              <a:avLst/>
            </a:prstTxWarp>
            <a:noAutofit/>
          </a:bodyPr>
          <a:lstStyle/>
          <a:p>
            <a:pPr algn="ctr" defTabSz="932293" fontAlgn="base">
              <a:spcBef>
                <a:spcPct val="0"/>
              </a:spcBef>
              <a:spcAft>
                <a:spcPct val="0"/>
              </a:spcAft>
            </a:pPr>
            <a:endParaRPr lang="es-DO" sz="2000">
              <a:gradFill>
                <a:gsLst>
                  <a:gs pos="0">
                    <a:srgbClr val="FFFFFF"/>
                  </a:gs>
                  <a:gs pos="100000">
                    <a:srgbClr val="FFFFFF"/>
                  </a:gs>
                </a:gsLst>
                <a:lin ang="5400000" scaled="0"/>
              </a:gradFill>
              <a:latin typeface="+mn-lt"/>
              <a:ea typeface="Segoe UI" pitchFamily="34" charset="0"/>
              <a:cs typeface="Segoe UI Semilight" panose="020B0402040204020203" pitchFamily="34" charset="0"/>
            </a:endParaRPr>
          </a:p>
        </p:txBody>
      </p:sp>
      <p:sp>
        <p:nvSpPr>
          <p:cNvPr id="7" name="Text Placeholder 6"/>
          <p:cNvSpPr>
            <a:spLocks noGrp="1"/>
          </p:cNvSpPr>
          <p:nvPr>
            <p:ph type="body" sz="quarter" idx="26" hasCustomPrompt="1"/>
          </p:nvPr>
        </p:nvSpPr>
        <p:spPr>
          <a:xfrm>
            <a:off x="585216" y="3123867"/>
            <a:ext cx="3768919" cy="492443"/>
          </a:xfrm>
          <a:prstGeom prst="rect">
            <a:avLst/>
          </a:prstGeom>
        </p:spPr>
        <p:txBody>
          <a:bodyPr anchor="ctr"/>
          <a:lstStyle>
            <a:lvl1pPr marL="0" indent="0" algn="ctr">
              <a:buNone/>
              <a:defRPr sz="3200" baseline="0">
                <a:solidFill>
                  <a:schemeClr val="bg1"/>
                </a:solidFill>
                <a:latin typeface="Segoe UI Semilight" panose="020B0402040204020203" pitchFamily="34" charset="0"/>
                <a:cs typeface="Segoe UI Semilight" panose="020B0402040204020203" pitchFamily="34" charset="0"/>
              </a:defRPr>
            </a:lvl1pPr>
            <a:lvl2pPr>
              <a:defRPr sz="3200">
                <a:latin typeface="Segoe UI Semilight" panose="020B0402040204020203" pitchFamily="34" charset="0"/>
                <a:cs typeface="Segoe UI Semilight" panose="020B0402040204020203" pitchFamily="34" charset="0"/>
              </a:defRPr>
            </a:lvl2pPr>
            <a:lvl3pPr>
              <a:defRPr sz="3200">
                <a:latin typeface="Segoe UI Semilight" panose="020B0402040204020203" pitchFamily="34" charset="0"/>
                <a:cs typeface="Segoe UI Semilight" panose="020B0402040204020203" pitchFamily="34" charset="0"/>
              </a:defRPr>
            </a:lvl3pPr>
            <a:lvl4pPr>
              <a:defRPr sz="3200">
                <a:latin typeface="Segoe UI Semilight" panose="020B0402040204020203" pitchFamily="34" charset="0"/>
                <a:cs typeface="Segoe UI Semilight" panose="020B0402040204020203" pitchFamily="34" charset="0"/>
              </a:defRPr>
            </a:lvl4pPr>
            <a:lvl5pPr>
              <a:defRPr sz="3200">
                <a:latin typeface="Segoe UI Semilight" panose="020B0402040204020203" pitchFamily="34" charset="0"/>
                <a:cs typeface="Segoe UI Semilight" panose="020B0402040204020203" pitchFamily="34" charset="0"/>
              </a:defRPr>
            </a:lvl5pPr>
          </a:lstStyle>
          <a:p>
            <a:pPr lvl="0"/>
            <a:r>
              <a:rPr lang="en-US"/>
              <a:t>Microsoft offering</a:t>
            </a:r>
          </a:p>
        </p:txBody>
      </p:sp>
      <p:sp>
        <p:nvSpPr>
          <p:cNvPr id="33" name="Text Placeholder 6"/>
          <p:cNvSpPr>
            <a:spLocks noGrp="1"/>
          </p:cNvSpPr>
          <p:nvPr>
            <p:ph type="body" sz="quarter" idx="27" hasCustomPrompt="1"/>
          </p:nvPr>
        </p:nvSpPr>
        <p:spPr>
          <a:xfrm>
            <a:off x="699247" y="3631283"/>
            <a:ext cx="3483140" cy="425537"/>
          </a:xfrm>
          <a:prstGeom prst="rect">
            <a:avLst/>
          </a:prstGeom>
        </p:spPr>
        <p:txBody>
          <a:bodyPr anchor="ctr"/>
          <a:lstStyle>
            <a:lvl1pPr marL="0" indent="0" algn="ctr">
              <a:buNone/>
              <a:defRPr sz="2000" baseline="0">
                <a:solidFill>
                  <a:schemeClr val="bg1"/>
                </a:solidFill>
                <a:latin typeface="+mn-lt"/>
                <a:cs typeface="Segoe UI Semilight" panose="020B0402040204020203" pitchFamily="34" charset="0"/>
              </a:defRPr>
            </a:lvl1pPr>
            <a:lvl2pPr>
              <a:defRPr sz="3200">
                <a:latin typeface="Segoe UI Semilight" panose="020B0402040204020203" pitchFamily="34" charset="0"/>
                <a:cs typeface="Segoe UI Semilight" panose="020B0402040204020203" pitchFamily="34" charset="0"/>
              </a:defRPr>
            </a:lvl2pPr>
            <a:lvl3pPr>
              <a:defRPr sz="3200">
                <a:latin typeface="Segoe UI Semilight" panose="020B0402040204020203" pitchFamily="34" charset="0"/>
                <a:cs typeface="Segoe UI Semilight" panose="020B0402040204020203" pitchFamily="34" charset="0"/>
              </a:defRPr>
            </a:lvl3pPr>
            <a:lvl4pPr>
              <a:defRPr sz="3200">
                <a:latin typeface="Segoe UI Semilight" panose="020B0402040204020203" pitchFamily="34" charset="0"/>
                <a:cs typeface="Segoe UI Semilight" panose="020B0402040204020203" pitchFamily="34" charset="0"/>
              </a:defRPr>
            </a:lvl4pPr>
            <a:lvl5pPr>
              <a:defRPr sz="3200">
                <a:latin typeface="Segoe UI Semilight" panose="020B0402040204020203" pitchFamily="34" charset="0"/>
                <a:cs typeface="Segoe UI Semilight" panose="020B0402040204020203" pitchFamily="34" charset="0"/>
              </a:defRPr>
            </a:lvl5pPr>
          </a:lstStyle>
          <a:p>
            <a:pPr lvl="0"/>
            <a:r>
              <a:rPr lang="en-US"/>
              <a:t>Short description of offering</a:t>
            </a:r>
          </a:p>
        </p:txBody>
      </p:sp>
      <p:sp>
        <p:nvSpPr>
          <p:cNvPr id="18" name="Picture Placeholder 17"/>
          <p:cNvSpPr>
            <a:spLocks noGrp="1"/>
          </p:cNvSpPr>
          <p:nvPr>
            <p:ph type="pic" sz="quarter" idx="28" hasCustomPrompt="1"/>
          </p:nvPr>
        </p:nvSpPr>
        <p:spPr>
          <a:xfrm>
            <a:off x="7921753" y="-1"/>
            <a:ext cx="4270248" cy="6858001"/>
          </a:xfrm>
          <a:prstGeom prst="rect">
            <a:avLst/>
          </a:prstGeom>
        </p:spPr>
        <p:txBody>
          <a:bodyPr/>
          <a:lstStyle>
            <a:lvl1pPr marL="0" indent="0">
              <a:buNone/>
              <a:defRPr/>
            </a:lvl1pPr>
          </a:lstStyle>
          <a:p>
            <a:r>
              <a:rPr lang="en-US"/>
              <a:t>Tap to insert photo or illustration</a:t>
            </a:r>
          </a:p>
        </p:txBody>
      </p:sp>
    </p:spTree>
    <p:extLst>
      <p:ext uri="{BB962C8B-B14F-4D97-AF65-F5344CB8AC3E}">
        <p14:creationId xmlns:p14="http://schemas.microsoft.com/office/powerpoint/2010/main" val="3505428871"/>
      </p:ext>
    </p:extLst>
  </p:cSld>
  <p:clrMapOvr>
    <a:masterClrMapping/>
  </p:clrMapOvr>
  <p:transition>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Roadmap 2">
    <p:spTree>
      <p:nvGrpSpPr>
        <p:cNvPr id="1" name=""/>
        <p:cNvGrpSpPr/>
        <p:nvPr/>
      </p:nvGrpSpPr>
      <p:grpSpPr>
        <a:xfrm>
          <a:off x="0" y="0"/>
          <a:ext cx="0" cy="0"/>
          <a:chOff x="0" y="0"/>
          <a:chExt cx="0" cy="0"/>
        </a:xfrm>
      </p:grpSpPr>
      <p:sp>
        <p:nvSpPr>
          <p:cNvPr id="5" name="Rectangle 4" descr="grey background">
            <a:extLst>
              <a:ext uri="{FF2B5EF4-FFF2-40B4-BE49-F238E27FC236}">
                <a16:creationId xmlns:a16="http://schemas.microsoft.com/office/drawing/2014/main" id="{88DD5009-758E-4185-83BE-10E4C3B13A37}"/>
              </a:ext>
            </a:extLst>
          </p:cNvPr>
          <p:cNvSpPr/>
          <p:nvPr userDrawn="1"/>
        </p:nvSpPr>
        <p:spPr bwMode="auto">
          <a:xfrm>
            <a:off x="588263" y="1434370"/>
            <a:ext cx="11025188" cy="4834668"/>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a:extLst>
              <a:ext uri="{FF2B5EF4-FFF2-40B4-BE49-F238E27FC236}">
                <a16:creationId xmlns:a16="http://schemas.microsoft.com/office/drawing/2014/main" id="{DA7739C0-DA9C-4BAD-987E-637711AC690D}"/>
              </a:ext>
            </a:extLst>
          </p:cNvPr>
          <p:cNvSpPr/>
          <p:nvPr userDrawn="1"/>
        </p:nvSpPr>
        <p:spPr bwMode="auto">
          <a:xfrm>
            <a:off x="6096001" y="1638868"/>
            <a:ext cx="5324475" cy="4457133"/>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0" name="Title 16"/>
          <p:cNvSpPr>
            <a:spLocks noGrp="1"/>
          </p:cNvSpPr>
          <p:nvPr>
            <p:ph type="title" hasCustomPrompt="1"/>
          </p:nvPr>
        </p:nvSpPr>
        <p:spPr>
          <a:xfrm>
            <a:off x="588263" y="406400"/>
            <a:ext cx="10972800" cy="548640"/>
          </a:xfrm>
          <a:prstGeom prst="rect">
            <a:avLst/>
          </a:prstGeom>
        </p:spPr>
        <p:txBody>
          <a:bodyPr/>
          <a:lstStyle>
            <a:lvl1pPr>
              <a:defRPr/>
            </a:lvl1pPr>
          </a:lstStyle>
          <a:p>
            <a:r>
              <a:rPr lang="en-US"/>
              <a:t>Phase one</a:t>
            </a:r>
          </a:p>
        </p:txBody>
      </p:sp>
      <p:sp>
        <p:nvSpPr>
          <p:cNvPr id="11" name="Text Placeholder 34">
            <a:extLst>
              <a:ext uri="{FF2B5EF4-FFF2-40B4-BE49-F238E27FC236}">
                <a16:creationId xmlns:a16="http://schemas.microsoft.com/office/drawing/2014/main" id="{D7848528-AD14-4919-9C54-2A7EFE4F260E}"/>
              </a:ext>
            </a:extLst>
          </p:cNvPr>
          <p:cNvSpPr>
            <a:spLocks noGrp="1"/>
          </p:cNvSpPr>
          <p:nvPr>
            <p:ph type="body" sz="quarter" idx="25" hasCustomPrompt="1"/>
          </p:nvPr>
        </p:nvSpPr>
        <p:spPr>
          <a:xfrm>
            <a:off x="6091521" y="2147418"/>
            <a:ext cx="5328953" cy="3948582"/>
          </a:xfrm>
          <a:prstGeom prst="rect">
            <a:avLst/>
          </a:prstGeom>
        </p:spPr>
        <p:txBody>
          <a:bodyPr lIns="183600" tIns="146304"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p>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Text Placeholder 13"/>
          <p:cNvSpPr>
            <a:spLocks noGrp="1"/>
          </p:cNvSpPr>
          <p:nvPr>
            <p:ph type="body" sz="quarter" idx="26" hasCustomPrompt="1"/>
          </p:nvPr>
        </p:nvSpPr>
        <p:spPr>
          <a:xfrm>
            <a:off x="912814" y="1630991"/>
            <a:ext cx="4736296" cy="875719"/>
          </a:xfrm>
          <a:prstGeom prst="rect">
            <a:avLst/>
          </a:prstGeom>
          <a:solidFill>
            <a:srgbClr val="0078D4"/>
          </a:solidFill>
        </p:spPr>
        <p:txBody>
          <a:bodyPr lIns="182880" rIns="182880" anchor="ctr"/>
          <a:lstStyle>
            <a:lvl1pPr marL="0" indent="0" algn="l">
              <a:buNone/>
              <a:defRPr sz="3200" b="1">
                <a:solidFill>
                  <a:schemeClr val="bg1"/>
                </a:solidFill>
                <a:latin typeface="Segoe UI Semilight" panose="020B0402040204020203" pitchFamily="34" charset="0"/>
                <a:cs typeface="Segoe UI Semilight" panose="020B0402040204020203" pitchFamily="34" charset="0"/>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Phase one - Title</a:t>
            </a:r>
          </a:p>
        </p:txBody>
      </p:sp>
      <p:sp>
        <p:nvSpPr>
          <p:cNvPr id="12" name="Text Placeholder 13"/>
          <p:cNvSpPr>
            <a:spLocks noGrp="1"/>
          </p:cNvSpPr>
          <p:nvPr>
            <p:ph type="body" sz="quarter" idx="14" hasCustomPrompt="1"/>
          </p:nvPr>
        </p:nvSpPr>
        <p:spPr>
          <a:xfrm>
            <a:off x="6091521" y="1638867"/>
            <a:ext cx="5328953" cy="492443"/>
          </a:xfrm>
          <a:prstGeom prst="rect">
            <a:avLst/>
          </a:prstGeom>
        </p:spPr>
        <p:txBody>
          <a:bodyPr lIns="91440" tIns="91440" rIns="91440" bIns="91440" anchor="ctr"/>
          <a:lstStyle>
            <a:lvl1pPr marL="0" indent="0" algn="l">
              <a:buNone/>
              <a:defRPr sz="2000" b="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6" name="Picture Placeholder 5">
            <a:extLst>
              <a:ext uri="{FF2B5EF4-FFF2-40B4-BE49-F238E27FC236}">
                <a16:creationId xmlns:a16="http://schemas.microsoft.com/office/drawing/2014/main" id="{0703D4D4-1227-4E4C-AB95-F386518494D5}"/>
              </a:ext>
            </a:extLst>
          </p:cNvPr>
          <p:cNvSpPr>
            <a:spLocks noGrp="1"/>
          </p:cNvSpPr>
          <p:nvPr>
            <p:ph type="pic" sz="quarter" idx="27" hasCustomPrompt="1"/>
          </p:nvPr>
        </p:nvSpPr>
        <p:spPr>
          <a:xfrm>
            <a:off x="912814" y="2720976"/>
            <a:ext cx="4735512" cy="33750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232022057"/>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Roadmap 3">
    <p:spTree>
      <p:nvGrpSpPr>
        <p:cNvPr id="1" name=""/>
        <p:cNvGrpSpPr/>
        <p:nvPr/>
      </p:nvGrpSpPr>
      <p:grpSpPr>
        <a:xfrm>
          <a:off x="0" y="0"/>
          <a:ext cx="0" cy="0"/>
          <a:chOff x="0" y="0"/>
          <a:chExt cx="0" cy="0"/>
        </a:xfrm>
      </p:grpSpPr>
      <p:cxnSp>
        <p:nvCxnSpPr>
          <p:cNvPr id="3" name="Straight Connector 2" descr="connecting downward arrow">
            <a:extLst>
              <a:ext uri="{FF2B5EF4-FFF2-40B4-BE49-F238E27FC236}">
                <a16:creationId xmlns:a16="http://schemas.microsoft.com/office/drawing/2014/main" id="{D5D8F3F2-4297-450A-ABC7-BBB30035B00B}"/>
              </a:ext>
            </a:extLst>
          </p:cNvPr>
          <p:cNvCxnSpPr>
            <a:cxnSpLocks/>
            <a:endCxn id="9" idx="2"/>
          </p:cNvCxnSpPr>
          <p:nvPr userDrawn="1"/>
        </p:nvCxnSpPr>
        <p:spPr>
          <a:xfrm flipH="1">
            <a:off x="4742162" y="1308099"/>
            <a:ext cx="2" cy="4616423"/>
          </a:xfrm>
          <a:prstGeom prst="line">
            <a:avLst/>
          </a:prstGeom>
          <a:ln w="1270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Rectangle 3" descr="People icon">
            <a:extLst>
              <a:ext uri="{FF2B5EF4-FFF2-40B4-BE49-F238E27FC236}">
                <a16:creationId xmlns:a16="http://schemas.microsoft.com/office/drawing/2014/main" id="{91C79CF3-B91E-4FD0-92DE-622874F5BFC6}"/>
              </a:ext>
            </a:extLst>
          </p:cNvPr>
          <p:cNvSpPr/>
          <p:nvPr userDrawn="1"/>
        </p:nvSpPr>
        <p:spPr bwMode="auto">
          <a:xfrm>
            <a:off x="4268488" y="1308742"/>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arrow" title="Icon of an arrow">
            <a:extLst>
              <a:ext uri="{FF2B5EF4-FFF2-40B4-BE49-F238E27FC236}">
                <a16:creationId xmlns:a16="http://schemas.microsoft.com/office/drawing/2014/main" id="{0F342AE7-C139-41C1-B135-0733DC23A7C7}"/>
              </a:ext>
            </a:extLst>
          </p:cNvPr>
          <p:cNvSpPr>
            <a:spLocks noChangeAspect="1" noEditPoints="1"/>
          </p:cNvSpPr>
          <p:nvPr userDrawn="1"/>
        </p:nvSpPr>
        <p:spPr bwMode="auto">
          <a:xfrm rot="5400000">
            <a:off x="4543973" y="5852602"/>
            <a:ext cx="396375" cy="365760"/>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1270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7" name="Rectangle 6" descr="Tools icon">
            <a:extLst>
              <a:ext uri="{FF2B5EF4-FFF2-40B4-BE49-F238E27FC236}">
                <a16:creationId xmlns:a16="http://schemas.microsoft.com/office/drawing/2014/main" id="{C43EE7EC-5E95-4423-B028-50688D7C505E}"/>
              </a:ext>
            </a:extLst>
          </p:cNvPr>
          <p:cNvSpPr/>
          <p:nvPr userDrawn="1"/>
        </p:nvSpPr>
        <p:spPr bwMode="auto">
          <a:xfrm>
            <a:off x="4268487" y="2526061"/>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Rectangle 7" descr="third icon box">
            <a:extLst>
              <a:ext uri="{FF2B5EF4-FFF2-40B4-BE49-F238E27FC236}">
                <a16:creationId xmlns:a16="http://schemas.microsoft.com/office/drawing/2014/main" id="{5D59CC9C-43F6-4856-92A9-6239E9D93385}"/>
              </a:ext>
            </a:extLst>
          </p:cNvPr>
          <p:cNvSpPr/>
          <p:nvPr userDrawn="1"/>
        </p:nvSpPr>
        <p:spPr bwMode="auto">
          <a:xfrm>
            <a:off x="4268487" y="3743379"/>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Rectangle 8" descr="fourth icon box">
            <a:extLst>
              <a:ext uri="{FF2B5EF4-FFF2-40B4-BE49-F238E27FC236}">
                <a16:creationId xmlns:a16="http://schemas.microsoft.com/office/drawing/2014/main" id="{BF967D16-28A4-4710-BB4A-5C4E9DA1E9F8}"/>
              </a:ext>
            </a:extLst>
          </p:cNvPr>
          <p:cNvSpPr/>
          <p:nvPr userDrawn="1"/>
        </p:nvSpPr>
        <p:spPr bwMode="auto">
          <a:xfrm>
            <a:off x="4268487" y="4960695"/>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Rectangle 9">
            <a:extLst>
              <a:ext uri="{FF2B5EF4-FFF2-40B4-BE49-F238E27FC236}">
                <a16:creationId xmlns:a16="http://schemas.microsoft.com/office/drawing/2014/main" id="{92203D11-5D02-4124-9396-43AA9BA7EEC7}"/>
              </a:ext>
            </a:extLst>
          </p:cNvPr>
          <p:cNvSpPr/>
          <p:nvPr userDrawn="1"/>
        </p:nvSpPr>
        <p:spPr bwMode="auto">
          <a:xfrm>
            <a:off x="5391150" y="1308742"/>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9" name="Text Placeholder 18">
            <a:extLst>
              <a:ext uri="{FF2B5EF4-FFF2-40B4-BE49-F238E27FC236}">
                <a16:creationId xmlns:a16="http://schemas.microsoft.com/office/drawing/2014/main" id="{39313399-F5CB-4755-A3FC-B1E2B4A8F412}"/>
              </a:ext>
            </a:extLst>
          </p:cNvPr>
          <p:cNvSpPr>
            <a:spLocks noGrp="1"/>
          </p:cNvSpPr>
          <p:nvPr>
            <p:ph type="body" sz="quarter" idx="10" hasCustomPrompt="1"/>
          </p:nvPr>
        </p:nvSpPr>
        <p:spPr>
          <a:xfrm>
            <a:off x="587072" y="1308099"/>
            <a:ext cx="3542579" cy="4617066"/>
          </a:xfrm>
          <a:prstGeom prst="rect">
            <a:avLst/>
          </a:prstGeom>
        </p:spPr>
        <p:txBody>
          <a:bodyPr>
            <a:noAutofit/>
          </a:bodyPr>
          <a:lstStyle>
            <a:lvl1pPr marL="0" marR="0" indent="0" algn="l" defTabSz="914225" rtl="0" eaLnBrk="1" fontAlgn="auto" latinLnBrk="0" hangingPunct="1">
              <a:lnSpc>
                <a:spcPct val="100000"/>
              </a:lnSpc>
              <a:spcBef>
                <a:spcPts val="0"/>
              </a:spcBef>
              <a:spcAft>
                <a:spcPts val="0"/>
              </a:spcAft>
              <a:buClrTx/>
              <a:buSzTx/>
              <a:buFontTx/>
              <a:buNone/>
              <a:tabLst/>
              <a:defRPr kumimoji="0" lang="en-US" sz="2000" b="0" i="0" u="none" strike="noStrike" kern="1200" cap="none" spc="0" normalizeH="0" baseline="0" noProof="0">
                <a:ln>
                  <a:noFill/>
                </a:ln>
                <a:solidFill>
                  <a:srgbClr val="1A1A1A"/>
                </a:solidFill>
                <a:effectLst/>
                <a:uLnTx/>
                <a:uFillTx/>
                <a:latin typeface="Segoe UI" panose="020B0502040204020203" pitchFamily="34" charset="0"/>
                <a:cs typeface="Segoe UI" panose="020B0502040204020203" pitchFamily="34" charset="0"/>
              </a:defRPr>
            </a:lvl1pPr>
            <a:lvl2pPr marL="228556" indent="0">
              <a:buNone/>
              <a:defRPr/>
            </a:lvl2pPr>
            <a:lvl3pPr marL="457112" indent="0">
              <a:buNone/>
              <a:defRPr/>
            </a:lvl3pPr>
            <a:lvl4pPr marL="661861" indent="0">
              <a:buNone/>
              <a:defRPr/>
            </a:lvl4pPr>
            <a:lvl5pPr marL="855499" indent="0">
              <a:buNone/>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A1A1A"/>
                </a:solidFill>
                <a:effectLst/>
                <a:uLnTx/>
                <a:uFillTx/>
                <a:ea typeface="+mn-ea"/>
                <a:cs typeface="+mn-cs"/>
              </a:rPr>
              <a:t>Description of roadmap</a:t>
            </a:r>
          </a:p>
          <a:p>
            <a:pPr marL="0" marR="0" lvl="0" indent="0" algn="l" defTabSz="914225" rtl="0" eaLnBrk="1" fontAlgn="auto" latinLnBrk="0" hangingPunct="1">
              <a:lnSpc>
                <a:spcPct val="100000"/>
              </a:lnSpc>
              <a:spcBef>
                <a:spcPts val="0"/>
              </a:spcBef>
              <a:spcAft>
                <a:spcPts val="0"/>
              </a:spcAft>
              <a:buClrTx/>
              <a:buSzTx/>
              <a:buFontTx/>
              <a:buNone/>
              <a:tabLst/>
              <a:defRPr/>
            </a:pPr>
            <a:endParaRPr lang="en-US" sz="2000">
              <a:solidFill>
                <a:srgbClr val="1A1A1A"/>
              </a:solidFill>
            </a:endParaRPr>
          </a:p>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A1A1A"/>
                </a:solidFill>
                <a:effectLst/>
                <a:uLnTx/>
                <a:uFillTx/>
                <a:ea typeface="+mn-ea"/>
                <a:cs typeface="+mn-cs"/>
              </a:rPr>
              <a:t>Lorem ipsum dolor sit </a:t>
            </a:r>
            <a:r>
              <a:rPr kumimoji="0" lang="en-US" sz="2000" b="0" i="0" u="none" strike="noStrike" kern="1200" cap="none" spc="0" normalizeH="0" baseline="0" noProof="0" err="1">
                <a:ln>
                  <a:noFill/>
                </a:ln>
                <a:solidFill>
                  <a:srgbClr val="1A1A1A"/>
                </a:solidFill>
                <a:effectLst/>
                <a:uLnTx/>
                <a:uFillTx/>
                <a:ea typeface="+mn-ea"/>
                <a:cs typeface="+mn-cs"/>
              </a:rPr>
              <a:t>amet</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consectetur</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adipiscing</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elit</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Etiam</a:t>
            </a:r>
            <a:r>
              <a:rPr kumimoji="0" lang="en-US" sz="2000" b="0" i="0" u="none" strike="noStrike" kern="1200" cap="none" spc="0" normalizeH="0" baseline="0" noProof="0">
                <a:ln>
                  <a:noFill/>
                </a:ln>
                <a:solidFill>
                  <a:srgbClr val="1A1A1A"/>
                </a:solidFill>
                <a:effectLst/>
                <a:uLnTx/>
                <a:uFillTx/>
                <a:ea typeface="+mn-ea"/>
                <a:cs typeface="+mn-cs"/>
              </a:rPr>
              <a:t> lacinia </a:t>
            </a:r>
            <a:r>
              <a:rPr kumimoji="0" lang="en-US" sz="2000" b="0" i="0" u="none" strike="noStrike" kern="1200" cap="none" spc="0" normalizeH="0" baseline="0" noProof="0" err="1">
                <a:ln>
                  <a:noFill/>
                </a:ln>
                <a:solidFill>
                  <a:srgbClr val="1A1A1A"/>
                </a:solidFill>
                <a:effectLst/>
                <a:uLnTx/>
                <a:uFillTx/>
                <a:ea typeface="+mn-ea"/>
                <a:cs typeface="+mn-cs"/>
              </a:rPr>
              <a:t>eros</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purus</a:t>
            </a:r>
            <a:r>
              <a:rPr kumimoji="0" lang="en-US" sz="2000" b="0" i="0" u="none" strike="noStrike" kern="1200" cap="none" spc="0" normalizeH="0" baseline="0" noProof="0">
                <a:ln>
                  <a:noFill/>
                </a:ln>
                <a:solidFill>
                  <a:srgbClr val="1A1A1A"/>
                </a:solidFill>
                <a:effectLst/>
                <a:uLnTx/>
                <a:uFillTx/>
                <a:ea typeface="+mn-ea"/>
                <a:cs typeface="+mn-cs"/>
              </a:rPr>
              <a:t>, et </a:t>
            </a:r>
            <a:r>
              <a:rPr kumimoji="0" lang="en-US" sz="2000" b="0" i="0" u="none" strike="noStrike" kern="1200" cap="none" spc="0" normalizeH="0" baseline="0" noProof="0" err="1">
                <a:ln>
                  <a:noFill/>
                </a:ln>
                <a:solidFill>
                  <a:srgbClr val="1A1A1A"/>
                </a:solidFill>
                <a:effectLst/>
                <a:uLnTx/>
                <a:uFillTx/>
                <a:ea typeface="+mn-ea"/>
                <a:cs typeface="+mn-cs"/>
              </a:rPr>
              <a:t>suscipit</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justo</a:t>
            </a:r>
            <a:r>
              <a:rPr kumimoji="0" lang="en-US" sz="2000" b="0" i="0" u="none" strike="noStrike" kern="1200" cap="none" spc="0" normalizeH="0" baseline="0" noProof="0">
                <a:ln>
                  <a:noFill/>
                </a:ln>
                <a:solidFill>
                  <a:srgbClr val="1A1A1A"/>
                </a:solidFill>
                <a:effectLst/>
                <a:uLnTx/>
                <a:uFillTx/>
                <a:ea typeface="+mn-ea"/>
                <a:cs typeface="+mn-cs"/>
              </a:rPr>
              <a:t> convallis id</a:t>
            </a:r>
          </a:p>
          <a:p>
            <a:pPr marL="0" marR="0" lvl="0" indent="0" algn="l" defTabSz="914225" rtl="0" eaLnBrk="1" fontAlgn="auto" latinLnBrk="0" hangingPunct="1">
              <a:lnSpc>
                <a:spcPct val="100000"/>
              </a:lnSpc>
              <a:spcBef>
                <a:spcPts val="0"/>
              </a:spcBef>
              <a:spcAft>
                <a:spcPts val="0"/>
              </a:spcAft>
              <a:buClrTx/>
              <a:buSzTx/>
              <a:buFontTx/>
              <a:buNone/>
              <a:tabLst/>
              <a:defRPr/>
            </a:pPr>
            <a:endParaRPr lang="en-US" sz="2000">
              <a:solidFill>
                <a:srgbClr val="1A1A1A"/>
              </a:solidFill>
            </a:endParaRPr>
          </a:p>
          <a:p>
            <a:pPr>
              <a:defRPr/>
            </a:pPr>
            <a:r>
              <a:rPr lang="en-US" sz="2000">
                <a:solidFill>
                  <a:srgbClr val="1A1A1A"/>
                </a:solidFill>
              </a:rPr>
              <a:t>Lorem ipsum dolor sit </a:t>
            </a:r>
            <a:r>
              <a:rPr lang="en-US" sz="2000" err="1">
                <a:solidFill>
                  <a:srgbClr val="1A1A1A"/>
                </a:solidFill>
              </a:rPr>
              <a:t>amet</a:t>
            </a:r>
            <a:r>
              <a:rPr lang="en-US" sz="2000">
                <a:solidFill>
                  <a:srgbClr val="1A1A1A"/>
                </a:solidFill>
              </a:rPr>
              <a:t>, </a:t>
            </a:r>
            <a:r>
              <a:rPr lang="en-US" sz="2000" err="1">
                <a:solidFill>
                  <a:srgbClr val="1A1A1A"/>
                </a:solidFill>
              </a:rPr>
              <a:t>consectetur</a:t>
            </a:r>
            <a:r>
              <a:rPr lang="en-US" sz="2000">
                <a:solidFill>
                  <a:srgbClr val="1A1A1A"/>
                </a:solidFill>
              </a:rPr>
              <a:t> </a:t>
            </a:r>
            <a:r>
              <a:rPr lang="en-US" sz="2000" err="1">
                <a:solidFill>
                  <a:srgbClr val="1A1A1A"/>
                </a:solidFill>
              </a:rPr>
              <a:t>adipiscing</a:t>
            </a:r>
            <a:r>
              <a:rPr lang="en-US" sz="2000">
                <a:solidFill>
                  <a:srgbClr val="1A1A1A"/>
                </a:solidFill>
              </a:rPr>
              <a:t> </a:t>
            </a:r>
            <a:r>
              <a:rPr lang="en-US" sz="2000" err="1">
                <a:solidFill>
                  <a:srgbClr val="1A1A1A"/>
                </a:solidFill>
              </a:rPr>
              <a:t>elit</a:t>
            </a:r>
            <a:r>
              <a:rPr lang="en-US" sz="2000">
                <a:solidFill>
                  <a:srgbClr val="1A1A1A"/>
                </a:solidFill>
              </a:rPr>
              <a:t>. </a:t>
            </a:r>
            <a:r>
              <a:rPr lang="en-US" sz="2000" err="1">
                <a:solidFill>
                  <a:srgbClr val="1A1A1A"/>
                </a:solidFill>
              </a:rPr>
              <a:t>Etiam</a:t>
            </a:r>
            <a:r>
              <a:rPr lang="en-US" sz="2000">
                <a:solidFill>
                  <a:srgbClr val="1A1A1A"/>
                </a:solidFill>
              </a:rPr>
              <a:t> lacinia </a:t>
            </a:r>
            <a:r>
              <a:rPr lang="en-US" sz="2000" err="1">
                <a:solidFill>
                  <a:srgbClr val="1A1A1A"/>
                </a:solidFill>
              </a:rPr>
              <a:t>eros</a:t>
            </a:r>
            <a:r>
              <a:rPr lang="en-US" sz="2000">
                <a:solidFill>
                  <a:srgbClr val="1A1A1A"/>
                </a:solidFill>
              </a:rPr>
              <a:t> </a:t>
            </a:r>
            <a:r>
              <a:rPr lang="en-US" sz="2000" err="1">
                <a:solidFill>
                  <a:srgbClr val="1A1A1A"/>
                </a:solidFill>
              </a:rPr>
              <a:t>purus</a:t>
            </a:r>
            <a:r>
              <a:rPr lang="en-US" sz="2000">
                <a:solidFill>
                  <a:srgbClr val="1A1A1A"/>
                </a:solidFill>
              </a:rPr>
              <a:t>, et </a:t>
            </a:r>
            <a:r>
              <a:rPr lang="en-US" sz="2000" err="1">
                <a:solidFill>
                  <a:srgbClr val="1A1A1A"/>
                </a:solidFill>
              </a:rPr>
              <a:t>suscipit</a:t>
            </a:r>
            <a:r>
              <a:rPr lang="en-US" sz="2000">
                <a:solidFill>
                  <a:srgbClr val="1A1A1A"/>
                </a:solidFill>
              </a:rPr>
              <a:t> </a:t>
            </a:r>
            <a:r>
              <a:rPr lang="en-US" sz="2000" err="1">
                <a:solidFill>
                  <a:srgbClr val="1A1A1A"/>
                </a:solidFill>
              </a:rPr>
              <a:t>justo</a:t>
            </a:r>
            <a:r>
              <a:rPr lang="en-US" sz="2000">
                <a:solidFill>
                  <a:srgbClr val="1A1A1A"/>
                </a:solidFill>
              </a:rPr>
              <a:t> convallis id</a:t>
            </a:r>
          </a:p>
        </p:txBody>
      </p:sp>
      <p:sp>
        <p:nvSpPr>
          <p:cNvPr id="24"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Roadmap/Process</a:t>
            </a:r>
          </a:p>
        </p:txBody>
      </p:sp>
      <p:sp>
        <p:nvSpPr>
          <p:cNvPr id="29" name="Text Placeholder 13"/>
          <p:cNvSpPr>
            <a:spLocks noGrp="1"/>
          </p:cNvSpPr>
          <p:nvPr>
            <p:ph type="body" sz="quarter" idx="39" hasCustomPrompt="1"/>
          </p:nvPr>
        </p:nvSpPr>
        <p:spPr>
          <a:xfrm>
            <a:off x="5398719" y="1310547"/>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0" name="Text Placeholder 13"/>
          <p:cNvSpPr>
            <a:spLocks noGrp="1"/>
          </p:cNvSpPr>
          <p:nvPr>
            <p:ph type="body" sz="quarter" idx="40" hasCustomPrompt="1"/>
          </p:nvPr>
        </p:nvSpPr>
        <p:spPr>
          <a:xfrm>
            <a:off x="5391151" y="1698469"/>
            <a:ext cx="5295899" cy="574100"/>
          </a:xfrm>
          <a:prstGeom prst="rect">
            <a:avLst/>
          </a:prstGeom>
        </p:spPr>
        <p:txBody>
          <a:bodyPr lIns="182880" tIns="0" rIns="182880" bIns="0" anchor="ctr"/>
          <a:lstStyle>
            <a:lvl1pPr marL="0" indent="0" algn="l" defTabSz="914102" fontAlgn="base">
              <a:spcBef>
                <a:spcPct val="0"/>
              </a:spcBef>
              <a:spcAft>
                <a:spcPct val="0"/>
              </a:spcAft>
              <a:buNone/>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37" name="Rectangle 36">
            <a:extLst>
              <a:ext uri="{FF2B5EF4-FFF2-40B4-BE49-F238E27FC236}">
                <a16:creationId xmlns:a16="http://schemas.microsoft.com/office/drawing/2014/main" id="{92203D11-5D02-4124-9396-43AA9BA7EEC7}"/>
              </a:ext>
            </a:extLst>
          </p:cNvPr>
          <p:cNvSpPr/>
          <p:nvPr userDrawn="1"/>
        </p:nvSpPr>
        <p:spPr bwMode="auto">
          <a:xfrm>
            <a:off x="5398719" y="2526274"/>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38" name="Text Placeholder 13"/>
          <p:cNvSpPr>
            <a:spLocks noGrp="1"/>
          </p:cNvSpPr>
          <p:nvPr>
            <p:ph type="body" sz="quarter" idx="41" hasCustomPrompt="1"/>
          </p:nvPr>
        </p:nvSpPr>
        <p:spPr>
          <a:xfrm>
            <a:off x="5406288" y="2528079"/>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9" name="Text Placeholder 13"/>
          <p:cNvSpPr>
            <a:spLocks noGrp="1"/>
          </p:cNvSpPr>
          <p:nvPr>
            <p:ph type="body" sz="quarter" idx="42" hasCustomPrompt="1"/>
          </p:nvPr>
        </p:nvSpPr>
        <p:spPr>
          <a:xfrm>
            <a:off x="5398720" y="2916002"/>
            <a:ext cx="5295899" cy="574100"/>
          </a:xfrm>
          <a:prstGeom prst="rect">
            <a:avLst/>
          </a:prstGeom>
        </p:spPr>
        <p:txBody>
          <a:bodyPr lIns="182880" tIns="0" rIns="182880" bIns="0" anchor="ctr"/>
          <a:lstStyle>
            <a:lvl1pPr marL="0" indent="0" algn="l" defTabSz="914102" fontAlgn="base">
              <a:spcBef>
                <a:spcPct val="0"/>
              </a:spcBef>
              <a:spcAft>
                <a:spcPct val="0"/>
              </a:spcAft>
              <a:buNone/>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40" name="Rectangle 39">
            <a:extLst>
              <a:ext uri="{FF2B5EF4-FFF2-40B4-BE49-F238E27FC236}">
                <a16:creationId xmlns:a16="http://schemas.microsoft.com/office/drawing/2014/main" id="{92203D11-5D02-4124-9396-43AA9BA7EEC7}"/>
              </a:ext>
            </a:extLst>
          </p:cNvPr>
          <p:cNvSpPr/>
          <p:nvPr userDrawn="1"/>
        </p:nvSpPr>
        <p:spPr bwMode="auto">
          <a:xfrm>
            <a:off x="5406288" y="3739896"/>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41" name="Text Placeholder 13"/>
          <p:cNvSpPr>
            <a:spLocks noGrp="1"/>
          </p:cNvSpPr>
          <p:nvPr>
            <p:ph type="body" sz="quarter" idx="43" hasCustomPrompt="1"/>
          </p:nvPr>
        </p:nvSpPr>
        <p:spPr>
          <a:xfrm>
            <a:off x="5413857" y="3739896"/>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42" name="Text Placeholder 13"/>
          <p:cNvSpPr>
            <a:spLocks noGrp="1"/>
          </p:cNvSpPr>
          <p:nvPr>
            <p:ph type="body" sz="quarter" idx="44" hasCustomPrompt="1"/>
          </p:nvPr>
        </p:nvSpPr>
        <p:spPr>
          <a:xfrm>
            <a:off x="5406289" y="4124980"/>
            <a:ext cx="5295899" cy="574100"/>
          </a:xfrm>
          <a:prstGeom prst="rect">
            <a:avLst/>
          </a:prstGeom>
        </p:spPr>
        <p:txBody>
          <a:bodyPr lIns="182880" tIns="0" rIns="182880" bIns="0" anchor="ctr"/>
          <a:lstStyle>
            <a:lvl1pPr marL="0" indent="0" algn="l" defTabSz="914102" fontAlgn="base">
              <a:spcBef>
                <a:spcPct val="0"/>
              </a:spcBef>
              <a:spcAft>
                <a:spcPct val="0"/>
              </a:spcAft>
              <a:buNone/>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43" name="Rectangle 42">
            <a:extLst>
              <a:ext uri="{FF2B5EF4-FFF2-40B4-BE49-F238E27FC236}">
                <a16:creationId xmlns:a16="http://schemas.microsoft.com/office/drawing/2014/main" id="{92203D11-5D02-4124-9396-43AA9BA7EEC7}"/>
              </a:ext>
            </a:extLst>
          </p:cNvPr>
          <p:cNvSpPr/>
          <p:nvPr userDrawn="1"/>
        </p:nvSpPr>
        <p:spPr bwMode="auto">
          <a:xfrm>
            <a:off x="5413857" y="4965193"/>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44" name="Text Placeholder 13"/>
          <p:cNvSpPr>
            <a:spLocks noGrp="1"/>
          </p:cNvSpPr>
          <p:nvPr>
            <p:ph type="body" sz="quarter" idx="45" hasCustomPrompt="1"/>
          </p:nvPr>
        </p:nvSpPr>
        <p:spPr>
          <a:xfrm>
            <a:off x="5421426" y="4965192"/>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45" name="Text Placeholder 13"/>
          <p:cNvSpPr>
            <a:spLocks noGrp="1"/>
          </p:cNvSpPr>
          <p:nvPr>
            <p:ph type="body" sz="quarter" idx="46" hasCustomPrompt="1"/>
          </p:nvPr>
        </p:nvSpPr>
        <p:spPr>
          <a:xfrm>
            <a:off x="5413858" y="5356270"/>
            <a:ext cx="5295899" cy="574100"/>
          </a:xfrm>
          <a:prstGeom prst="rect">
            <a:avLst/>
          </a:prstGeom>
        </p:spPr>
        <p:txBody>
          <a:bodyPr lIns="182880" tIns="0" rIns="182880" bIns="0" anchor="ctr"/>
          <a:lstStyle>
            <a:lvl1pPr marL="0" marR="0" indent="0" algn="l" defTabSz="914102" rtl="0" eaLnBrk="1" fontAlgn="base" latinLnBrk="0" hangingPunct="1">
              <a:lnSpc>
                <a:spcPct val="100000"/>
              </a:lnSpc>
              <a:spcBef>
                <a:spcPct val="0"/>
              </a:spcBef>
              <a:spcAft>
                <a:spcPct val="0"/>
              </a:spcAft>
              <a:buClrTx/>
              <a:buSzPct val="90000"/>
              <a:buFont typeface="Wingdings" panose="05000000000000000000" pitchFamily="2" charset="2"/>
              <a:buNone/>
              <a:tabLst/>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5" name="Picture Placeholder 4">
            <a:extLst>
              <a:ext uri="{FF2B5EF4-FFF2-40B4-BE49-F238E27FC236}">
                <a16:creationId xmlns:a16="http://schemas.microsoft.com/office/drawing/2014/main" id="{6A49D094-A4A2-4E21-8DD4-33D4DAF0C198}"/>
              </a:ext>
            </a:extLst>
          </p:cNvPr>
          <p:cNvSpPr>
            <a:spLocks noGrp="1"/>
          </p:cNvSpPr>
          <p:nvPr>
            <p:ph type="pic" sz="quarter" idx="47" hasCustomPrompt="1"/>
          </p:nvPr>
        </p:nvSpPr>
        <p:spPr>
          <a:xfrm>
            <a:off x="4356401" y="1390650"/>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8" name="Picture Placeholder 4">
            <a:extLst>
              <a:ext uri="{FF2B5EF4-FFF2-40B4-BE49-F238E27FC236}">
                <a16:creationId xmlns:a16="http://schemas.microsoft.com/office/drawing/2014/main" id="{DDD16301-D21D-4C18-B4D9-79BE87EECC2B}"/>
              </a:ext>
            </a:extLst>
          </p:cNvPr>
          <p:cNvSpPr>
            <a:spLocks noGrp="1"/>
          </p:cNvSpPr>
          <p:nvPr>
            <p:ph type="pic" sz="quarter" idx="48" hasCustomPrompt="1"/>
          </p:nvPr>
        </p:nvSpPr>
        <p:spPr>
          <a:xfrm>
            <a:off x="4356401" y="2613701"/>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1" name="Picture Placeholder 4">
            <a:extLst>
              <a:ext uri="{FF2B5EF4-FFF2-40B4-BE49-F238E27FC236}">
                <a16:creationId xmlns:a16="http://schemas.microsoft.com/office/drawing/2014/main" id="{127F8A81-B202-4617-B34F-F33B0726FCCB}"/>
              </a:ext>
            </a:extLst>
          </p:cNvPr>
          <p:cNvSpPr>
            <a:spLocks noGrp="1"/>
          </p:cNvSpPr>
          <p:nvPr>
            <p:ph type="pic" sz="quarter" idx="49" hasCustomPrompt="1"/>
          </p:nvPr>
        </p:nvSpPr>
        <p:spPr>
          <a:xfrm>
            <a:off x="4356401" y="3827537"/>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2" name="Picture Placeholder 4">
            <a:extLst>
              <a:ext uri="{FF2B5EF4-FFF2-40B4-BE49-F238E27FC236}">
                <a16:creationId xmlns:a16="http://schemas.microsoft.com/office/drawing/2014/main" id="{1E63A90A-063A-4D4F-BA0B-A2E651D65EC3}"/>
              </a:ext>
            </a:extLst>
          </p:cNvPr>
          <p:cNvSpPr>
            <a:spLocks noGrp="1"/>
          </p:cNvSpPr>
          <p:nvPr>
            <p:ph type="pic" sz="quarter" idx="50" hasCustomPrompt="1"/>
          </p:nvPr>
        </p:nvSpPr>
        <p:spPr>
          <a:xfrm>
            <a:off x="4356401" y="5048750"/>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1168683745"/>
      </p:ext>
    </p:extLst>
  </p:cSld>
  <p:clrMapOvr>
    <a:masterClrMapping/>
  </p:clrMapOvr>
  <p:transition>
    <p:fade/>
  </p:transition>
  <p:extLst>
    <p:ext uri="{DCECCB84-F9BA-43D5-87BE-67443E8EF086}">
      <p15:sldGuideLst xmlns:p15="http://schemas.microsoft.com/office/powerpoint/2012/main">
        <p15:guide id="1" orient="horz" pos="3120">
          <p15:clr>
            <a:srgbClr val="FBAE40"/>
          </p15:clr>
        </p15:guide>
        <p15:guide id="2" pos="3408">
          <p15:clr>
            <a:srgbClr val="FBAE40"/>
          </p15:clr>
        </p15:guide>
      </p15:sldGuideLst>
    </p:ext>
  </p:extLst>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Roadmap 4">
    <p:spTree>
      <p:nvGrpSpPr>
        <p:cNvPr id="1" name=""/>
        <p:cNvGrpSpPr/>
        <p:nvPr/>
      </p:nvGrpSpPr>
      <p:grpSpPr>
        <a:xfrm>
          <a:off x="0" y="0"/>
          <a:ext cx="0" cy="0"/>
          <a:chOff x="0" y="0"/>
          <a:chExt cx="0" cy="0"/>
        </a:xfrm>
      </p:grpSpPr>
      <p:sp>
        <p:nvSpPr>
          <p:cNvPr id="47" name="Text Placeholder 34">
            <a:extLst>
              <a:ext uri="{FF2B5EF4-FFF2-40B4-BE49-F238E27FC236}">
                <a16:creationId xmlns:a16="http://schemas.microsoft.com/office/drawing/2014/main" id="{6186F794-5B2F-450A-BF3A-F1C18F8574AB}"/>
              </a:ext>
            </a:extLst>
          </p:cNvPr>
          <p:cNvSpPr>
            <a:spLocks noGrp="1"/>
          </p:cNvSpPr>
          <p:nvPr>
            <p:ph type="body" sz="quarter" idx="15" hasCustomPrompt="1"/>
          </p:nvPr>
        </p:nvSpPr>
        <p:spPr>
          <a:xfrm>
            <a:off x="585217"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40" name="Content Placeholder 2" descr="first content middle box">
            <a:extLst>
              <a:ext uri="{FF2B5EF4-FFF2-40B4-BE49-F238E27FC236}">
                <a16:creationId xmlns:a16="http://schemas.microsoft.com/office/drawing/2014/main" id="{F693C483-123E-4BE4-AD84-AB516D262567}"/>
              </a:ext>
            </a:extLst>
          </p:cNvPr>
          <p:cNvSpPr txBox="1">
            <a:spLocks/>
          </p:cNvSpPr>
          <p:nvPr userDrawn="1"/>
        </p:nvSpPr>
        <p:spPr>
          <a:xfrm>
            <a:off x="585217" y="2741658"/>
            <a:ext cx="2660904"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56" name="Text Placeholder 34">
            <a:extLst>
              <a:ext uri="{FF2B5EF4-FFF2-40B4-BE49-F238E27FC236}">
                <a16:creationId xmlns:a16="http://schemas.microsoft.com/office/drawing/2014/main" id="{FCB3EE21-A7E7-4431-8677-8F367AF95D00}"/>
              </a:ext>
            </a:extLst>
          </p:cNvPr>
          <p:cNvSpPr>
            <a:spLocks noGrp="1"/>
          </p:cNvSpPr>
          <p:nvPr>
            <p:ph type="body" sz="quarter" idx="22" hasCustomPrompt="1"/>
          </p:nvPr>
        </p:nvSpPr>
        <p:spPr>
          <a:xfrm>
            <a:off x="1538869" y="2739030"/>
            <a:ext cx="1680570" cy="885845"/>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57" name="Text Placeholder 34">
            <a:extLst>
              <a:ext uri="{FF2B5EF4-FFF2-40B4-BE49-F238E27FC236}">
                <a16:creationId xmlns:a16="http://schemas.microsoft.com/office/drawing/2014/main" id="{6186F794-5B2F-450A-BF3A-F1C18F8574AB}"/>
              </a:ext>
            </a:extLst>
          </p:cNvPr>
          <p:cNvSpPr>
            <a:spLocks noGrp="1"/>
          </p:cNvSpPr>
          <p:nvPr>
            <p:ph type="body" sz="quarter" idx="23" hasCustomPrompt="1"/>
          </p:nvPr>
        </p:nvSpPr>
        <p:spPr>
          <a:xfrm>
            <a:off x="8945879"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66" name="Text Placeholder 34">
            <a:extLst>
              <a:ext uri="{FF2B5EF4-FFF2-40B4-BE49-F238E27FC236}">
                <a16:creationId xmlns:a16="http://schemas.microsoft.com/office/drawing/2014/main" id="{6186F794-5B2F-450A-BF3A-F1C18F8574AB}"/>
              </a:ext>
            </a:extLst>
          </p:cNvPr>
          <p:cNvSpPr>
            <a:spLocks noGrp="1"/>
          </p:cNvSpPr>
          <p:nvPr>
            <p:ph type="body" sz="quarter" idx="26" hasCustomPrompt="1"/>
          </p:nvPr>
        </p:nvSpPr>
        <p:spPr>
          <a:xfrm>
            <a:off x="3371164"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64" name="Content Placeholder 2" descr="first content middle box">
            <a:extLst>
              <a:ext uri="{FF2B5EF4-FFF2-40B4-BE49-F238E27FC236}">
                <a16:creationId xmlns:a16="http://schemas.microsoft.com/office/drawing/2014/main" id="{F693C483-123E-4BE4-AD84-AB516D262567}"/>
              </a:ext>
            </a:extLst>
          </p:cNvPr>
          <p:cNvSpPr txBox="1">
            <a:spLocks/>
          </p:cNvSpPr>
          <p:nvPr userDrawn="1"/>
        </p:nvSpPr>
        <p:spPr>
          <a:xfrm>
            <a:off x="3365988" y="2741658"/>
            <a:ext cx="2666080"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75" name="Text Placeholder 34">
            <a:extLst>
              <a:ext uri="{FF2B5EF4-FFF2-40B4-BE49-F238E27FC236}">
                <a16:creationId xmlns:a16="http://schemas.microsoft.com/office/drawing/2014/main" id="{6186F794-5B2F-450A-BF3A-F1C18F8574AB}"/>
              </a:ext>
            </a:extLst>
          </p:cNvPr>
          <p:cNvSpPr>
            <a:spLocks noGrp="1"/>
          </p:cNvSpPr>
          <p:nvPr>
            <p:ph type="body" sz="quarter" idx="29" hasCustomPrompt="1"/>
          </p:nvPr>
        </p:nvSpPr>
        <p:spPr>
          <a:xfrm>
            <a:off x="6157112"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73" name="Content Placeholder 2" descr="first content middle box">
            <a:extLst>
              <a:ext uri="{FF2B5EF4-FFF2-40B4-BE49-F238E27FC236}">
                <a16:creationId xmlns:a16="http://schemas.microsoft.com/office/drawing/2014/main" id="{F693C483-123E-4BE4-AD84-AB516D262567}"/>
              </a:ext>
            </a:extLst>
          </p:cNvPr>
          <p:cNvSpPr txBox="1">
            <a:spLocks/>
          </p:cNvSpPr>
          <p:nvPr userDrawn="1"/>
        </p:nvSpPr>
        <p:spPr>
          <a:xfrm>
            <a:off x="6155255" y="2741658"/>
            <a:ext cx="2670344"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86"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Roadmap title</a:t>
            </a:r>
          </a:p>
        </p:txBody>
      </p:sp>
      <p:sp>
        <p:nvSpPr>
          <p:cNvPr id="49" name="Text Placeholder 34">
            <a:extLst>
              <a:ext uri="{FF2B5EF4-FFF2-40B4-BE49-F238E27FC236}">
                <a16:creationId xmlns:a16="http://schemas.microsoft.com/office/drawing/2014/main" id="{81DB37E0-596D-40A5-8777-8916B4AC52E2}"/>
              </a:ext>
            </a:extLst>
          </p:cNvPr>
          <p:cNvSpPr>
            <a:spLocks noGrp="1"/>
          </p:cNvSpPr>
          <p:nvPr>
            <p:ph type="body" sz="quarter" idx="32" hasCustomPrompt="1"/>
          </p:nvPr>
        </p:nvSpPr>
        <p:spPr>
          <a:xfrm>
            <a:off x="4339058" y="2764370"/>
            <a:ext cx="1669715" cy="860505"/>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51" name="Text Placeholder 34">
            <a:extLst>
              <a:ext uri="{FF2B5EF4-FFF2-40B4-BE49-F238E27FC236}">
                <a16:creationId xmlns:a16="http://schemas.microsoft.com/office/drawing/2014/main" id="{52A78039-91B4-4CBA-8B84-BC5B976BC400}"/>
              </a:ext>
            </a:extLst>
          </p:cNvPr>
          <p:cNvSpPr>
            <a:spLocks noGrp="1"/>
          </p:cNvSpPr>
          <p:nvPr>
            <p:ph type="body" sz="quarter" idx="33" hasCustomPrompt="1"/>
          </p:nvPr>
        </p:nvSpPr>
        <p:spPr>
          <a:xfrm>
            <a:off x="7106769" y="2741658"/>
            <a:ext cx="1656232" cy="886214"/>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3" name="Text Placeholder 2">
            <a:extLst>
              <a:ext uri="{FF2B5EF4-FFF2-40B4-BE49-F238E27FC236}">
                <a16:creationId xmlns:a16="http://schemas.microsoft.com/office/drawing/2014/main" id="{0A723896-D58B-4797-8DBA-29E041268B72}"/>
              </a:ext>
            </a:extLst>
          </p:cNvPr>
          <p:cNvSpPr>
            <a:spLocks noGrp="1"/>
          </p:cNvSpPr>
          <p:nvPr>
            <p:ph type="body" sz="quarter" idx="35" hasCustomPrompt="1"/>
          </p:nvPr>
        </p:nvSpPr>
        <p:spPr>
          <a:xfrm>
            <a:off x="581222" y="1730948"/>
            <a:ext cx="2662695"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
        <p:nvSpPr>
          <p:cNvPr id="53" name="Text Placeholder 2">
            <a:extLst>
              <a:ext uri="{FF2B5EF4-FFF2-40B4-BE49-F238E27FC236}">
                <a16:creationId xmlns:a16="http://schemas.microsoft.com/office/drawing/2014/main" id="{9231F5C6-5BBB-4266-A630-6F47BC0AEEBC}"/>
              </a:ext>
            </a:extLst>
          </p:cNvPr>
          <p:cNvSpPr>
            <a:spLocks noGrp="1"/>
          </p:cNvSpPr>
          <p:nvPr>
            <p:ph type="body" sz="quarter" idx="36" hasCustomPrompt="1"/>
          </p:nvPr>
        </p:nvSpPr>
        <p:spPr>
          <a:xfrm>
            <a:off x="3365987" y="1736240"/>
            <a:ext cx="2662695"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
        <p:nvSpPr>
          <p:cNvPr id="54" name="Text Placeholder 2">
            <a:extLst>
              <a:ext uri="{FF2B5EF4-FFF2-40B4-BE49-F238E27FC236}">
                <a16:creationId xmlns:a16="http://schemas.microsoft.com/office/drawing/2014/main" id="{3C3EC575-A795-42D4-A3DF-2500EB9BD49F}"/>
              </a:ext>
            </a:extLst>
          </p:cNvPr>
          <p:cNvSpPr>
            <a:spLocks noGrp="1"/>
          </p:cNvSpPr>
          <p:nvPr>
            <p:ph type="body" sz="quarter" idx="37" hasCustomPrompt="1"/>
          </p:nvPr>
        </p:nvSpPr>
        <p:spPr>
          <a:xfrm>
            <a:off x="6155320" y="1742283"/>
            <a:ext cx="2670279"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
        <p:nvSpPr>
          <p:cNvPr id="5" name="Picture Placeholder 4">
            <a:extLst>
              <a:ext uri="{FF2B5EF4-FFF2-40B4-BE49-F238E27FC236}">
                <a16:creationId xmlns:a16="http://schemas.microsoft.com/office/drawing/2014/main" id="{BD9D49F9-8C38-4084-92F4-B9564B4416E8}"/>
              </a:ext>
            </a:extLst>
          </p:cNvPr>
          <p:cNvSpPr>
            <a:spLocks noGrp="1"/>
          </p:cNvSpPr>
          <p:nvPr>
            <p:ph type="pic" sz="quarter" idx="39" hasCustomPrompt="1"/>
          </p:nvPr>
        </p:nvSpPr>
        <p:spPr>
          <a:xfrm>
            <a:off x="732642" y="2898775"/>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65" name="Picture Placeholder 4">
            <a:extLst>
              <a:ext uri="{FF2B5EF4-FFF2-40B4-BE49-F238E27FC236}">
                <a16:creationId xmlns:a16="http://schemas.microsoft.com/office/drawing/2014/main" id="{BD304266-FB76-4C60-8CDF-69D125CAC789}"/>
              </a:ext>
            </a:extLst>
          </p:cNvPr>
          <p:cNvSpPr>
            <a:spLocks noGrp="1"/>
          </p:cNvSpPr>
          <p:nvPr>
            <p:ph type="pic" sz="quarter" idx="40" hasCustomPrompt="1"/>
          </p:nvPr>
        </p:nvSpPr>
        <p:spPr>
          <a:xfrm>
            <a:off x="3519101" y="2902418"/>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74" name="Picture Placeholder 4">
            <a:extLst>
              <a:ext uri="{FF2B5EF4-FFF2-40B4-BE49-F238E27FC236}">
                <a16:creationId xmlns:a16="http://schemas.microsoft.com/office/drawing/2014/main" id="{BE9917C1-6D93-4F1B-9520-5C2C53A8B170}"/>
              </a:ext>
            </a:extLst>
          </p:cNvPr>
          <p:cNvSpPr>
            <a:spLocks noGrp="1"/>
          </p:cNvSpPr>
          <p:nvPr>
            <p:ph type="pic" sz="quarter" idx="41" hasCustomPrompt="1"/>
          </p:nvPr>
        </p:nvSpPr>
        <p:spPr>
          <a:xfrm>
            <a:off x="6293470" y="2898324"/>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3" name="Content Placeholder 2" descr="first content middle box">
            <a:extLst>
              <a:ext uri="{FF2B5EF4-FFF2-40B4-BE49-F238E27FC236}">
                <a16:creationId xmlns:a16="http://schemas.microsoft.com/office/drawing/2014/main" id="{004204E6-480E-0D48-84DA-7197CE76407E}"/>
              </a:ext>
            </a:extLst>
          </p:cNvPr>
          <p:cNvSpPr txBox="1">
            <a:spLocks/>
          </p:cNvSpPr>
          <p:nvPr userDrawn="1"/>
        </p:nvSpPr>
        <p:spPr>
          <a:xfrm>
            <a:off x="8954029" y="2745516"/>
            <a:ext cx="2668488"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52" name="Text Placeholder 34">
            <a:extLst>
              <a:ext uri="{FF2B5EF4-FFF2-40B4-BE49-F238E27FC236}">
                <a16:creationId xmlns:a16="http://schemas.microsoft.com/office/drawing/2014/main" id="{AD2CCDA2-2ED7-4BD1-85CF-5DBFC68FC80C}"/>
              </a:ext>
            </a:extLst>
          </p:cNvPr>
          <p:cNvSpPr>
            <a:spLocks noGrp="1"/>
          </p:cNvSpPr>
          <p:nvPr>
            <p:ph type="body" sz="quarter" idx="34" hasCustomPrompt="1"/>
          </p:nvPr>
        </p:nvSpPr>
        <p:spPr>
          <a:xfrm>
            <a:off x="9898142" y="2738661"/>
            <a:ext cx="1711247" cy="886214"/>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81" name="Picture Placeholder 4">
            <a:extLst>
              <a:ext uri="{FF2B5EF4-FFF2-40B4-BE49-F238E27FC236}">
                <a16:creationId xmlns:a16="http://schemas.microsoft.com/office/drawing/2014/main" id="{500DD260-EFB0-418B-B30E-56826E7272AE}"/>
              </a:ext>
            </a:extLst>
          </p:cNvPr>
          <p:cNvSpPr>
            <a:spLocks noGrp="1"/>
          </p:cNvSpPr>
          <p:nvPr>
            <p:ph type="pic" sz="quarter" idx="42" hasCustomPrompt="1"/>
          </p:nvPr>
        </p:nvSpPr>
        <p:spPr>
          <a:xfrm>
            <a:off x="9100511" y="2905142"/>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4" name="Text Placeholder 2">
            <a:extLst>
              <a:ext uri="{FF2B5EF4-FFF2-40B4-BE49-F238E27FC236}">
                <a16:creationId xmlns:a16="http://schemas.microsoft.com/office/drawing/2014/main" id="{0EBE4F21-1D1B-AB46-BE39-3F7C50D33249}"/>
              </a:ext>
            </a:extLst>
          </p:cNvPr>
          <p:cNvSpPr>
            <a:spLocks noGrp="1"/>
          </p:cNvSpPr>
          <p:nvPr>
            <p:ph type="body" sz="quarter" idx="43" hasCustomPrompt="1"/>
          </p:nvPr>
        </p:nvSpPr>
        <p:spPr>
          <a:xfrm>
            <a:off x="8952237" y="1746140"/>
            <a:ext cx="2670279"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Tree>
    <p:extLst>
      <p:ext uri="{BB962C8B-B14F-4D97-AF65-F5344CB8AC3E}">
        <p14:creationId xmlns:p14="http://schemas.microsoft.com/office/powerpoint/2010/main" val="2827952993"/>
      </p:ext>
    </p:extLst>
  </p:cSld>
  <p:clrMapOvr>
    <a:masterClrMapping/>
  </p:clrMapOvr>
  <p:transition>
    <p:fade/>
  </p:transition>
  <p:extLst>
    <p:ext uri="{DCECCB84-F9BA-43D5-87BE-67443E8EF086}">
      <p15:sldGuideLst xmlns:p15="http://schemas.microsoft.com/office/powerpoint/2012/main">
        <p15:guide id="1" pos="5568">
          <p15:clr>
            <a:srgbClr val="FBAE40"/>
          </p15:clr>
        </p15:guide>
        <p15:guide id="2" orient="horz" pos="1728">
          <p15:clr>
            <a:srgbClr val="FBAE40"/>
          </p15:clr>
        </p15:guide>
      </p15:sldGuideLst>
    </p:ext>
  </p:extLst>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Scope of work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84ED78-ABC6-456E-8532-D0B15C0B923D}"/>
              </a:ext>
            </a:extLst>
          </p:cNvPr>
          <p:cNvSpPr/>
          <p:nvPr userDrawn="1"/>
        </p:nvSpPr>
        <p:spPr bwMode="auto">
          <a:xfrm>
            <a:off x="584200" y="1436688"/>
            <a:ext cx="3264104" cy="4278312"/>
          </a:xfrm>
          <a:prstGeom prst="rect">
            <a:avLst/>
          </a:prstGeom>
          <a:solidFill>
            <a:srgbClr val="E6E6E6">
              <a:alpha val="92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ctr" defTabSz="932293" fontAlgn="base">
              <a:spcBef>
                <a:spcPct val="0"/>
              </a:spcBef>
              <a:spcAft>
                <a:spcPct val="0"/>
              </a:spcAft>
            </a:pPr>
            <a:endParaRPr lang="en-US" sz="2000">
              <a:solidFill>
                <a:srgbClr val="1A1A1A"/>
              </a:solidFill>
              <a:ea typeface="Segoe UI" pitchFamily="34" charset="0"/>
              <a:cs typeface="Segoe UI Semilight" panose="020B0402040204020203" pitchFamily="34" charset="0"/>
            </a:endParaRPr>
          </a:p>
          <a:p>
            <a:pPr algn="ctr"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a:p>
            <a:pPr marL="342834"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a:p>
            <a:pPr marL="342834"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a:extLst>
              <a:ext uri="{FF2B5EF4-FFF2-40B4-BE49-F238E27FC236}">
                <a16:creationId xmlns:a16="http://schemas.microsoft.com/office/drawing/2014/main" id="{3880122C-1CB6-457B-A94A-623D11E10C80}"/>
              </a:ext>
            </a:extLst>
          </p:cNvPr>
          <p:cNvSpPr/>
          <p:nvPr userDrawn="1"/>
        </p:nvSpPr>
        <p:spPr bwMode="auto">
          <a:xfrm>
            <a:off x="4441088" y="1436688"/>
            <a:ext cx="3264104" cy="4278312"/>
          </a:xfrm>
          <a:prstGeom prst="rect">
            <a:avLst/>
          </a:prstGeom>
          <a:solidFill>
            <a:srgbClr val="E6E6E6">
              <a:alpha val="92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lvl="0" algn="ctr"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92D7FE50-F74F-4E7A-9964-D7C84E296652}"/>
              </a:ext>
            </a:extLst>
          </p:cNvPr>
          <p:cNvSpPr/>
          <p:nvPr userDrawn="1"/>
        </p:nvSpPr>
        <p:spPr bwMode="auto">
          <a:xfrm>
            <a:off x="8297977" y="1436688"/>
            <a:ext cx="3264104" cy="4278312"/>
          </a:xfrm>
          <a:prstGeom prst="rect">
            <a:avLst/>
          </a:prstGeom>
          <a:solidFill>
            <a:srgbClr val="E6E6E6">
              <a:alpha val="92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lvl="0" algn="ctr"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cxnSp>
        <p:nvCxnSpPr>
          <p:cNvPr id="9" name="Straight Connector 8" descr="title divider one">
            <a:extLst>
              <a:ext uri="{FF2B5EF4-FFF2-40B4-BE49-F238E27FC236}">
                <a16:creationId xmlns:a16="http://schemas.microsoft.com/office/drawing/2014/main" id="{CCAA56BC-FC34-4E6C-9149-88B63C2F2A3D}"/>
              </a:ext>
            </a:extLst>
          </p:cNvPr>
          <p:cNvCxnSpPr>
            <a:cxnSpLocks/>
          </p:cNvCxnSpPr>
          <p:nvPr userDrawn="1"/>
        </p:nvCxnSpPr>
        <p:spPr>
          <a:xfrm>
            <a:off x="1525319" y="2157185"/>
            <a:ext cx="1389888" cy="0"/>
          </a:xfrm>
          <a:prstGeom prst="line">
            <a:avLst/>
          </a:prstGeom>
          <a:ln w="28575">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 name="Text Placeholder 34">
            <a:extLst>
              <a:ext uri="{FF2B5EF4-FFF2-40B4-BE49-F238E27FC236}">
                <a16:creationId xmlns:a16="http://schemas.microsoft.com/office/drawing/2014/main" id="{BC2E0313-93E1-4503-ADFA-E68CDB9D2CA1}"/>
              </a:ext>
            </a:extLst>
          </p:cNvPr>
          <p:cNvSpPr>
            <a:spLocks noGrp="1"/>
          </p:cNvSpPr>
          <p:nvPr>
            <p:ph type="body" sz="quarter" idx="15" hasCustomPrompt="1"/>
          </p:nvPr>
        </p:nvSpPr>
        <p:spPr>
          <a:xfrm>
            <a:off x="584200" y="2357512"/>
            <a:ext cx="3261965" cy="3357477"/>
          </a:xfrm>
          <a:prstGeom prst="rect">
            <a:avLst/>
          </a:prstGeom>
        </p:spPr>
        <p:txBody>
          <a:bodyPr lIns="183600" tIns="72000"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p:txBody>
      </p:sp>
      <p:sp>
        <p:nvSpPr>
          <p:cNvPr id="16" name="Text Placeholder 34">
            <a:extLst>
              <a:ext uri="{FF2B5EF4-FFF2-40B4-BE49-F238E27FC236}">
                <a16:creationId xmlns:a16="http://schemas.microsoft.com/office/drawing/2014/main" id="{91B2DDCC-7E2D-4EE3-ABAB-AB447F24CBB8}"/>
              </a:ext>
            </a:extLst>
          </p:cNvPr>
          <p:cNvSpPr>
            <a:spLocks noGrp="1"/>
          </p:cNvSpPr>
          <p:nvPr>
            <p:ph type="body" sz="quarter" idx="16" hasCustomPrompt="1"/>
          </p:nvPr>
        </p:nvSpPr>
        <p:spPr>
          <a:xfrm>
            <a:off x="4443985" y="2357512"/>
            <a:ext cx="3261207" cy="3357477"/>
          </a:xfrm>
          <a:prstGeom prst="rect">
            <a:avLst/>
          </a:prstGeom>
        </p:spPr>
        <p:txBody>
          <a:bodyPr lIns="183600" tIns="72000"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p:txBody>
      </p:sp>
      <p:sp>
        <p:nvSpPr>
          <p:cNvPr id="19" name="Text Placeholder 34">
            <a:extLst>
              <a:ext uri="{FF2B5EF4-FFF2-40B4-BE49-F238E27FC236}">
                <a16:creationId xmlns:a16="http://schemas.microsoft.com/office/drawing/2014/main" id="{CCC6261F-39AD-401F-9CA2-63292FADADAE}"/>
              </a:ext>
            </a:extLst>
          </p:cNvPr>
          <p:cNvSpPr>
            <a:spLocks noGrp="1"/>
          </p:cNvSpPr>
          <p:nvPr>
            <p:ph type="body" sz="quarter" idx="17" hasCustomPrompt="1"/>
          </p:nvPr>
        </p:nvSpPr>
        <p:spPr>
          <a:xfrm>
            <a:off x="8302753" y="2357512"/>
            <a:ext cx="3258311" cy="3357477"/>
          </a:xfrm>
          <a:prstGeom prst="rect">
            <a:avLst/>
          </a:prstGeom>
        </p:spPr>
        <p:txBody>
          <a:bodyPr lIns="183600" tIns="72000"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p:txBody>
      </p:sp>
      <p:sp>
        <p:nvSpPr>
          <p:cNvPr id="20" name="Text Placeholder 34">
            <a:extLst>
              <a:ext uri="{FF2B5EF4-FFF2-40B4-BE49-F238E27FC236}">
                <a16:creationId xmlns:a16="http://schemas.microsoft.com/office/drawing/2014/main" id="{68FBCAB8-BFBD-4A21-AC3A-DD139C22F4F3}"/>
              </a:ext>
            </a:extLst>
          </p:cNvPr>
          <p:cNvSpPr>
            <a:spLocks noGrp="1"/>
          </p:cNvSpPr>
          <p:nvPr>
            <p:ph type="body" sz="quarter" idx="18" hasCustomPrompt="1"/>
          </p:nvPr>
        </p:nvSpPr>
        <p:spPr>
          <a:xfrm>
            <a:off x="1592386" y="1520076"/>
            <a:ext cx="2159558" cy="582610"/>
          </a:xfrm>
          <a:prstGeom prst="rect">
            <a:avLst/>
          </a:prstGeom>
        </p:spPr>
        <p:txBody>
          <a:bodyPr lIns="0" tIns="144000" rIns="252000" bIns="147600" anchor="t" anchorCtr="0">
            <a:noAutofit/>
          </a:bodyPr>
          <a:lstStyle>
            <a:lvl1pPr marL="0" indent="0" algn="l">
              <a:buFont typeface="Arial" panose="020B0604020202020204" pitchFamily="34" charset="0"/>
              <a:buNone/>
              <a:defRPr sz="20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Scope one</a:t>
            </a:r>
          </a:p>
        </p:txBody>
      </p:sp>
      <p:sp>
        <p:nvSpPr>
          <p:cNvPr id="18"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Scope of work</a:t>
            </a:r>
          </a:p>
        </p:txBody>
      </p:sp>
      <p:sp>
        <p:nvSpPr>
          <p:cNvPr id="8" name="Picture Placeholder 7">
            <a:extLst>
              <a:ext uri="{FF2B5EF4-FFF2-40B4-BE49-F238E27FC236}">
                <a16:creationId xmlns:a16="http://schemas.microsoft.com/office/drawing/2014/main" id="{021B64E4-F2BC-4841-B7FE-651E1BF5B913}"/>
              </a:ext>
            </a:extLst>
          </p:cNvPr>
          <p:cNvSpPr>
            <a:spLocks noGrp="1"/>
          </p:cNvSpPr>
          <p:nvPr>
            <p:ph type="pic" sz="quarter" idx="21" hasCustomPrompt="1"/>
          </p:nvPr>
        </p:nvSpPr>
        <p:spPr>
          <a:xfrm>
            <a:off x="678054" y="1519276"/>
            <a:ext cx="754062" cy="75565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cxnSp>
        <p:nvCxnSpPr>
          <p:cNvPr id="23" name="Straight Connector 22" descr="title divider one">
            <a:extLst>
              <a:ext uri="{FF2B5EF4-FFF2-40B4-BE49-F238E27FC236}">
                <a16:creationId xmlns:a16="http://schemas.microsoft.com/office/drawing/2014/main" id="{EE380C7F-E383-4D12-B4C9-73F8D7B5AEC3}"/>
              </a:ext>
            </a:extLst>
          </p:cNvPr>
          <p:cNvCxnSpPr>
            <a:cxnSpLocks/>
          </p:cNvCxnSpPr>
          <p:nvPr userDrawn="1"/>
        </p:nvCxnSpPr>
        <p:spPr>
          <a:xfrm>
            <a:off x="5391150" y="2157185"/>
            <a:ext cx="1389888" cy="0"/>
          </a:xfrm>
          <a:prstGeom prst="line">
            <a:avLst/>
          </a:prstGeom>
          <a:ln w="28575">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4" name="Text Placeholder 34">
            <a:extLst>
              <a:ext uri="{FF2B5EF4-FFF2-40B4-BE49-F238E27FC236}">
                <a16:creationId xmlns:a16="http://schemas.microsoft.com/office/drawing/2014/main" id="{0BF0A41C-68BD-45E0-B235-7EE058A87990}"/>
              </a:ext>
            </a:extLst>
          </p:cNvPr>
          <p:cNvSpPr>
            <a:spLocks noGrp="1"/>
          </p:cNvSpPr>
          <p:nvPr>
            <p:ph type="body" sz="quarter" idx="23" hasCustomPrompt="1"/>
          </p:nvPr>
        </p:nvSpPr>
        <p:spPr>
          <a:xfrm>
            <a:off x="5458217" y="1520076"/>
            <a:ext cx="2159558" cy="582610"/>
          </a:xfrm>
          <a:prstGeom prst="rect">
            <a:avLst/>
          </a:prstGeom>
        </p:spPr>
        <p:txBody>
          <a:bodyPr lIns="0" tIns="144000" rIns="252000" bIns="147600" anchor="t" anchorCtr="0">
            <a:noAutofit/>
          </a:bodyPr>
          <a:lstStyle>
            <a:lvl1pPr marL="0" indent="0" algn="l">
              <a:buFont typeface="Arial" panose="020B0604020202020204" pitchFamily="34" charset="0"/>
              <a:buNone/>
              <a:defRPr sz="20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Scope two</a:t>
            </a:r>
          </a:p>
        </p:txBody>
      </p:sp>
      <p:sp>
        <p:nvSpPr>
          <p:cNvPr id="25" name="Picture Placeholder 7">
            <a:extLst>
              <a:ext uri="{FF2B5EF4-FFF2-40B4-BE49-F238E27FC236}">
                <a16:creationId xmlns:a16="http://schemas.microsoft.com/office/drawing/2014/main" id="{0A4D2D82-5E56-42E8-94FF-44A1C70D9AA4}"/>
              </a:ext>
            </a:extLst>
          </p:cNvPr>
          <p:cNvSpPr>
            <a:spLocks noGrp="1"/>
          </p:cNvSpPr>
          <p:nvPr>
            <p:ph type="pic" sz="quarter" idx="24" hasCustomPrompt="1"/>
          </p:nvPr>
        </p:nvSpPr>
        <p:spPr>
          <a:xfrm>
            <a:off x="4543885" y="1519276"/>
            <a:ext cx="754062" cy="75565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cxnSp>
        <p:nvCxnSpPr>
          <p:cNvPr id="31" name="Straight Connector 30" descr="title divider one">
            <a:extLst>
              <a:ext uri="{FF2B5EF4-FFF2-40B4-BE49-F238E27FC236}">
                <a16:creationId xmlns:a16="http://schemas.microsoft.com/office/drawing/2014/main" id="{7DE8548A-928D-4267-ABB6-8C2267549827}"/>
              </a:ext>
            </a:extLst>
          </p:cNvPr>
          <p:cNvCxnSpPr>
            <a:cxnSpLocks/>
          </p:cNvCxnSpPr>
          <p:nvPr userDrawn="1"/>
        </p:nvCxnSpPr>
        <p:spPr>
          <a:xfrm>
            <a:off x="9230178" y="2153367"/>
            <a:ext cx="1389888" cy="0"/>
          </a:xfrm>
          <a:prstGeom prst="line">
            <a:avLst/>
          </a:prstGeom>
          <a:ln w="28575">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2" name="Text Placeholder 34">
            <a:extLst>
              <a:ext uri="{FF2B5EF4-FFF2-40B4-BE49-F238E27FC236}">
                <a16:creationId xmlns:a16="http://schemas.microsoft.com/office/drawing/2014/main" id="{FEE804A6-BE99-48A1-8A0C-C328E099757F}"/>
              </a:ext>
            </a:extLst>
          </p:cNvPr>
          <p:cNvSpPr>
            <a:spLocks noGrp="1"/>
          </p:cNvSpPr>
          <p:nvPr>
            <p:ph type="body" sz="quarter" idx="25" hasCustomPrompt="1"/>
          </p:nvPr>
        </p:nvSpPr>
        <p:spPr>
          <a:xfrm>
            <a:off x="9297245" y="1516258"/>
            <a:ext cx="2159558" cy="582610"/>
          </a:xfrm>
          <a:prstGeom prst="rect">
            <a:avLst/>
          </a:prstGeom>
        </p:spPr>
        <p:txBody>
          <a:bodyPr lIns="0" tIns="144000" rIns="252000" bIns="147600" anchor="t" anchorCtr="0">
            <a:noAutofit/>
          </a:bodyPr>
          <a:lstStyle>
            <a:lvl1pPr marL="0" indent="0" algn="l">
              <a:buFont typeface="Arial" panose="020B0604020202020204" pitchFamily="34" charset="0"/>
              <a:buNone/>
              <a:defRPr sz="20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Scope three</a:t>
            </a:r>
          </a:p>
        </p:txBody>
      </p:sp>
      <p:sp>
        <p:nvSpPr>
          <p:cNvPr id="33" name="Picture Placeholder 7">
            <a:extLst>
              <a:ext uri="{FF2B5EF4-FFF2-40B4-BE49-F238E27FC236}">
                <a16:creationId xmlns:a16="http://schemas.microsoft.com/office/drawing/2014/main" id="{CF720B0B-04E0-4E59-B183-F42833E0FB62}"/>
              </a:ext>
            </a:extLst>
          </p:cNvPr>
          <p:cNvSpPr>
            <a:spLocks noGrp="1"/>
          </p:cNvSpPr>
          <p:nvPr>
            <p:ph type="pic" sz="quarter" idx="26" hasCustomPrompt="1"/>
          </p:nvPr>
        </p:nvSpPr>
        <p:spPr>
          <a:xfrm>
            <a:off x="8382914" y="1515458"/>
            <a:ext cx="754062" cy="75565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1146512732"/>
      </p:ext>
    </p:extLst>
  </p:cSld>
  <p:clrMapOvr>
    <a:masterClrMapping/>
  </p:clrMapOvr>
  <p:transition>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Scope of wor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97747-F499-44D3-A263-7D1A788C1A04}"/>
              </a:ext>
            </a:extLst>
          </p:cNvPr>
          <p:cNvSpPr>
            <a:spLocks noGrp="1"/>
          </p:cNvSpPr>
          <p:nvPr>
            <p:ph type="title" hasCustomPrompt="1"/>
          </p:nvPr>
        </p:nvSpPr>
        <p:spPr>
          <a:xfrm>
            <a:off x="588263" y="457200"/>
            <a:ext cx="11018520" cy="553998"/>
          </a:xfrm>
          <a:prstGeom prst="rect">
            <a:avLst/>
          </a:prstGeom>
        </p:spPr>
        <p:txBody>
          <a:bodyPr/>
          <a:lstStyle/>
          <a:p>
            <a:r>
              <a:rPr lang="en-US"/>
              <a:t>Scope of work</a:t>
            </a:r>
          </a:p>
        </p:txBody>
      </p:sp>
      <p:sp>
        <p:nvSpPr>
          <p:cNvPr id="3" name="Rectangle 2" descr="third row">
            <a:extLst>
              <a:ext uri="{FF2B5EF4-FFF2-40B4-BE49-F238E27FC236}">
                <a16:creationId xmlns:a16="http://schemas.microsoft.com/office/drawing/2014/main" id="{B23704AF-C118-4CCF-BB73-BB163D3E955A}"/>
              </a:ext>
            </a:extLst>
          </p:cNvPr>
          <p:cNvSpPr/>
          <p:nvPr userDrawn="1"/>
        </p:nvSpPr>
        <p:spPr bwMode="auto">
          <a:xfrm>
            <a:off x="2527949" y="5130748"/>
            <a:ext cx="8975536" cy="1043144"/>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descr="Approach two">
            <a:extLst>
              <a:ext uri="{FF2B5EF4-FFF2-40B4-BE49-F238E27FC236}">
                <a16:creationId xmlns:a16="http://schemas.microsoft.com/office/drawing/2014/main" id="{6140C2B1-B09A-4A9A-9634-E426BBB0F435}"/>
              </a:ext>
            </a:extLst>
          </p:cNvPr>
          <p:cNvSpPr/>
          <p:nvPr userDrawn="1"/>
        </p:nvSpPr>
        <p:spPr bwMode="auto">
          <a:xfrm>
            <a:off x="2527949" y="3757872"/>
            <a:ext cx="8975536" cy="1043144"/>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descr="first row">
            <a:extLst>
              <a:ext uri="{FF2B5EF4-FFF2-40B4-BE49-F238E27FC236}">
                <a16:creationId xmlns:a16="http://schemas.microsoft.com/office/drawing/2014/main" id="{503F4FC7-8C24-483E-9B15-0BC8EA0DFCD2}"/>
              </a:ext>
            </a:extLst>
          </p:cNvPr>
          <p:cNvSpPr/>
          <p:nvPr userDrawn="1"/>
        </p:nvSpPr>
        <p:spPr bwMode="auto">
          <a:xfrm>
            <a:off x="2528479" y="2349616"/>
            <a:ext cx="8975006" cy="1043144"/>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descr="third content box">
            <a:extLst>
              <a:ext uri="{FF2B5EF4-FFF2-40B4-BE49-F238E27FC236}">
                <a16:creationId xmlns:a16="http://schemas.microsoft.com/office/drawing/2014/main" id="{5BABA89F-C73F-4CFB-A427-305E2CB2A612}"/>
              </a:ext>
            </a:extLst>
          </p:cNvPr>
          <p:cNvSpPr/>
          <p:nvPr userDrawn="1"/>
        </p:nvSpPr>
        <p:spPr bwMode="auto">
          <a:xfrm>
            <a:off x="8815516" y="2349617"/>
            <a:ext cx="2687970" cy="3824276"/>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 name="Rectangle 6" descr="Scenario two Text Box">
            <a:extLst>
              <a:ext uri="{FF2B5EF4-FFF2-40B4-BE49-F238E27FC236}">
                <a16:creationId xmlns:a16="http://schemas.microsoft.com/office/drawing/2014/main" id="{2985146A-D3B5-4DFB-8B72-1352A40E540D}"/>
              </a:ext>
            </a:extLst>
          </p:cNvPr>
          <p:cNvSpPr/>
          <p:nvPr userDrawn="1"/>
        </p:nvSpPr>
        <p:spPr bwMode="auto">
          <a:xfrm>
            <a:off x="5675173" y="2349617"/>
            <a:ext cx="2687970" cy="3824276"/>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8" name="Rectangle 7" descr="first content box">
            <a:extLst>
              <a:ext uri="{FF2B5EF4-FFF2-40B4-BE49-F238E27FC236}">
                <a16:creationId xmlns:a16="http://schemas.microsoft.com/office/drawing/2014/main" id="{196A09A0-62AC-47FE-9F38-70C908B1E5FB}"/>
              </a:ext>
            </a:extLst>
          </p:cNvPr>
          <p:cNvSpPr/>
          <p:nvPr userDrawn="1"/>
        </p:nvSpPr>
        <p:spPr bwMode="auto">
          <a:xfrm>
            <a:off x="2528469" y="2349617"/>
            <a:ext cx="2687970" cy="3822584"/>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11" name="Rectangle 10">
            <a:extLst>
              <a:ext uri="{FF2B5EF4-FFF2-40B4-BE49-F238E27FC236}">
                <a16:creationId xmlns:a16="http://schemas.microsoft.com/office/drawing/2014/main" id="{4672B9DB-32CE-42D2-A7BA-98B91ABB0E85}"/>
              </a:ext>
            </a:extLst>
          </p:cNvPr>
          <p:cNvSpPr/>
          <p:nvPr userDrawn="1"/>
        </p:nvSpPr>
        <p:spPr bwMode="auto">
          <a:xfrm>
            <a:off x="2528469" y="1227591"/>
            <a:ext cx="2687970" cy="1043145"/>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2" name="Rectangle 11">
            <a:extLst>
              <a:ext uri="{FF2B5EF4-FFF2-40B4-BE49-F238E27FC236}">
                <a16:creationId xmlns:a16="http://schemas.microsoft.com/office/drawing/2014/main" id="{969E785D-4699-4040-886F-09BC22E10E45}"/>
              </a:ext>
            </a:extLst>
          </p:cNvPr>
          <p:cNvSpPr/>
          <p:nvPr userDrawn="1"/>
        </p:nvSpPr>
        <p:spPr bwMode="auto">
          <a:xfrm>
            <a:off x="5671999" y="1227593"/>
            <a:ext cx="2691145" cy="1043145"/>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E24DFE71-495C-40F6-9A27-0B00AEE6EC28}"/>
              </a:ext>
            </a:extLst>
          </p:cNvPr>
          <p:cNvSpPr/>
          <p:nvPr userDrawn="1"/>
        </p:nvSpPr>
        <p:spPr bwMode="auto">
          <a:xfrm>
            <a:off x="8815505" y="1227592"/>
            <a:ext cx="2687970" cy="1043145"/>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27" name="Text Placeholder 34">
            <a:extLst>
              <a:ext uri="{FF2B5EF4-FFF2-40B4-BE49-F238E27FC236}">
                <a16:creationId xmlns:a16="http://schemas.microsoft.com/office/drawing/2014/main" id="{63B3EB6B-48B9-44BF-B629-AC8DB4538B07}"/>
              </a:ext>
            </a:extLst>
          </p:cNvPr>
          <p:cNvSpPr>
            <a:spLocks noGrp="1"/>
          </p:cNvSpPr>
          <p:nvPr>
            <p:ph type="body" sz="quarter" idx="15" hasCustomPrompt="1"/>
          </p:nvPr>
        </p:nvSpPr>
        <p:spPr>
          <a:xfrm>
            <a:off x="2527949" y="2357514"/>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28" name="Text Placeholder 34">
            <a:extLst>
              <a:ext uri="{FF2B5EF4-FFF2-40B4-BE49-F238E27FC236}">
                <a16:creationId xmlns:a16="http://schemas.microsoft.com/office/drawing/2014/main" id="{F2463F56-2282-448F-A1EA-85F31D6626DD}"/>
              </a:ext>
            </a:extLst>
          </p:cNvPr>
          <p:cNvSpPr>
            <a:spLocks noGrp="1"/>
          </p:cNvSpPr>
          <p:nvPr>
            <p:ph type="body" sz="quarter" idx="16" hasCustomPrompt="1"/>
          </p:nvPr>
        </p:nvSpPr>
        <p:spPr>
          <a:xfrm>
            <a:off x="2527949" y="3765952"/>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29" name="Text Placeholder 34">
            <a:extLst>
              <a:ext uri="{FF2B5EF4-FFF2-40B4-BE49-F238E27FC236}">
                <a16:creationId xmlns:a16="http://schemas.microsoft.com/office/drawing/2014/main" id="{04BB7A00-DE41-4C95-A71B-2B4A68E8C69C}"/>
              </a:ext>
            </a:extLst>
          </p:cNvPr>
          <p:cNvSpPr>
            <a:spLocks noGrp="1"/>
          </p:cNvSpPr>
          <p:nvPr>
            <p:ph type="body" sz="quarter" idx="17" hasCustomPrompt="1"/>
          </p:nvPr>
        </p:nvSpPr>
        <p:spPr>
          <a:xfrm>
            <a:off x="2527949" y="5138829"/>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0" name="Text Placeholder 34">
            <a:extLst>
              <a:ext uri="{FF2B5EF4-FFF2-40B4-BE49-F238E27FC236}">
                <a16:creationId xmlns:a16="http://schemas.microsoft.com/office/drawing/2014/main" id="{D47DAE80-4955-446B-9A50-0AD749F2254A}"/>
              </a:ext>
            </a:extLst>
          </p:cNvPr>
          <p:cNvSpPr>
            <a:spLocks noGrp="1"/>
          </p:cNvSpPr>
          <p:nvPr>
            <p:ph type="body" sz="quarter" idx="18" hasCustomPrompt="1"/>
          </p:nvPr>
        </p:nvSpPr>
        <p:spPr>
          <a:xfrm>
            <a:off x="5668552" y="2357514"/>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1" name="Text Placeholder 34">
            <a:extLst>
              <a:ext uri="{FF2B5EF4-FFF2-40B4-BE49-F238E27FC236}">
                <a16:creationId xmlns:a16="http://schemas.microsoft.com/office/drawing/2014/main" id="{75F556FD-83B5-45FA-AB29-24AD479863C0}"/>
              </a:ext>
            </a:extLst>
          </p:cNvPr>
          <p:cNvSpPr>
            <a:spLocks noGrp="1"/>
          </p:cNvSpPr>
          <p:nvPr>
            <p:ph type="body" sz="quarter" idx="19" hasCustomPrompt="1"/>
          </p:nvPr>
        </p:nvSpPr>
        <p:spPr>
          <a:xfrm>
            <a:off x="5668552" y="3765952"/>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2" name="Text Placeholder 34">
            <a:extLst>
              <a:ext uri="{FF2B5EF4-FFF2-40B4-BE49-F238E27FC236}">
                <a16:creationId xmlns:a16="http://schemas.microsoft.com/office/drawing/2014/main" id="{6471B5E8-AB6A-49A5-9EF0-E79424F05BFB}"/>
              </a:ext>
            </a:extLst>
          </p:cNvPr>
          <p:cNvSpPr>
            <a:spLocks noGrp="1"/>
          </p:cNvSpPr>
          <p:nvPr>
            <p:ph type="body" sz="quarter" idx="20" hasCustomPrompt="1"/>
          </p:nvPr>
        </p:nvSpPr>
        <p:spPr>
          <a:xfrm>
            <a:off x="5668552" y="5138829"/>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3" name="Text Placeholder 34">
            <a:extLst>
              <a:ext uri="{FF2B5EF4-FFF2-40B4-BE49-F238E27FC236}">
                <a16:creationId xmlns:a16="http://schemas.microsoft.com/office/drawing/2014/main" id="{D0F2D3C8-B636-41BE-9E68-FA36C1C74BEF}"/>
              </a:ext>
            </a:extLst>
          </p:cNvPr>
          <p:cNvSpPr>
            <a:spLocks noGrp="1"/>
          </p:cNvSpPr>
          <p:nvPr>
            <p:ph type="body" sz="quarter" idx="21" hasCustomPrompt="1"/>
          </p:nvPr>
        </p:nvSpPr>
        <p:spPr>
          <a:xfrm>
            <a:off x="8814986" y="2357514"/>
            <a:ext cx="268797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4" name="Text Placeholder 34">
            <a:extLst>
              <a:ext uri="{FF2B5EF4-FFF2-40B4-BE49-F238E27FC236}">
                <a16:creationId xmlns:a16="http://schemas.microsoft.com/office/drawing/2014/main" id="{B0F05427-4282-4EB8-A278-DB263FDD611A}"/>
              </a:ext>
            </a:extLst>
          </p:cNvPr>
          <p:cNvSpPr>
            <a:spLocks noGrp="1"/>
          </p:cNvSpPr>
          <p:nvPr>
            <p:ph type="body" sz="quarter" idx="22" hasCustomPrompt="1"/>
          </p:nvPr>
        </p:nvSpPr>
        <p:spPr>
          <a:xfrm>
            <a:off x="8814986" y="3765952"/>
            <a:ext cx="268797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5" name="Text Placeholder 34">
            <a:extLst>
              <a:ext uri="{FF2B5EF4-FFF2-40B4-BE49-F238E27FC236}">
                <a16:creationId xmlns:a16="http://schemas.microsoft.com/office/drawing/2014/main" id="{CE400B6B-D02C-4D33-8F34-31C284B07A10}"/>
              </a:ext>
            </a:extLst>
          </p:cNvPr>
          <p:cNvSpPr>
            <a:spLocks noGrp="1"/>
          </p:cNvSpPr>
          <p:nvPr>
            <p:ph type="body" sz="quarter" idx="23" hasCustomPrompt="1"/>
          </p:nvPr>
        </p:nvSpPr>
        <p:spPr>
          <a:xfrm>
            <a:off x="8814986" y="5138829"/>
            <a:ext cx="268797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6" name="Picture Placeholder 17">
            <a:extLst>
              <a:ext uri="{FF2B5EF4-FFF2-40B4-BE49-F238E27FC236}">
                <a16:creationId xmlns:a16="http://schemas.microsoft.com/office/drawing/2014/main" id="{C0BEC424-6B42-4A46-8E46-3EF4DBD8BB13}"/>
              </a:ext>
            </a:extLst>
          </p:cNvPr>
          <p:cNvSpPr>
            <a:spLocks noGrp="1"/>
          </p:cNvSpPr>
          <p:nvPr>
            <p:ph type="pic" sz="quarter" idx="10" hasCustomPrompt="1"/>
          </p:nvPr>
        </p:nvSpPr>
        <p:spPr>
          <a:xfrm>
            <a:off x="4097664" y="1363233"/>
            <a:ext cx="897876" cy="775309"/>
          </a:xfrm>
          <a:prstGeom prst="rect">
            <a:avLst/>
          </a:prstGeom>
        </p:spPr>
        <p:txBody>
          <a:bodyPr>
            <a:noAutofit/>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7" name="Picture Placeholder 17">
            <a:extLst>
              <a:ext uri="{FF2B5EF4-FFF2-40B4-BE49-F238E27FC236}">
                <a16:creationId xmlns:a16="http://schemas.microsoft.com/office/drawing/2014/main" id="{A6AAC068-A631-4CC7-A0B8-09C555C42579}"/>
              </a:ext>
            </a:extLst>
          </p:cNvPr>
          <p:cNvSpPr>
            <a:spLocks noGrp="1"/>
          </p:cNvSpPr>
          <p:nvPr>
            <p:ph type="pic" sz="quarter" idx="24" hasCustomPrompt="1"/>
          </p:nvPr>
        </p:nvSpPr>
        <p:spPr>
          <a:xfrm>
            <a:off x="7241193" y="1363233"/>
            <a:ext cx="897876" cy="775309"/>
          </a:xfrm>
          <a:prstGeom prst="rect">
            <a:avLst/>
          </a:prstGeom>
        </p:spPr>
        <p:txBody>
          <a:bodyPr>
            <a:noAutofit/>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8" name="Picture Placeholder 17">
            <a:extLst>
              <a:ext uri="{FF2B5EF4-FFF2-40B4-BE49-F238E27FC236}">
                <a16:creationId xmlns:a16="http://schemas.microsoft.com/office/drawing/2014/main" id="{FB0889D5-6DF9-42DD-8A27-B9154CCCEC55}"/>
              </a:ext>
            </a:extLst>
          </p:cNvPr>
          <p:cNvSpPr>
            <a:spLocks noGrp="1"/>
          </p:cNvSpPr>
          <p:nvPr>
            <p:ph type="pic" sz="quarter" idx="25" hasCustomPrompt="1"/>
          </p:nvPr>
        </p:nvSpPr>
        <p:spPr>
          <a:xfrm>
            <a:off x="10384181" y="1363233"/>
            <a:ext cx="897876" cy="775309"/>
          </a:xfrm>
          <a:prstGeom prst="rect">
            <a:avLst/>
          </a:prstGeom>
        </p:spPr>
        <p:txBody>
          <a:bodyPr>
            <a:noAutofit/>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6" name="Text Placeholder 15">
            <a:extLst>
              <a:ext uri="{FF2B5EF4-FFF2-40B4-BE49-F238E27FC236}">
                <a16:creationId xmlns:a16="http://schemas.microsoft.com/office/drawing/2014/main" id="{61B50565-0B20-1C41-9E35-419D77CBF2F3}"/>
              </a:ext>
            </a:extLst>
          </p:cNvPr>
          <p:cNvSpPr>
            <a:spLocks noGrp="1"/>
          </p:cNvSpPr>
          <p:nvPr>
            <p:ph type="body" sz="quarter" idx="26" hasCustomPrompt="1"/>
          </p:nvPr>
        </p:nvSpPr>
        <p:spPr>
          <a:xfrm>
            <a:off x="2653989" y="1333334"/>
            <a:ext cx="1443675" cy="793300"/>
          </a:xfrm>
          <a:prstGeom prst="rect">
            <a:avLst/>
          </a:prstGeom>
        </p:spPr>
        <p:txBody>
          <a:bodyPr anchor="ctr"/>
          <a:lstStyle>
            <a:lvl1pPr marL="0" indent="0">
              <a:lnSpc>
                <a:spcPct val="100000"/>
              </a:lnSpc>
              <a:buNone/>
              <a:defRPr sz="2000">
                <a:solidFill>
                  <a:schemeClr val="bg1"/>
                </a:solidFill>
              </a:defRPr>
            </a:lvl1pPr>
          </a:lstStyle>
          <a:p>
            <a:pPr lvl="0"/>
            <a:r>
              <a:rPr lang="en-US" sz="1600"/>
              <a:t>Scenario one/Project one Description of work/scenario</a:t>
            </a:r>
            <a:endParaRPr lang="en-US"/>
          </a:p>
        </p:txBody>
      </p:sp>
      <p:sp>
        <p:nvSpPr>
          <p:cNvPr id="17" name="Text Placeholder 16">
            <a:extLst>
              <a:ext uri="{FF2B5EF4-FFF2-40B4-BE49-F238E27FC236}">
                <a16:creationId xmlns:a16="http://schemas.microsoft.com/office/drawing/2014/main" id="{CDB4810D-0BC5-410E-A832-789490942FA1}"/>
              </a:ext>
            </a:extLst>
          </p:cNvPr>
          <p:cNvSpPr>
            <a:spLocks noGrp="1"/>
          </p:cNvSpPr>
          <p:nvPr>
            <p:ph type="body" sz="quarter" idx="29" hasCustomPrompt="1"/>
          </p:nvPr>
        </p:nvSpPr>
        <p:spPr>
          <a:xfrm>
            <a:off x="588264" y="2357513"/>
            <a:ext cx="1933096" cy="1055612"/>
          </a:xfrm>
          <a:prstGeom prst="rect">
            <a:avLst/>
          </a:prstGeom>
          <a:solidFill>
            <a:srgbClr val="737373"/>
          </a:solidFill>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Approach one</a:t>
            </a:r>
          </a:p>
        </p:txBody>
      </p:sp>
      <p:sp>
        <p:nvSpPr>
          <p:cNvPr id="41" name="Text Placeholder 16">
            <a:extLst>
              <a:ext uri="{FF2B5EF4-FFF2-40B4-BE49-F238E27FC236}">
                <a16:creationId xmlns:a16="http://schemas.microsoft.com/office/drawing/2014/main" id="{D2E5C77B-FB81-4494-8399-B9FB27B5D6E0}"/>
              </a:ext>
            </a:extLst>
          </p:cNvPr>
          <p:cNvSpPr>
            <a:spLocks noGrp="1"/>
          </p:cNvSpPr>
          <p:nvPr>
            <p:ph type="body" sz="quarter" idx="30" hasCustomPrompt="1"/>
          </p:nvPr>
        </p:nvSpPr>
        <p:spPr>
          <a:xfrm>
            <a:off x="588492" y="3751638"/>
            <a:ext cx="1933096" cy="1055612"/>
          </a:xfrm>
          <a:prstGeom prst="rect">
            <a:avLst/>
          </a:prstGeom>
          <a:solidFill>
            <a:srgbClr val="737373"/>
          </a:solidFill>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Approach two</a:t>
            </a:r>
          </a:p>
        </p:txBody>
      </p:sp>
      <p:sp>
        <p:nvSpPr>
          <p:cNvPr id="42" name="Text Placeholder 16">
            <a:extLst>
              <a:ext uri="{FF2B5EF4-FFF2-40B4-BE49-F238E27FC236}">
                <a16:creationId xmlns:a16="http://schemas.microsoft.com/office/drawing/2014/main" id="{CA162461-E5EA-41E6-9E6C-064373BF7D1D}"/>
              </a:ext>
            </a:extLst>
          </p:cNvPr>
          <p:cNvSpPr>
            <a:spLocks noGrp="1"/>
          </p:cNvSpPr>
          <p:nvPr>
            <p:ph type="body" sz="quarter" idx="31" hasCustomPrompt="1"/>
          </p:nvPr>
        </p:nvSpPr>
        <p:spPr>
          <a:xfrm>
            <a:off x="581153" y="5124514"/>
            <a:ext cx="1933096" cy="1055612"/>
          </a:xfrm>
          <a:prstGeom prst="rect">
            <a:avLst/>
          </a:prstGeom>
          <a:solidFill>
            <a:srgbClr val="737373"/>
          </a:solidFill>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Approach three</a:t>
            </a:r>
          </a:p>
        </p:txBody>
      </p:sp>
      <p:sp>
        <p:nvSpPr>
          <p:cNvPr id="43" name="Text Placeholder 15">
            <a:extLst>
              <a:ext uri="{FF2B5EF4-FFF2-40B4-BE49-F238E27FC236}">
                <a16:creationId xmlns:a16="http://schemas.microsoft.com/office/drawing/2014/main" id="{1A91F63C-8F50-334F-9D61-B8C2A854998B}"/>
              </a:ext>
            </a:extLst>
          </p:cNvPr>
          <p:cNvSpPr>
            <a:spLocks noGrp="1"/>
          </p:cNvSpPr>
          <p:nvPr>
            <p:ph type="body" sz="quarter" idx="32" hasCustomPrompt="1"/>
          </p:nvPr>
        </p:nvSpPr>
        <p:spPr>
          <a:xfrm>
            <a:off x="5870765" y="1332907"/>
            <a:ext cx="1370428" cy="793300"/>
          </a:xfrm>
          <a:prstGeom prst="rect">
            <a:avLst/>
          </a:prstGeom>
        </p:spPr>
        <p:txBody>
          <a:bodyPr anchor="ctr"/>
          <a:lstStyle>
            <a:lvl1pPr marL="0" indent="0">
              <a:lnSpc>
                <a:spcPct val="100000"/>
              </a:lnSpc>
              <a:buNone/>
              <a:defRPr sz="2000">
                <a:solidFill>
                  <a:schemeClr val="bg1"/>
                </a:solidFill>
              </a:defRPr>
            </a:lvl1pPr>
          </a:lstStyle>
          <a:p>
            <a:pPr lvl="0"/>
            <a:r>
              <a:rPr lang="en-US" sz="1600"/>
              <a:t>Scenario two/Project two Description of work/scenario</a:t>
            </a:r>
            <a:endParaRPr lang="en-US"/>
          </a:p>
        </p:txBody>
      </p:sp>
      <p:sp>
        <p:nvSpPr>
          <p:cNvPr id="44" name="Text Placeholder 15">
            <a:extLst>
              <a:ext uri="{FF2B5EF4-FFF2-40B4-BE49-F238E27FC236}">
                <a16:creationId xmlns:a16="http://schemas.microsoft.com/office/drawing/2014/main" id="{D7A2BDCB-1F20-8D41-B419-F4844584B646}"/>
              </a:ext>
            </a:extLst>
          </p:cNvPr>
          <p:cNvSpPr>
            <a:spLocks noGrp="1"/>
          </p:cNvSpPr>
          <p:nvPr>
            <p:ph type="body" sz="quarter" idx="33" hasCustomPrompt="1"/>
          </p:nvPr>
        </p:nvSpPr>
        <p:spPr>
          <a:xfrm>
            <a:off x="9013763" y="1340930"/>
            <a:ext cx="1370418" cy="793300"/>
          </a:xfrm>
          <a:prstGeom prst="rect">
            <a:avLst/>
          </a:prstGeom>
        </p:spPr>
        <p:txBody>
          <a:bodyPr anchor="ctr"/>
          <a:lstStyle>
            <a:lvl1pPr marL="0" indent="0">
              <a:lnSpc>
                <a:spcPct val="100000"/>
              </a:lnSpc>
              <a:buNone/>
              <a:defRPr sz="2000">
                <a:solidFill>
                  <a:schemeClr val="bg1"/>
                </a:solidFill>
              </a:defRPr>
            </a:lvl1pPr>
          </a:lstStyle>
          <a:p>
            <a:pPr lvl="0"/>
            <a:r>
              <a:rPr lang="en-US" sz="1600"/>
              <a:t>Scenario three/Project three Description of work/scenario</a:t>
            </a:r>
            <a:endParaRPr lang="en-US"/>
          </a:p>
        </p:txBody>
      </p:sp>
    </p:spTree>
    <p:extLst>
      <p:ext uri="{BB962C8B-B14F-4D97-AF65-F5344CB8AC3E}">
        <p14:creationId xmlns:p14="http://schemas.microsoft.com/office/powerpoint/2010/main" val="3054042909"/>
      </p:ext>
    </p:extLst>
  </p:cSld>
  <p:clrMapOvr>
    <a:masterClrMapping/>
  </p:clrMapOvr>
  <p:transition>
    <p:fade/>
  </p:transition>
  <p:extLst>
    <p:ext uri="{DCECCB84-F9BA-43D5-87BE-67443E8EF086}">
      <p15:sldGuideLst xmlns:p15="http://schemas.microsoft.com/office/powerpoint/2012/main">
        <p15:guide id="1" orient="horz" pos="1488">
          <p15:clr>
            <a:srgbClr val="FBAE40"/>
          </p15:clr>
        </p15:guide>
        <p15:guide id="2" pos="5280">
          <p15:clr>
            <a:srgbClr val="FBAE40"/>
          </p15:clr>
        </p15:guide>
      </p15:sldGuideLst>
    </p:ext>
  </p:extLst>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Persona 1">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EA3D5132-4B13-4A65-B9EA-DD55F23926BE}"/>
              </a:ext>
            </a:extLst>
          </p:cNvPr>
          <p:cNvGrpSpPr/>
          <p:nvPr userDrawn="1"/>
        </p:nvGrpSpPr>
        <p:grpSpPr>
          <a:xfrm>
            <a:off x="7626352" y="1863857"/>
            <a:ext cx="1910281" cy="963693"/>
            <a:chOff x="8208469" y="1928210"/>
            <a:chExt cx="2285547" cy="1043678"/>
          </a:xfrm>
        </p:grpSpPr>
        <p:cxnSp>
          <p:nvCxnSpPr>
            <p:cNvPr id="86" name="Straight Connector 121">
              <a:extLst>
                <a:ext uri="{FF2B5EF4-FFF2-40B4-BE49-F238E27FC236}">
                  <a16:creationId xmlns:a16="http://schemas.microsoft.com/office/drawing/2014/main" id="{60051952-8EBC-4152-A7CA-47597728F47A}"/>
                </a:ext>
              </a:extLst>
            </p:cNvPr>
            <p:cNvCxnSpPr/>
            <p:nvPr userDrawn="1"/>
          </p:nvCxnSpPr>
          <p:spPr>
            <a:xfrm>
              <a:off x="8208469" y="1928210"/>
              <a:ext cx="2285547"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1C36E0B9-FFEE-4866-8028-D2F45AC8D2D0}"/>
                </a:ext>
              </a:extLst>
            </p:cNvPr>
            <p:cNvCxnSpPr/>
            <p:nvPr userDrawn="1"/>
          </p:nvCxnSpPr>
          <p:spPr>
            <a:xfrm>
              <a:off x="8208469" y="2276102"/>
              <a:ext cx="2275545"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F413D9C6-D6DF-441A-B0BA-47AD85023490}"/>
                </a:ext>
              </a:extLst>
            </p:cNvPr>
            <p:cNvCxnSpPr/>
            <p:nvPr userDrawn="1"/>
          </p:nvCxnSpPr>
          <p:spPr>
            <a:xfrm flipV="1">
              <a:off x="8208469" y="2623994"/>
              <a:ext cx="2271566"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E74B4307-2C0C-4B7A-89E0-13B3ADFB6567}"/>
                </a:ext>
              </a:extLst>
            </p:cNvPr>
            <p:cNvCxnSpPr/>
            <p:nvPr userDrawn="1"/>
          </p:nvCxnSpPr>
          <p:spPr>
            <a:xfrm flipV="1">
              <a:off x="8208469" y="2971887"/>
              <a:ext cx="2271566"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82" name="Group 81">
            <a:extLst>
              <a:ext uri="{FF2B5EF4-FFF2-40B4-BE49-F238E27FC236}">
                <a16:creationId xmlns:a16="http://schemas.microsoft.com/office/drawing/2014/main" id="{89F386CF-C95A-440E-9FCA-0967FCDF049D}"/>
              </a:ext>
            </a:extLst>
          </p:cNvPr>
          <p:cNvGrpSpPr/>
          <p:nvPr userDrawn="1"/>
        </p:nvGrpSpPr>
        <p:grpSpPr>
          <a:xfrm>
            <a:off x="7626351" y="3873285"/>
            <a:ext cx="1892459" cy="799627"/>
            <a:chOff x="4686268" y="3210683"/>
            <a:chExt cx="1651699" cy="663009"/>
          </a:xfrm>
        </p:grpSpPr>
        <p:cxnSp>
          <p:nvCxnSpPr>
            <p:cNvPr id="79" name="Straight Connector 121">
              <a:extLst>
                <a:ext uri="{FF2B5EF4-FFF2-40B4-BE49-F238E27FC236}">
                  <a16:creationId xmlns:a16="http://schemas.microsoft.com/office/drawing/2014/main" id="{5F155D8A-7158-401D-8D72-482E17130ECE}"/>
                </a:ext>
              </a:extLst>
            </p:cNvPr>
            <p:cNvCxnSpPr/>
            <p:nvPr userDrawn="1"/>
          </p:nvCxnSpPr>
          <p:spPr>
            <a:xfrm>
              <a:off x="4686268" y="3210683"/>
              <a:ext cx="1651699"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F49A88A0-9F8A-4790-9D15-EC2CDB8C1516}"/>
                </a:ext>
              </a:extLst>
            </p:cNvPr>
            <p:cNvCxnSpPr/>
            <p:nvPr userDrawn="1"/>
          </p:nvCxnSpPr>
          <p:spPr>
            <a:xfrm>
              <a:off x="4686268" y="3547596"/>
              <a:ext cx="1644471"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7A6AB26F-273C-435F-AC48-3CE7AB52090C}"/>
                </a:ext>
              </a:extLst>
            </p:cNvPr>
            <p:cNvCxnSpPr/>
            <p:nvPr userDrawn="1"/>
          </p:nvCxnSpPr>
          <p:spPr>
            <a:xfrm flipV="1">
              <a:off x="4686268" y="3873691"/>
              <a:ext cx="1641595"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3031660" y="426738"/>
            <a:ext cx="8577729" cy="553998"/>
          </a:xfrm>
          <a:prstGeom prst="rect">
            <a:avLst/>
          </a:prstGeom>
        </p:spPr>
        <p:txBody>
          <a:bodyPr/>
          <a:lstStyle>
            <a:lvl1pPr>
              <a:defRPr>
                <a:solidFill>
                  <a:schemeClr val="tx1"/>
                </a:solidFill>
              </a:defRPr>
            </a:lvl1pPr>
          </a:lstStyle>
          <a:p>
            <a:r>
              <a:rPr lang="en-US"/>
              <a:t>Name – role</a:t>
            </a:r>
          </a:p>
        </p:txBody>
      </p:sp>
      <p:sp>
        <p:nvSpPr>
          <p:cNvPr id="3" name="Rectangle 2">
            <a:extLst>
              <a:ext uri="{FF2B5EF4-FFF2-40B4-BE49-F238E27FC236}">
                <a16:creationId xmlns:a16="http://schemas.microsoft.com/office/drawing/2014/main" id="{50952F38-2EC1-4EDE-B960-1058743E9716}"/>
              </a:ext>
            </a:extLst>
          </p:cNvPr>
          <p:cNvSpPr/>
          <p:nvPr userDrawn="1"/>
        </p:nvSpPr>
        <p:spPr>
          <a:xfrm>
            <a:off x="293689" y="292101"/>
            <a:ext cx="2737971" cy="6272213"/>
          </a:xfrm>
          <a:prstGeom prst="rect">
            <a:avLst/>
          </a:prstGeom>
          <a:solidFill>
            <a:srgbClr val="005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7" name="Text Placeholder 6">
            <a:extLst>
              <a:ext uri="{FF2B5EF4-FFF2-40B4-BE49-F238E27FC236}">
                <a16:creationId xmlns:a16="http://schemas.microsoft.com/office/drawing/2014/main" id="{505BDB66-106A-4CFA-9142-AB6C3EE2F673}"/>
              </a:ext>
            </a:extLst>
          </p:cNvPr>
          <p:cNvSpPr>
            <a:spLocks noGrp="1"/>
          </p:cNvSpPr>
          <p:nvPr>
            <p:ph type="body" sz="quarter" idx="10" hasCustomPrompt="1"/>
          </p:nvPr>
        </p:nvSpPr>
        <p:spPr>
          <a:xfrm>
            <a:off x="582612" y="3157181"/>
            <a:ext cx="2152894" cy="3114056"/>
          </a:xfrm>
          <a:prstGeom prst="rect">
            <a:avLst/>
          </a:prstGeom>
        </p:spPr>
        <p:txBody>
          <a:bodyPr>
            <a:noAutofit/>
          </a:bodyPr>
          <a:lstStyle>
            <a:lvl1pPr marL="0" indent="0">
              <a:lnSpc>
                <a:spcPct val="110000"/>
              </a:lnSpc>
              <a:spcBef>
                <a:spcPts val="294"/>
              </a:spcBef>
              <a:buNone/>
              <a:defRPr kumimoji="0" lang="en-US" sz="1200" b="0" i="0" u="none" strike="noStrike" kern="1200" cap="none" spc="0" normalizeH="0" baseline="0" dirty="0" smtClean="0">
                <a:ln>
                  <a:noFill/>
                </a:ln>
                <a:solidFill>
                  <a:srgbClr val="FFFFFF"/>
                </a:solidFill>
                <a:effectLst/>
                <a:uLnTx/>
                <a:uFillTx/>
                <a:latin typeface="+mn-lt"/>
                <a:ea typeface="+mn-ea"/>
                <a:cs typeface="Segoe UI Semilight" panose="020B0402040204020203" pitchFamily="34" charset="0"/>
              </a:defRPr>
            </a:lvl1pPr>
            <a:lvl2pPr marL="224054" indent="0">
              <a:buNone/>
              <a:defRPr kumimoji="0" lang="en-US" sz="1175" b="0" i="0" u="none" strike="noStrike" kern="1200" cap="none" spc="0" normalizeH="0" baseline="0" dirty="0" smtClean="0">
                <a:ln>
                  <a:noFill/>
                </a:ln>
                <a:solidFill>
                  <a:srgbClr val="FFFFFF"/>
                </a:solidFill>
                <a:effectLst/>
                <a:uLnTx/>
                <a:uFillTx/>
                <a:latin typeface="Segoe Pro Cond" panose="020B0506040504020203"/>
                <a:ea typeface="+mn-ea"/>
                <a:cs typeface="+mn-cs"/>
              </a:defRPr>
            </a:lvl2pPr>
            <a:lvl3pPr marL="448107" indent="0">
              <a:buNone/>
              <a:defRPr kumimoji="0" lang="en-US" sz="1175" b="0" i="0" u="none" strike="noStrike" kern="1200" cap="none" spc="0" normalizeH="0" baseline="0" dirty="0" smtClean="0">
                <a:ln>
                  <a:noFill/>
                </a:ln>
                <a:solidFill>
                  <a:srgbClr val="FFFFFF"/>
                </a:solidFill>
                <a:effectLst/>
                <a:uLnTx/>
                <a:uFillTx/>
                <a:latin typeface="Segoe Pro Cond" panose="020B0506040504020203"/>
                <a:ea typeface="+mn-ea"/>
                <a:cs typeface="+mn-cs"/>
              </a:defRPr>
            </a:lvl3pPr>
            <a:lvl4pPr marL="672161" indent="0">
              <a:buNone/>
              <a:defRPr kumimoji="0" lang="en-US" sz="1175" b="0" i="0" u="none" strike="noStrike" kern="1200" cap="none" spc="0" normalizeH="0" baseline="0" dirty="0" smtClean="0">
                <a:ln>
                  <a:noFill/>
                </a:ln>
                <a:solidFill>
                  <a:srgbClr val="FFFFFF"/>
                </a:solidFill>
                <a:effectLst/>
                <a:uLnTx/>
                <a:uFillTx/>
                <a:latin typeface="Segoe Pro Cond" panose="020B0506040504020203"/>
                <a:ea typeface="+mn-ea"/>
                <a:cs typeface="+mn-cs"/>
              </a:defRPr>
            </a:lvl4pPr>
            <a:lvl5pPr marL="896214" indent="0">
              <a:buNone/>
              <a:defRPr kumimoji="0" lang="en-US" sz="1175" b="0" i="0" u="none" strike="noStrike" kern="1200" cap="none" spc="0" normalizeH="0" baseline="0" dirty="0">
                <a:ln>
                  <a:noFill/>
                </a:ln>
                <a:solidFill>
                  <a:srgbClr val="FFFFFF"/>
                </a:solidFill>
                <a:effectLst/>
                <a:uLnTx/>
                <a:uFillTx/>
                <a:latin typeface="Segoe Pro Cond" panose="020B0506040504020203"/>
                <a:ea typeface="+mn-ea"/>
                <a:cs typeface="+mn-cs"/>
              </a:defRPr>
            </a:lvl5pPr>
          </a:lstStyle>
          <a:p>
            <a:pPr lvl="0"/>
            <a:r>
              <a:rPr lang="en-US"/>
              <a:t>Persona backstory</a:t>
            </a:r>
          </a:p>
        </p:txBody>
      </p:sp>
      <p:sp>
        <p:nvSpPr>
          <p:cNvPr id="9" name="Picture Placeholder 8">
            <a:extLst>
              <a:ext uri="{FF2B5EF4-FFF2-40B4-BE49-F238E27FC236}">
                <a16:creationId xmlns:a16="http://schemas.microsoft.com/office/drawing/2014/main" id="{06F78DF3-BF65-4C65-88B3-62B011432C41}"/>
              </a:ext>
            </a:extLst>
          </p:cNvPr>
          <p:cNvSpPr>
            <a:spLocks noGrp="1"/>
          </p:cNvSpPr>
          <p:nvPr>
            <p:ph type="pic" sz="quarter" idx="11" hasCustomPrompt="1"/>
          </p:nvPr>
        </p:nvSpPr>
        <p:spPr>
          <a:xfrm>
            <a:off x="588255" y="1057665"/>
            <a:ext cx="2148840" cy="1938528"/>
          </a:xfrm>
          <a:prstGeom prst="rect">
            <a:avLst/>
          </a:prstGeom>
        </p:spPr>
        <p:txBody>
          <a:bodyPr/>
          <a:lstStyle>
            <a:lvl1pPr marL="0" indent="0" algn="ctr">
              <a:lnSpc>
                <a:spcPct val="100000"/>
              </a:lnSpc>
              <a:buNone/>
              <a:defRPr>
                <a:solidFill>
                  <a:schemeClr val="bg1"/>
                </a:solidFill>
              </a:defRPr>
            </a:lvl1pPr>
          </a:lstStyle>
          <a:p>
            <a:r>
              <a:rPr lang="en-US"/>
              <a:t>Tap to insert photo of persona</a:t>
            </a:r>
          </a:p>
        </p:txBody>
      </p:sp>
      <p:sp>
        <p:nvSpPr>
          <p:cNvPr id="10" name="TextBox 9">
            <a:extLst>
              <a:ext uri="{FF2B5EF4-FFF2-40B4-BE49-F238E27FC236}">
                <a16:creationId xmlns:a16="http://schemas.microsoft.com/office/drawing/2014/main" id="{409C3F45-92DE-4683-BCE2-63C88A6F38FB}"/>
              </a:ext>
            </a:extLst>
          </p:cNvPr>
          <p:cNvSpPr txBox="1"/>
          <p:nvPr userDrawn="1"/>
        </p:nvSpPr>
        <p:spPr>
          <a:xfrm>
            <a:off x="3170008" y="1293971"/>
            <a:ext cx="1118768" cy="276999"/>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work style</a:t>
            </a:r>
          </a:p>
        </p:txBody>
      </p:sp>
      <p:sp>
        <p:nvSpPr>
          <p:cNvPr id="11" name="Rectangle 155">
            <a:extLst>
              <a:ext uri="{FF2B5EF4-FFF2-40B4-BE49-F238E27FC236}">
                <a16:creationId xmlns:a16="http://schemas.microsoft.com/office/drawing/2014/main" id="{721344D5-B1E2-4030-A6B1-1039EDF0E8E8}"/>
              </a:ext>
            </a:extLst>
          </p:cNvPr>
          <p:cNvSpPr/>
          <p:nvPr userDrawn="1"/>
        </p:nvSpPr>
        <p:spPr>
          <a:xfrm>
            <a:off x="6188963" y="1906278"/>
            <a:ext cx="704780" cy="196681"/>
          </a:xfrm>
          <a:prstGeom prst="rect">
            <a:avLst/>
          </a:prstGeom>
          <a:noFill/>
          <a:ln w="25400" cap="flat" cmpd="sng" algn="ctr">
            <a:noFill/>
            <a:prstDash val="solid"/>
          </a:ln>
          <a:effectLst/>
        </p:spPr>
        <p:txBody>
          <a:bodyPr wrap="square" lIns="95214" rtlCol="0" anchor="ct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Placed</a:t>
            </a:r>
          </a:p>
        </p:txBody>
      </p:sp>
      <p:sp>
        <p:nvSpPr>
          <p:cNvPr id="12" name="Rectangle 156">
            <a:extLst>
              <a:ext uri="{FF2B5EF4-FFF2-40B4-BE49-F238E27FC236}">
                <a16:creationId xmlns:a16="http://schemas.microsoft.com/office/drawing/2014/main" id="{E7C39CBE-541E-4831-80B3-C78D5A0BEC0A}"/>
              </a:ext>
            </a:extLst>
          </p:cNvPr>
          <p:cNvSpPr/>
          <p:nvPr userDrawn="1"/>
        </p:nvSpPr>
        <p:spPr>
          <a:xfrm>
            <a:off x="6188965" y="2225850"/>
            <a:ext cx="934871" cy="249299"/>
          </a:xfrm>
          <a:prstGeom prst="rect">
            <a:avLst/>
          </a:prstGeom>
          <a:noFill/>
        </p:spPr>
        <p:txBody>
          <a:bodyPr wrap="none">
            <a:spAutoFit/>
          </a:bodyP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Autonomous</a:t>
            </a:r>
          </a:p>
        </p:txBody>
      </p:sp>
      <p:sp>
        <p:nvSpPr>
          <p:cNvPr id="13" name="Rectangle 157">
            <a:extLst>
              <a:ext uri="{FF2B5EF4-FFF2-40B4-BE49-F238E27FC236}">
                <a16:creationId xmlns:a16="http://schemas.microsoft.com/office/drawing/2014/main" id="{10D695C5-F877-4069-8FA1-4BF33270CB00}"/>
              </a:ext>
            </a:extLst>
          </p:cNvPr>
          <p:cNvSpPr/>
          <p:nvPr userDrawn="1"/>
        </p:nvSpPr>
        <p:spPr>
          <a:xfrm>
            <a:off x="3145991" y="2555406"/>
            <a:ext cx="678742" cy="252148"/>
          </a:xfrm>
          <a:prstGeom prst="rect">
            <a:avLst/>
          </a:prstGeom>
          <a:noFill/>
          <a:ln w="25400" cap="flat" cmpd="sng" algn="ctr">
            <a:noFill/>
            <a:prstDash val="solid"/>
          </a:ln>
          <a:effectLst/>
        </p:spPr>
        <p:txBody>
          <a:bodyPr wrap="square" lIns="95214" rtlCol="0" anchor="ct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Internal</a:t>
            </a:r>
          </a:p>
        </p:txBody>
      </p:sp>
      <p:sp>
        <p:nvSpPr>
          <p:cNvPr id="14" name="Rectangle 158">
            <a:extLst>
              <a:ext uri="{FF2B5EF4-FFF2-40B4-BE49-F238E27FC236}">
                <a16:creationId xmlns:a16="http://schemas.microsoft.com/office/drawing/2014/main" id="{EABD3EE6-51E5-4279-A16F-5FBEC0AE010F}"/>
              </a:ext>
            </a:extLst>
          </p:cNvPr>
          <p:cNvSpPr/>
          <p:nvPr userDrawn="1"/>
        </p:nvSpPr>
        <p:spPr>
          <a:xfrm>
            <a:off x="6188963" y="2556186"/>
            <a:ext cx="641522" cy="249299"/>
          </a:xfrm>
          <a:prstGeom prst="rect">
            <a:avLst/>
          </a:prstGeom>
          <a:noFill/>
        </p:spPr>
        <p:txBody>
          <a:bodyPr wrap="none">
            <a:spAutoFit/>
          </a:bodyP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External</a:t>
            </a:r>
          </a:p>
        </p:txBody>
      </p:sp>
      <p:sp>
        <p:nvSpPr>
          <p:cNvPr id="15" name="Rectangle 159">
            <a:extLst>
              <a:ext uri="{FF2B5EF4-FFF2-40B4-BE49-F238E27FC236}">
                <a16:creationId xmlns:a16="http://schemas.microsoft.com/office/drawing/2014/main" id="{99324580-A762-4E2D-8449-72B2499665BF}"/>
              </a:ext>
            </a:extLst>
          </p:cNvPr>
          <p:cNvSpPr/>
          <p:nvPr userDrawn="1"/>
        </p:nvSpPr>
        <p:spPr>
          <a:xfrm>
            <a:off x="3145991" y="1878410"/>
            <a:ext cx="678742" cy="249299"/>
          </a:xfrm>
          <a:prstGeom prst="rect">
            <a:avLst/>
          </a:prstGeom>
          <a:noFill/>
        </p:spPr>
        <p:txBody>
          <a:bodyPr wrap="square">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Mobile </a:t>
            </a:r>
            <a:endParaRPr kumimoji="0" lang="en-US" sz="10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endParaRPr>
          </a:p>
        </p:txBody>
      </p:sp>
      <p:sp>
        <p:nvSpPr>
          <p:cNvPr id="16" name="Rectangle 160">
            <a:extLst>
              <a:ext uri="{FF2B5EF4-FFF2-40B4-BE49-F238E27FC236}">
                <a16:creationId xmlns:a16="http://schemas.microsoft.com/office/drawing/2014/main" id="{7B5D5926-ADEF-4C9D-95D0-AEAE0E800D61}"/>
              </a:ext>
            </a:extLst>
          </p:cNvPr>
          <p:cNvSpPr/>
          <p:nvPr userDrawn="1"/>
        </p:nvSpPr>
        <p:spPr>
          <a:xfrm>
            <a:off x="3145993" y="2201768"/>
            <a:ext cx="930063" cy="246221"/>
          </a:xfrm>
          <a:prstGeom prst="rect">
            <a:avLst/>
          </a:prstGeom>
          <a:noFill/>
        </p:spPr>
        <p:txBody>
          <a:bodyPr wrap="none">
            <a:spAutoFit/>
          </a:bodyP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Collaborative</a:t>
            </a:r>
          </a:p>
        </p:txBody>
      </p:sp>
      <p:grpSp>
        <p:nvGrpSpPr>
          <p:cNvPr id="93" name="Group 92">
            <a:extLst>
              <a:ext uri="{FF2B5EF4-FFF2-40B4-BE49-F238E27FC236}">
                <a16:creationId xmlns:a16="http://schemas.microsoft.com/office/drawing/2014/main" id="{CFE232B6-8A00-4D81-B3B2-9D4F5C9BED8D}"/>
              </a:ext>
            </a:extLst>
          </p:cNvPr>
          <p:cNvGrpSpPr/>
          <p:nvPr userDrawn="1"/>
        </p:nvGrpSpPr>
        <p:grpSpPr>
          <a:xfrm>
            <a:off x="4173389" y="2026930"/>
            <a:ext cx="1929835" cy="650068"/>
            <a:chOff x="4686268" y="2081829"/>
            <a:chExt cx="1651699" cy="663009"/>
          </a:xfrm>
        </p:grpSpPr>
        <p:cxnSp>
          <p:nvCxnSpPr>
            <p:cNvPr id="17" name="Straight Connector 121">
              <a:extLst>
                <a:ext uri="{FF2B5EF4-FFF2-40B4-BE49-F238E27FC236}">
                  <a16:creationId xmlns:a16="http://schemas.microsoft.com/office/drawing/2014/main" id="{928F6D08-11DA-4E70-90BE-CB220B47B244}"/>
                </a:ext>
              </a:extLst>
            </p:cNvPr>
            <p:cNvCxnSpPr/>
            <p:nvPr userDrawn="1"/>
          </p:nvCxnSpPr>
          <p:spPr>
            <a:xfrm>
              <a:off x="4686268" y="2081829"/>
              <a:ext cx="1651699"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4C5C97C-2E8D-4A17-9D43-90951BAE4D6E}"/>
                </a:ext>
              </a:extLst>
            </p:cNvPr>
            <p:cNvCxnSpPr/>
            <p:nvPr userDrawn="1"/>
          </p:nvCxnSpPr>
          <p:spPr>
            <a:xfrm>
              <a:off x="4686268" y="2418742"/>
              <a:ext cx="1644471"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DB741FA-D9B1-4800-8EED-AF48609F0EB0}"/>
                </a:ext>
              </a:extLst>
            </p:cNvPr>
            <p:cNvCxnSpPr/>
            <p:nvPr userDrawn="1"/>
          </p:nvCxnSpPr>
          <p:spPr>
            <a:xfrm flipV="1">
              <a:off x="4686268" y="2744837"/>
              <a:ext cx="1641595"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78841A50-0604-465B-BCC1-025528D93AB7}"/>
              </a:ext>
            </a:extLst>
          </p:cNvPr>
          <p:cNvSpPr txBox="1"/>
          <p:nvPr userDrawn="1"/>
        </p:nvSpPr>
        <p:spPr>
          <a:xfrm>
            <a:off x="3170009" y="3290011"/>
            <a:ext cx="1481046" cy="276999"/>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responsibilities </a:t>
            </a:r>
          </a:p>
        </p:txBody>
      </p:sp>
      <p:sp>
        <p:nvSpPr>
          <p:cNvPr id="25" name="TextBox 24">
            <a:extLst>
              <a:ext uri="{FF2B5EF4-FFF2-40B4-BE49-F238E27FC236}">
                <a16:creationId xmlns:a16="http://schemas.microsoft.com/office/drawing/2014/main" id="{89A74EA6-86CB-44A1-9980-87C2F5E34E21}"/>
              </a:ext>
            </a:extLst>
          </p:cNvPr>
          <p:cNvSpPr txBox="1"/>
          <p:nvPr userDrawn="1"/>
        </p:nvSpPr>
        <p:spPr>
          <a:xfrm>
            <a:off x="3170009" y="5026183"/>
            <a:ext cx="952505" cy="276999"/>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mn-lt"/>
                <a:ea typeface="+mn-ea"/>
                <a:cs typeface="Impact Label"/>
              </a:rPr>
              <a:t>My Devices</a:t>
            </a:r>
          </a:p>
        </p:txBody>
      </p:sp>
      <p:sp>
        <p:nvSpPr>
          <p:cNvPr id="26" name="TextBox 25">
            <a:extLst>
              <a:ext uri="{FF2B5EF4-FFF2-40B4-BE49-F238E27FC236}">
                <a16:creationId xmlns:a16="http://schemas.microsoft.com/office/drawing/2014/main" id="{86C2CE9C-1DBF-4B4B-BBDE-B80C81B18ADC}"/>
              </a:ext>
            </a:extLst>
          </p:cNvPr>
          <p:cNvSpPr txBox="1"/>
          <p:nvPr userDrawn="1"/>
        </p:nvSpPr>
        <p:spPr>
          <a:xfrm>
            <a:off x="7419763" y="1293970"/>
            <a:ext cx="1042273" cy="280718"/>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activities</a:t>
            </a:r>
          </a:p>
        </p:txBody>
      </p:sp>
      <p:cxnSp>
        <p:nvCxnSpPr>
          <p:cNvPr id="30" name="Straight Connector 29">
            <a:extLst>
              <a:ext uri="{FF2B5EF4-FFF2-40B4-BE49-F238E27FC236}">
                <a16:creationId xmlns:a16="http://schemas.microsoft.com/office/drawing/2014/main" id="{75A17825-7C66-47BC-A14E-F14F6F71A68D}"/>
              </a:ext>
            </a:extLst>
          </p:cNvPr>
          <p:cNvCxnSpPr/>
          <p:nvPr userDrawn="1"/>
        </p:nvCxnSpPr>
        <p:spPr>
          <a:xfrm flipH="1">
            <a:off x="3653129" y="5074399"/>
            <a:ext cx="7560642" cy="2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A128CDD-DD8B-4D8B-BF56-B80198499F04}"/>
              </a:ext>
            </a:extLst>
          </p:cNvPr>
          <p:cNvSpPr txBox="1"/>
          <p:nvPr userDrawn="1"/>
        </p:nvSpPr>
        <p:spPr>
          <a:xfrm>
            <a:off x="7419762" y="3290010"/>
            <a:ext cx="1265539" cy="280718"/>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key systems</a:t>
            </a:r>
          </a:p>
        </p:txBody>
      </p:sp>
      <p:sp>
        <p:nvSpPr>
          <p:cNvPr id="51" name="Example Roles">
            <a:extLst>
              <a:ext uri="{FF2B5EF4-FFF2-40B4-BE49-F238E27FC236}">
                <a16:creationId xmlns:a16="http://schemas.microsoft.com/office/drawing/2014/main" id="{64E03865-BA46-4AC3-9B07-613889BDE6CE}"/>
              </a:ext>
            </a:extLst>
          </p:cNvPr>
          <p:cNvSpPr txBox="1"/>
          <p:nvPr userDrawn="1"/>
        </p:nvSpPr>
        <p:spPr>
          <a:xfrm>
            <a:off x="3243722" y="5277353"/>
            <a:ext cx="709756" cy="249299"/>
          </a:xfrm>
          <a:prstGeom prst="rect">
            <a:avLst/>
          </a:prstGeom>
          <a:noFill/>
        </p:spPr>
        <p:txBody>
          <a:bodyPr wrap="square" rtlCol="0">
            <a:spAutoFit/>
          </a:bodyPr>
          <a:lstStyle/>
          <a:p>
            <a:pPr marL="0" lvl="0" indent="0" algn="l" defTabSz="1066464" rtl="0" eaLnBrk="1" latinLnBrk="0" hangingPunct="1">
              <a:spcBef>
                <a:spcPts val="1765"/>
              </a:spcBef>
              <a:buClr>
                <a:srgbClr val="0072C6"/>
              </a:buClr>
              <a:buSzPct val="100000"/>
              <a:buFont typeface="Wingdings" pitchFamily="2" charset="2"/>
              <a:buNone/>
            </a:pPr>
            <a:r>
              <a:rPr lang="en-US" sz="1000" kern="1200" spc="-20" baseline="0">
                <a:solidFill>
                  <a:schemeClr val="tx1"/>
                </a:solidFill>
              </a:rPr>
              <a:t>Current</a:t>
            </a:r>
            <a:endParaRPr lang="en-US" sz="1000" spc="-20" baseline="0">
              <a:solidFill>
                <a:schemeClr val="tx1"/>
              </a:solidFill>
            </a:endParaRPr>
          </a:p>
        </p:txBody>
      </p:sp>
      <p:sp>
        <p:nvSpPr>
          <p:cNvPr id="78" name="Text Placeholder 77">
            <a:extLst>
              <a:ext uri="{FF2B5EF4-FFF2-40B4-BE49-F238E27FC236}">
                <a16:creationId xmlns:a16="http://schemas.microsoft.com/office/drawing/2014/main" id="{D71C0ABC-B9C9-42EA-93E6-13021AEFC534}"/>
              </a:ext>
            </a:extLst>
          </p:cNvPr>
          <p:cNvSpPr>
            <a:spLocks noGrp="1"/>
          </p:cNvSpPr>
          <p:nvPr userDrawn="1">
            <p:ph type="body" sz="quarter" idx="12" hasCustomPrompt="1"/>
          </p:nvPr>
        </p:nvSpPr>
        <p:spPr>
          <a:xfrm>
            <a:off x="623088" y="614915"/>
            <a:ext cx="2408572" cy="361111"/>
          </a:xfrm>
          <a:prstGeom prst="rect">
            <a:avLst/>
          </a:prstGeom>
        </p:spPr>
        <p:txBody>
          <a:bodyPr lIns="91440" rIns="91440">
            <a:noAutofit/>
          </a:bodyPr>
          <a:lstStyle>
            <a:lvl1pPr marL="0" indent="0">
              <a:buNone/>
              <a:defRPr sz="1000">
                <a:solidFill>
                  <a:schemeClr val="bg1"/>
                </a:solidFill>
              </a:defRPr>
            </a:lvl1pPr>
            <a:lvl2pPr>
              <a:defRPr sz="882">
                <a:solidFill>
                  <a:schemeClr val="bg1"/>
                </a:solidFill>
              </a:defRPr>
            </a:lvl2pPr>
            <a:lvl3pPr>
              <a:defRPr sz="882">
                <a:solidFill>
                  <a:schemeClr val="bg1"/>
                </a:solidFill>
              </a:defRPr>
            </a:lvl3pPr>
            <a:lvl4pPr>
              <a:defRPr sz="882">
                <a:solidFill>
                  <a:schemeClr val="bg1"/>
                </a:solidFill>
              </a:defRPr>
            </a:lvl4pPr>
            <a:lvl5pPr>
              <a:defRPr sz="882">
                <a:solidFill>
                  <a:schemeClr val="bg1"/>
                </a:solidFill>
              </a:defRPr>
            </a:lvl5pPr>
          </a:lstStyle>
          <a:p>
            <a:pPr lvl="0"/>
            <a:r>
              <a:rPr lang="en-US"/>
              <a:t>persona description</a:t>
            </a:r>
          </a:p>
        </p:txBody>
      </p:sp>
      <p:sp>
        <p:nvSpPr>
          <p:cNvPr id="84" name="Text Placeholder 83">
            <a:extLst>
              <a:ext uri="{FF2B5EF4-FFF2-40B4-BE49-F238E27FC236}">
                <a16:creationId xmlns:a16="http://schemas.microsoft.com/office/drawing/2014/main" id="{9054F4B4-0A29-4498-9EC8-AEF0095D90C7}"/>
              </a:ext>
            </a:extLst>
          </p:cNvPr>
          <p:cNvSpPr>
            <a:spLocks noGrp="1"/>
          </p:cNvSpPr>
          <p:nvPr userDrawn="1">
            <p:ph type="body" sz="quarter" idx="13" hasCustomPrompt="1"/>
          </p:nvPr>
        </p:nvSpPr>
        <p:spPr>
          <a:xfrm>
            <a:off x="3249718" y="3637294"/>
            <a:ext cx="4001282" cy="1098216"/>
          </a:xfrm>
          <a:prstGeom prst="rect">
            <a:avLst/>
          </a:prstGeom>
        </p:spPr>
        <p:txBody>
          <a:bodyPr lIns="91440">
            <a:noAutofit/>
          </a:bodyPr>
          <a:lstStyle>
            <a:lvl1pPr marL="0" marR="0" indent="0" algn="l" defTabSz="914192" rtl="0" eaLnBrk="1" fontAlgn="auto" latinLnBrk="0" hangingPunct="1">
              <a:lnSpc>
                <a:spcPct val="150000"/>
              </a:lnSpc>
              <a:spcBef>
                <a:spcPts val="0"/>
              </a:spcBef>
              <a:spcAft>
                <a:spcPts val="0"/>
              </a:spcAft>
              <a:buClrTx/>
              <a:buSzTx/>
              <a:buFont typeface="Arial" panose="020B0604020202020204" pitchFamily="34" charset="0"/>
              <a:buChar char="•"/>
              <a:tabLst/>
              <a:defRPr kumimoji="0" lang="en-US" sz="98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smtClean="0">
                <a:ln>
                  <a:noFill/>
                </a:ln>
                <a:solidFill>
                  <a:schemeClr val="tx1"/>
                </a:solidFill>
                <a:effectLst/>
                <a:uLnTx/>
                <a:uFillTx/>
                <a:latin typeface="Segoe UI" panose="020B0502040204020203" pitchFamily="34" charset="0"/>
                <a:ea typeface="+mn-ea"/>
                <a:cs typeface="Segoe UI" panose="020B0502040204020203" pitchFamily="34" charset="0"/>
              </a:defRPr>
            </a:lvl2pPr>
            <a:lvl3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smtClean="0">
                <a:ln>
                  <a:noFill/>
                </a:ln>
                <a:solidFill>
                  <a:schemeClr val="tx1"/>
                </a:solidFill>
                <a:effectLst/>
                <a:uLnTx/>
                <a:uFillTx/>
                <a:latin typeface="Segoe UI" panose="020B0502040204020203" pitchFamily="34" charset="0"/>
                <a:ea typeface="+mn-ea"/>
                <a:cs typeface="Segoe UI" panose="020B0502040204020203" pitchFamily="34" charset="0"/>
              </a:defRPr>
            </a:lvl3pPr>
            <a:lvl4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smtClean="0">
                <a:ln>
                  <a:noFill/>
                </a:ln>
                <a:solidFill>
                  <a:schemeClr val="tx1"/>
                </a:solidFill>
                <a:effectLst/>
                <a:uLnTx/>
                <a:uFillTx/>
                <a:latin typeface="Segoe UI" panose="020B0502040204020203" pitchFamily="34" charset="0"/>
                <a:ea typeface="+mn-ea"/>
                <a:cs typeface="Segoe UI" panose="020B0502040204020203" pitchFamily="34" charset="0"/>
              </a:defRPr>
            </a:lvl4pPr>
            <a:lvl5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a:ln>
                  <a:noFill/>
                </a:ln>
                <a:solidFill>
                  <a:schemeClr val="tx1"/>
                </a:solidFill>
                <a:effectLst/>
                <a:uLnTx/>
                <a:uFillTx/>
                <a:latin typeface="Segoe UI" panose="020B0502040204020203" pitchFamily="34" charset="0"/>
                <a:ea typeface="+mn-ea"/>
                <a:cs typeface="Segoe UI" panose="020B0502040204020203" pitchFamily="34" charset="0"/>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marL="224054" marR="0" lvl="0" indent="-224054" algn="l" defTabSz="914192" rtl="0" eaLnBrk="1" fontAlgn="auto" latinLnBrk="0" hangingPunct="1">
              <a:lnSpc>
                <a:spcPct val="100000"/>
              </a:lnSpc>
              <a:spcBef>
                <a:spcPts val="0"/>
              </a:spcBef>
              <a:spcAft>
                <a:spcPts val="0"/>
              </a:spcAft>
              <a:buClrTx/>
              <a:buSzTx/>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marL="224054" marR="0" lvl="0" indent="-224054" algn="l" defTabSz="914192" rtl="0" eaLnBrk="1" fontAlgn="auto" latinLnBrk="0" hangingPunct="1">
              <a:lnSpc>
                <a:spcPct val="100000"/>
              </a:lnSpc>
              <a:spcBef>
                <a:spcPts val="0"/>
              </a:spcBef>
              <a:spcAft>
                <a:spcPts val="0"/>
              </a:spcAft>
              <a:buClrTx/>
              <a:buSzTx/>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92" name="Text Placeholder 91">
            <a:extLst>
              <a:ext uri="{FF2B5EF4-FFF2-40B4-BE49-F238E27FC236}">
                <a16:creationId xmlns:a16="http://schemas.microsoft.com/office/drawing/2014/main" id="{AFE55B9F-4DBD-4119-A23C-0E755E348473}"/>
              </a:ext>
            </a:extLst>
          </p:cNvPr>
          <p:cNvSpPr>
            <a:spLocks noGrp="1"/>
          </p:cNvSpPr>
          <p:nvPr userDrawn="1">
            <p:ph type="body" sz="quarter" idx="14" hasCustomPrompt="1"/>
          </p:nvPr>
        </p:nvSpPr>
        <p:spPr>
          <a:xfrm>
            <a:off x="9574682" y="1672892"/>
            <a:ext cx="2034706" cy="303503"/>
          </a:xfrm>
          <a:prstGeom prst="rect">
            <a:avLst/>
          </a:prstGeom>
          <a:ln>
            <a:noFill/>
          </a:ln>
        </p:spPr>
        <p:txBody>
          <a:bodyPr lIns="91440" tIns="91440" rIns="91440" bIns="91440" anchor="ctr">
            <a:noAutofit/>
          </a:bodyPr>
          <a:lstStyle>
            <a:lvl1pPr marL="0" indent="0">
              <a:lnSpc>
                <a:spcPct val="150000"/>
              </a:lnSpc>
              <a:spcAft>
                <a:spcPts val="1175"/>
              </a:spcAft>
              <a:buNone/>
              <a:defRPr kumimoji="0" lang="en-US" sz="1000" b="0" i="0" u="none" strike="noStrike" kern="1200" cap="none" spc="0" normalizeH="0" baseline="0" dirty="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95" name="Example Roles">
            <a:extLst>
              <a:ext uri="{FF2B5EF4-FFF2-40B4-BE49-F238E27FC236}">
                <a16:creationId xmlns:a16="http://schemas.microsoft.com/office/drawing/2014/main" id="{AAA2C3FD-FAE2-4F26-BA85-5A93449292F4}"/>
              </a:ext>
            </a:extLst>
          </p:cNvPr>
          <p:cNvSpPr txBox="1"/>
          <p:nvPr userDrawn="1"/>
        </p:nvSpPr>
        <p:spPr>
          <a:xfrm>
            <a:off x="7351948" y="5277353"/>
            <a:ext cx="2489767" cy="249299"/>
          </a:xfrm>
          <a:prstGeom prst="rect">
            <a:avLst/>
          </a:prstGeom>
          <a:noFill/>
        </p:spPr>
        <p:txBody>
          <a:bodyPr wrap="square" rtlCol="0">
            <a:spAutoFit/>
          </a:bodyPr>
          <a:lstStyle/>
          <a:p>
            <a:pPr lvl="0"/>
            <a:r>
              <a:rPr lang="en-US" sz="1000">
                <a:solidFill>
                  <a:schemeClr val="tx1"/>
                </a:solidFill>
              </a:rPr>
              <a:t>Desired future technology</a:t>
            </a:r>
          </a:p>
        </p:txBody>
      </p:sp>
      <p:sp>
        <p:nvSpPr>
          <p:cNvPr id="108" name="Text Placeholder 91">
            <a:extLst>
              <a:ext uri="{FF2B5EF4-FFF2-40B4-BE49-F238E27FC236}">
                <a16:creationId xmlns:a16="http://schemas.microsoft.com/office/drawing/2014/main" id="{FCAC1B5E-E372-4774-BCD5-5A10326B2EBF}"/>
              </a:ext>
            </a:extLst>
          </p:cNvPr>
          <p:cNvSpPr>
            <a:spLocks noGrp="1"/>
          </p:cNvSpPr>
          <p:nvPr userDrawn="1">
            <p:ph type="body" sz="quarter" idx="15" hasCustomPrompt="1"/>
          </p:nvPr>
        </p:nvSpPr>
        <p:spPr>
          <a:xfrm>
            <a:off x="9574682" y="2002626"/>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09" name="Text Placeholder 91">
            <a:extLst>
              <a:ext uri="{FF2B5EF4-FFF2-40B4-BE49-F238E27FC236}">
                <a16:creationId xmlns:a16="http://schemas.microsoft.com/office/drawing/2014/main" id="{C5B6AAA2-57D5-4204-BEB5-1CFB46CE75F5}"/>
              </a:ext>
            </a:extLst>
          </p:cNvPr>
          <p:cNvSpPr>
            <a:spLocks noGrp="1"/>
          </p:cNvSpPr>
          <p:nvPr userDrawn="1">
            <p:ph type="body" sz="quarter" idx="16" hasCustomPrompt="1"/>
          </p:nvPr>
        </p:nvSpPr>
        <p:spPr>
          <a:xfrm>
            <a:off x="9574682" y="2332361"/>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0" name="Text Placeholder 91">
            <a:extLst>
              <a:ext uri="{FF2B5EF4-FFF2-40B4-BE49-F238E27FC236}">
                <a16:creationId xmlns:a16="http://schemas.microsoft.com/office/drawing/2014/main" id="{A7C96285-E733-4433-90CF-3AD2ADB832A1}"/>
              </a:ext>
            </a:extLst>
          </p:cNvPr>
          <p:cNvSpPr>
            <a:spLocks noGrp="1"/>
          </p:cNvSpPr>
          <p:nvPr userDrawn="1">
            <p:ph type="body" sz="quarter" idx="17" hasCustomPrompt="1"/>
          </p:nvPr>
        </p:nvSpPr>
        <p:spPr>
          <a:xfrm>
            <a:off x="9574682" y="2662095"/>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1" name="Text Placeholder 91">
            <a:extLst>
              <a:ext uri="{FF2B5EF4-FFF2-40B4-BE49-F238E27FC236}">
                <a16:creationId xmlns:a16="http://schemas.microsoft.com/office/drawing/2014/main" id="{7C161A8B-BFFE-4B7A-80FF-AB6E735633A6}"/>
              </a:ext>
            </a:extLst>
          </p:cNvPr>
          <p:cNvSpPr>
            <a:spLocks noGrp="1"/>
          </p:cNvSpPr>
          <p:nvPr userDrawn="1">
            <p:ph type="body" sz="quarter" idx="18" hasCustomPrompt="1"/>
          </p:nvPr>
        </p:nvSpPr>
        <p:spPr>
          <a:xfrm>
            <a:off x="9574682" y="3682852"/>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2" name="Text Placeholder 91">
            <a:extLst>
              <a:ext uri="{FF2B5EF4-FFF2-40B4-BE49-F238E27FC236}">
                <a16:creationId xmlns:a16="http://schemas.microsoft.com/office/drawing/2014/main" id="{6A7BF1E6-DA75-48A0-8BC4-443847E3E96A}"/>
              </a:ext>
            </a:extLst>
          </p:cNvPr>
          <p:cNvSpPr>
            <a:spLocks noGrp="1"/>
          </p:cNvSpPr>
          <p:nvPr userDrawn="1">
            <p:ph type="body" sz="quarter" idx="19" hasCustomPrompt="1"/>
          </p:nvPr>
        </p:nvSpPr>
        <p:spPr>
          <a:xfrm>
            <a:off x="9574682" y="4086861"/>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3" name="Text Placeholder 91">
            <a:extLst>
              <a:ext uri="{FF2B5EF4-FFF2-40B4-BE49-F238E27FC236}">
                <a16:creationId xmlns:a16="http://schemas.microsoft.com/office/drawing/2014/main" id="{AC85FCC8-A778-4A62-80A8-E2C8200C41A2}"/>
              </a:ext>
            </a:extLst>
          </p:cNvPr>
          <p:cNvSpPr>
            <a:spLocks noGrp="1"/>
          </p:cNvSpPr>
          <p:nvPr userDrawn="1">
            <p:ph type="body" sz="quarter" idx="20" hasCustomPrompt="1"/>
          </p:nvPr>
        </p:nvSpPr>
        <p:spPr>
          <a:xfrm>
            <a:off x="9574682" y="4490869"/>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42" name="Rectangle 41">
            <a:extLst>
              <a:ext uri="{FF2B5EF4-FFF2-40B4-BE49-F238E27FC236}">
                <a16:creationId xmlns:a16="http://schemas.microsoft.com/office/drawing/2014/main" id="{48FDD436-4968-F143-B582-AD1B679EA33C}"/>
              </a:ext>
            </a:extLst>
          </p:cNvPr>
          <p:cNvSpPr/>
          <p:nvPr userDrawn="1"/>
        </p:nvSpPr>
        <p:spPr>
          <a:xfrm>
            <a:off x="4649154" y="1930470"/>
            <a:ext cx="198232" cy="198232"/>
          </a:xfrm>
          <a:prstGeom prst="rect">
            <a:avLst/>
          </a:prstGeom>
          <a:solidFill>
            <a:srgbClr val="005A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Semilight"/>
            </a:endParaRPr>
          </a:p>
        </p:txBody>
      </p:sp>
      <p:sp>
        <p:nvSpPr>
          <p:cNvPr id="43" name="Rectangle 42">
            <a:extLst>
              <a:ext uri="{FF2B5EF4-FFF2-40B4-BE49-F238E27FC236}">
                <a16:creationId xmlns:a16="http://schemas.microsoft.com/office/drawing/2014/main" id="{15C9C603-F373-034D-BD23-5C34AFE2AE9B}"/>
              </a:ext>
            </a:extLst>
          </p:cNvPr>
          <p:cNvSpPr/>
          <p:nvPr userDrawn="1"/>
        </p:nvSpPr>
        <p:spPr>
          <a:xfrm>
            <a:off x="5175095" y="2263967"/>
            <a:ext cx="203825" cy="203825"/>
          </a:xfrm>
          <a:prstGeom prst="rect">
            <a:avLst/>
          </a:prstGeom>
          <a:solidFill>
            <a:srgbClr val="005A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Semilight"/>
            </a:endParaRPr>
          </a:p>
        </p:txBody>
      </p:sp>
      <p:sp>
        <p:nvSpPr>
          <p:cNvPr id="44" name="Rectangle 43">
            <a:extLst>
              <a:ext uri="{FF2B5EF4-FFF2-40B4-BE49-F238E27FC236}">
                <a16:creationId xmlns:a16="http://schemas.microsoft.com/office/drawing/2014/main" id="{1C73D507-7DBC-ED4F-83CC-0057759A0613}"/>
              </a:ext>
            </a:extLst>
          </p:cNvPr>
          <p:cNvSpPr/>
          <p:nvPr userDrawn="1"/>
        </p:nvSpPr>
        <p:spPr>
          <a:xfrm>
            <a:off x="4479685" y="2581041"/>
            <a:ext cx="205838" cy="205838"/>
          </a:xfrm>
          <a:prstGeom prst="rect">
            <a:avLst/>
          </a:prstGeom>
          <a:solidFill>
            <a:srgbClr val="005A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Semilight"/>
            </a:endParaRPr>
          </a:p>
        </p:txBody>
      </p:sp>
      <p:sp>
        <p:nvSpPr>
          <p:cNvPr id="45" name="Rounded Rectangle 35">
            <a:extLst>
              <a:ext uri="{FF2B5EF4-FFF2-40B4-BE49-F238E27FC236}">
                <a16:creationId xmlns:a16="http://schemas.microsoft.com/office/drawing/2014/main" id="{476199A9-A41D-3549-AB4C-B00BB9CE6053}"/>
              </a:ext>
            </a:extLst>
          </p:cNvPr>
          <p:cNvSpPr/>
          <p:nvPr userDrawn="1"/>
        </p:nvSpPr>
        <p:spPr>
          <a:xfrm>
            <a:off x="7547153" y="3797862"/>
            <a:ext cx="682685" cy="143428"/>
          </a:xfrm>
          <a:prstGeom prst="roundRect">
            <a:avLst>
              <a:gd name="adj" fmla="val 0"/>
            </a:avLst>
          </a:prstGeom>
          <a:solidFill>
            <a:srgbClr val="43A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panose="020B0502040204020203" pitchFamily="34" charset="0"/>
              <a:cs typeface="Segoe UI" panose="020B0502040204020203" pitchFamily="34" charset="0"/>
            </a:endParaRPr>
          </a:p>
        </p:txBody>
      </p:sp>
      <p:sp>
        <p:nvSpPr>
          <p:cNvPr id="46" name="Rounded Rectangle 37">
            <a:extLst>
              <a:ext uri="{FF2B5EF4-FFF2-40B4-BE49-F238E27FC236}">
                <a16:creationId xmlns:a16="http://schemas.microsoft.com/office/drawing/2014/main" id="{6E761C68-62CD-5E47-A06B-4121FD1C2F08}"/>
              </a:ext>
            </a:extLst>
          </p:cNvPr>
          <p:cNvSpPr/>
          <p:nvPr userDrawn="1"/>
        </p:nvSpPr>
        <p:spPr>
          <a:xfrm>
            <a:off x="7558903" y="4196397"/>
            <a:ext cx="997378" cy="143428"/>
          </a:xfrm>
          <a:prstGeom prst="roundRect">
            <a:avLst>
              <a:gd name="adj" fmla="val 0"/>
            </a:avLst>
          </a:prstGeom>
          <a:solidFill>
            <a:srgbClr val="F4A2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panose="020B0502040204020203" pitchFamily="34" charset="0"/>
              <a:cs typeface="Segoe UI" panose="020B0502040204020203" pitchFamily="34" charset="0"/>
            </a:endParaRPr>
          </a:p>
        </p:txBody>
      </p:sp>
      <p:sp>
        <p:nvSpPr>
          <p:cNvPr id="47" name="Rounded Rectangle 39">
            <a:extLst>
              <a:ext uri="{FF2B5EF4-FFF2-40B4-BE49-F238E27FC236}">
                <a16:creationId xmlns:a16="http://schemas.microsoft.com/office/drawing/2014/main" id="{8202D980-920E-5243-8C44-D7B99A602236}"/>
              </a:ext>
            </a:extLst>
          </p:cNvPr>
          <p:cNvSpPr/>
          <p:nvPr userDrawn="1"/>
        </p:nvSpPr>
        <p:spPr>
          <a:xfrm>
            <a:off x="7558901" y="4594932"/>
            <a:ext cx="1414597" cy="143428"/>
          </a:xfrm>
          <a:prstGeom prst="roundRect">
            <a:avLst>
              <a:gd name="adj" fmla="val 0"/>
            </a:avLst>
          </a:prstGeom>
          <a:solidFill>
            <a:srgbClr val="A9E5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panose="020B0502040204020203" pitchFamily="34" charset="0"/>
              <a:cs typeface="Segoe UI" panose="020B0502040204020203" pitchFamily="34" charset="0"/>
            </a:endParaRPr>
          </a:p>
        </p:txBody>
      </p:sp>
      <p:sp>
        <p:nvSpPr>
          <p:cNvPr id="48" name="Rectangle: Rounded Corners 19">
            <a:extLst>
              <a:ext uri="{FF2B5EF4-FFF2-40B4-BE49-F238E27FC236}">
                <a16:creationId xmlns:a16="http://schemas.microsoft.com/office/drawing/2014/main" id="{151ED28B-9E96-3D49-A907-AA7A2E1D363C}"/>
              </a:ext>
            </a:extLst>
          </p:cNvPr>
          <p:cNvSpPr/>
          <p:nvPr userDrawn="1"/>
        </p:nvSpPr>
        <p:spPr bwMode="auto">
          <a:xfrm>
            <a:off x="7558900" y="1775513"/>
            <a:ext cx="588801" cy="143428"/>
          </a:xfrm>
          <a:prstGeom prst="roundRect">
            <a:avLst>
              <a:gd name="adj" fmla="val 0"/>
            </a:avLst>
          </a:prstGeom>
          <a:solidFill>
            <a:srgbClr val="F4653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49" name="Rectangle: Rounded Corners 20">
            <a:extLst>
              <a:ext uri="{FF2B5EF4-FFF2-40B4-BE49-F238E27FC236}">
                <a16:creationId xmlns:a16="http://schemas.microsoft.com/office/drawing/2014/main" id="{AD539DC1-4652-4844-80C6-EC9C6944EF98}"/>
              </a:ext>
            </a:extLst>
          </p:cNvPr>
          <p:cNvSpPr/>
          <p:nvPr userDrawn="1"/>
        </p:nvSpPr>
        <p:spPr bwMode="auto">
          <a:xfrm>
            <a:off x="7558900" y="2095271"/>
            <a:ext cx="1695329" cy="143428"/>
          </a:xfrm>
          <a:prstGeom prst="roundRect">
            <a:avLst>
              <a:gd name="adj" fmla="val 0"/>
            </a:avLst>
          </a:prstGeom>
          <a:solidFill>
            <a:srgbClr val="A9E55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50" name="Rectangle: Rounded Corners 21">
            <a:extLst>
              <a:ext uri="{FF2B5EF4-FFF2-40B4-BE49-F238E27FC236}">
                <a16:creationId xmlns:a16="http://schemas.microsoft.com/office/drawing/2014/main" id="{211EBC47-659E-894E-9E68-E0E477011630}"/>
              </a:ext>
            </a:extLst>
          </p:cNvPr>
          <p:cNvSpPr/>
          <p:nvPr userDrawn="1"/>
        </p:nvSpPr>
        <p:spPr bwMode="auto">
          <a:xfrm>
            <a:off x="7558902" y="2415027"/>
            <a:ext cx="1414597" cy="143428"/>
          </a:xfrm>
          <a:prstGeom prst="roundRect">
            <a:avLst>
              <a:gd name="adj" fmla="val 0"/>
            </a:avLst>
          </a:prstGeom>
          <a:solidFill>
            <a:srgbClr val="43A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52" name="Rectangle: Rounded Corners 22">
            <a:extLst>
              <a:ext uri="{FF2B5EF4-FFF2-40B4-BE49-F238E27FC236}">
                <a16:creationId xmlns:a16="http://schemas.microsoft.com/office/drawing/2014/main" id="{4177B9F8-8FC9-C144-BE97-CC3F7603DF85}"/>
              </a:ext>
            </a:extLst>
          </p:cNvPr>
          <p:cNvSpPr/>
          <p:nvPr userDrawn="1"/>
        </p:nvSpPr>
        <p:spPr bwMode="auto">
          <a:xfrm>
            <a:off x="7558902" y="2734785"/>
            <a:ext cx="776089" cy="143428"/>
          </a:xfrm>
          <a:prstGeom prst="roundRect">
            <a:avLst>
              <a:gd name="adj" fmla="val 0"/>
            </a:avLst>
          </a:prstGeom>
          <a:solidFill>
            <a:srgbClr val="F4A23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5" name="Picture Placeholder 4">
            <a:extLst>
              <a:ext uri="{FF2B5EF4-FFF2-40B4-BE49-F238E27FC236}">
                <a16:creationId xmlns:a16="http://schemas.microsoft.com/office/drawing/2014/main" id="{20BF48A3-9343-E540-BADB-558356A51D19}"/>
              </a:ext>
            </a:extLst>
          </p:cNvPr>
          <p:cNvSpPr>
            <a:spLocks noGrp="1"/>
          </p:cNvSpPr>
          <p:nvPr>
            <p:ph type="pic" sz="quarter" idx="21" hasCustomPrompt="1"/>
          </p:nvPr>
        </p:nvSpPr>
        <p:spPr>
          <a:xfrm>
            <a:off x="3359411" y="5612954"/>
            <a:ext cx="409865" cy="415296"/>
          </a:xfrm>
          <a:prstGeom prst="rect">
            <a:avLst/>
          </a:prstGeom>
        </p:spPr>
        <p:txBody>
          <a:bodyPr/>
          <a:lstStyle>
            <a:lvl1pPr>
              <a:defRPr sz="800"/>
            </a:lvl1pPr>
          </a:lstStyle>
          <a:p>
            <a:r>
              <a:rPr lang="en-US"/>
              <a:t>icon</a:t>
            </a:r>
          </a:p>
        </p:txBody>
      </p:sp>
      <p:sp>
        <p:nvSpPr>
          <p:cNvPr id="64" name="Picture Placeholder 4">
            <a:extLst>
              <a:ext uri="{FF2B5EF4-FFF2-40B4-BE49-F238E27FC236}">
                <a16:creationId xmlns:a16="http://schemas.microsoft.com/office/drawing/2014/main" id="{56BDB28F-B91F-5F41-BA98-7F6F2C773D44}"/>
              </a:ext>
            </a:extLst>
          </p:cNvPr>
          <p:cNvSpPr>
            <a:spLocks noGrp="1"/>
          </p:cNvSpPr>
          <p:nvPr>
            <p:ph type="pic" sz="quarter" idx="22" hasCustomPrompt="1"/>
          </p:nvPr>
        </p:nvSpPr>
        <p:spPr>
          <a:xfrm>
            <a:off x="3879671" y="5609148"/>
            <a:ext cx="409865" cy="415296"/>
          </a:xfrm>
          <a:prstGeom prst="rect">
            <a:avLst/>
          </a:prstGeom>
        </p:spPr>
        <p:txBody>
          <a:bodyPr/>
          <a:lstStyle>
            <a:lvl1pPr>
              <a:defRPr sz="800"/>
            </a:lvl1pPr>
          </a:lstStyle>
          <a:p>
            <a:r>
              <a:rPr lang="en-US"/>
              <a:t>icon</a:t>
            </a:r>
          </a:p>
        </p:txBody>
      </p:sp>
      <p:sp>
        <p:nvSpPr>
          <p:cNvPr id="65" name="Picture Placeholder 4">
            <a:extLst>
              <a:ext uri="{FF2B5EF4-FFF2-40B4-BE49-F238E27FC236}">
                <a16:creationId xmlns:a16="http://schemas.microsoft.com/office/drawing/2014/main" id="{9BD33D0A-3BB0-854F-8F5F-E1B195CCA77C}"/>
              </a:ext>
            </a:extLst>
          </p:cNvPr>
          <p:cNvSpPr>
            <a:spLocks noGrp="1"/>
          </p:cNvSpPr>
          <p:nvPr>
            <p:ph type="pic" sz="quarter" idx="23" hasCustomPrompt="1"/>
          </p:nvPr>
        </p:nvSpPr>
        <p:spPr>
          <a:xfrm>
            <a:off x="4399930" y="5621914"/>
            <a:ext cx="409865" cy="415296"/>
          </a:xfrm>
          <a:prstGeom prst="rect">
            <a:avLst/>
          </a:prstGeom>
        </p:spPr>
        <p:txBody>
          <a:bodyPr/>
          <a:lstStyle>
            <a:lvl1pPr>
              <a:defRPr sz="800"/>
            </a:lvl1pPr>
          </a:lstStyle>
          <a:p>
            <a:r>
              <a:rPr lang="en-US"/>
              <a:t>icon</a:t>
            </a:r>
          </a:p>
        </p:txBody>
      </p:sp>
      <p:sp>
        <p:nvSpPr>
          <p:cNvPr id="66" name="Picture Placeholder 4">
            <a:extLst>
              <a:ext uri="{FF2B5EF4-FFF2-40B4-BE49-F238E27FC236}">
                <a16:creationId xmlns:a16="http://schemas.microsoft.com/office/drawing/2014/main" id="{F4B1316A-4A40-2E4B-A13E-29D44517286A}"/>
              </a:ext>
            </a:extLst>
          </p:cNvPr>
          <p:cNvSpPr>
            <a:spLocks noGrp="1"/>
          </p:cNvSpPr>
          <p:nvPr>
            <p:ph type="pic" sz="quarter" idx="24" hasCustomPrompt="1"/>
          </p:nvPr>
        </p:nvSpPr>
        <p:spPr>
          <a:xfrm>
            <a:off x="4920190" y="5609148"/>
            <a:ext cx="409865" cy="415296"/>
          </a:xfrm>
          <a:prstGeom prst="rect">
            <a:avLst/>
          </a:prstGeom>
        </p:spPr>
        <p:txBody>
          <a:bodyPr/>
          <a:lstStyle>
            <a:lvl1pPr>
              <a:defRPr sz="800"/>
            </a:lvl1pPr>
          </a:lstStyle>
          <a:p>
            <a:r>
              <a:rPr lang="en-US"/>
              <a:t>icon</a:t>
            </a:r>
          </a:p>
        </p:txBody>
      </p:sp>
      <p:sp>
        <p:nvSpPr>
          <p:cNvPr id="67" name="Picture Placeholder 4">
            <a:extLst>
              <a:ext uri="{FF2B5EF4-FFF2-40B4-BE49-F238E27FC236}">
                <a16:creationId xmlns:a16="http://schemas.microsoft.com/office/drawing/2014/main" id="{5077DBE6-2393-F349-8D87-51B3200B5BEA}"/>
              </a:ext>
            </a:extLst>
          </p:cNvPr>
          <p:cNvSpPr>
            <a:spLocks noGrp="1"/>
          </p:cNvSpPr>
          <p:nvPr>
            <p:ph type="pic" sz="quarter" idx="25" hasCustomPrompt="1"/>
          </p:nvPr>
        </p:nvSpPr>
        <p:spPr>
          <a:xfrm>
            <a:off x="5440451" y="5621914"/>
            <a:ext cx="409865" cy="415296"/>
          </a:xfrm>
          <a:prstGeom prst="rect">
            <a:avLst/>
          </a:prstGeom>
        </p:spPr>
        <p:txBody>
          <a:bodyPr/>
          <a:lstStyle>
            <a:lvl1pPr>
              <a:defRPr sz="800"/>
            </a:lvl1pPr>
          </a:lstStyle>
          <a:p>
            <a:r>
              <a:rPr lang="en-US"/>
              <a:t>icon</a:t>
            </a:r>
          </a:p>
        </p:txBody>
      </p:sp>
      <p:sp>
        <p:nvSpPr>
          <p:cNvPr id="68" name="Picture Placeholder 4">
            <a:extLst>
              <a:ext uri="{FF2B5EF4-FFF2-40B4-BE49-F238E27FC236}">
                <a16:creationId xmlns:a16="http://schemas.microsoft.com/office/drawing/2014/main" id="{838FEA4F-1856-644A-ADD5-852D4C6CBA0E}"/>
              </a:ext>
            </a:extLst>
          </p:cNvPr>
          <p:cNvSpPr>
            <a:spLocks noGrp="1"/>
          </p:cNvSpPr>
          <p:nvPr>
            <p:ph type="pic" sz="quarter" idx="26" hasCustomPrompt="1"/>
          </p:nvPr>
        </p:nvSpPr>
        <p:spPr>
          <a:xfrm>
            <a:off x="3359411" y="6111186"/>
            <a:ext cx="409865" cy="415296"/>
          </a:xfrm>
          <a:prstGeom prst="rect">
            <a:avLst/>
          </a:prstGeom>
        </p:spPr>
        <p:txBody>
          <a:bodyPr/>
          <a:lstStyle>
            <a:lvl1pPr>
              <a:defRPr sz="800"/>
            </a:lvl1pPr>
          </a:lstStyle>
          <a:p>
            <a:r>
              <a:rPr lang="en-US"/>
              <a:t>icon</a:t>
            </a:r>
          </a:p>
        </p:txBody>
      </p:sp>
      <p:sp>
        <p:nvSpPr>
          <p:cNvPr id="69" name="Picture Placeholder 4">
            <a:extLst>
              <a:ext uri="{FF2B5EF4-FFF2-40B4-BE49-F238E27FC236}">
                <a16:creationId xmlns:a16="http://schemas.microsoft.com/office/drawing/2014/main" id="{FEA6B667-7FA2-C94D-A0A1-A63250D626AE}"/>
              </a:ext>
            </a:extLst>
          </p:cNvPr>
          <p:cNvSpPr>
            <a:spLocks noGrp="1"/>
          </p:cNvSpPr>
          <p:nvPr>
            <p:ph type="pic" sz="quarter" idx="27" hasCustomPrompt="1"/>
          </p:nvPr>
        </p:nvSpPr>
        <p:spPr>
          <a:xfrm>
            <a:off x="3879671" y="6107380"/>
            <a:ext cx="409865" cy="415296"/>
          </a:xfrm>
          <a:prstGeom prst="rect">
            <a:avLst/>
          </a:prstGeom>
        </p:spPr>
        <p:txBody>
          <a:bodyPr/>
          <a:lstStyle>
            <a:lvl1pPr>
              <a:defRPr sz="800"/>
            </a:lvl1pPr>
          </a:lstStyle>
          <a:p>
            <a:r>
              <a:rPr lang="en-US"/>
              <a:t>icon</a:t>
            </a:r>
          </a:p>
        </p:txBody>
      </p:sp>
      <p:sp>
        <p:nvSpPr>
          <p:cNvPr id="70" name="Picture Placeholder 4">
            <a:extLst>
              <a:ext uri="{FF2B5EF4-FFF2-40B4-BE49-F238E27FC236}">
                <a16:creationId xmlns:a16="http://schemas.microsoft.com/office/drawing/2014/main" id="{71A857C5-E3EE-B144-8782-FAEF1E387FDB}"/>
              </a:ext>
            </a:extLst>
          </p:cNvPr>
          <p:cNvSpPr>
            <a:spLocks noGrp="1"/>
          </p:cNvSpPr>
          <p:nvPr>
            <p:ph type="pic" sz="quarter" idx="28" hasCustomPrompt="1"/>
          </p:nvPr>
        </p:nvSpPr>
        <p:spPr>
          <a:xfrm>
            <a:off x="4399930" y="6120146"/>
            <a:ext cx="409865" cy="415296"/>
          </a:xfrm>
          <a:prstGeom prst="rect">
            <a:avLst/>
          </a:prstGeom>
        </p:spPr>
        <p:txBody>
          <a:bodyPr/>
          <a:lstStyle>
            <a:lvl1pPr>
              <a:defRPr sz="800"/>
            </a:lvl1pPr>
          </a:lstStyle>
          <a:p>
            <a:r>
              <a:rPr lang="en-US"/>
              <a:t>icon</a:t>
            </a:r>
          </a:p>
        </p:txBody>
      </p:sp>
      <p:sp>
        <p:nvSpPr>
          <p:cNvPr id="71" name="Picture Placeholder 4">
            <a:extLst>
              <a:ext uri="{FF2B5EF4-FFF2-40B4-BE49-F238E27FC236}">
                <a16:creationId xmlns:a16="http://schemas.microsoft.com/office/drawing/2014/main" id="{DF77D567-0B65-A540-B533-50987E567971}"/>
              </a:ext>
            </a:extLst>
          </p:cNvPr>
          <p:cNvSpPr>
            <a:spLocks noGrp="1"/>
          </p:cNvSpPr>
          <p:nvPr>
            <p:ph type="pic" sz="quarter" idx="29" hasCustomPrompt="1"/>
          </p:nvPr>
        </p:nvSpPr>
        <p:spPr>
          <a:xfrm>
            <a:off x="4920190" y="6107380"/>
            <a:ext cx="409865" cy="415296"/>
          </a:xfrm>
          <a:prstGeom prst="rect">
            <a:avLst/>
          </a:prstGeom>
        </p:spPr>
        <p:txBody>
          <a:bodyPr/>
          <a:lstStyle>
            <a:lvl1pPr>
              <a:defRPr sz="800"/>
            </a:lvl1pPr>
          </a:lstStyle>
          <a:p>
            <a:r>
              <a:rPr lang="en-US"/>
              <a:t>icon</a:t>
            </a:r>
          </a:p>
        </p:txBody>
      </p:sp>
      <p:sp>
        <p:nvSpPr>
          <p:cNvPr id="72" name="Picture Placeholder 4">
            <a:extLst>
              <a:ext uri="{FF2B5EF4-FFF2-40B4-BE49-F238E27FC236}">
                <a16:creationId xmlns:a16="http://schemas.microsoft.com/office/drawing/2014/main" id="{6069EA76-84F2-FD4D-B208-CCB29711E266}"/>
              </a:ext>
            </a:extLst>
          </p:cNvPr>
          <p:cNvSpPr>
            <a:spLocks noGrp="1"/>
          </p:cNvSpPr>
          <p:nvPr>
            <p:ph type="pic" sz="quarter" idx="30" hasCustomPrompt="1"/>
          </p:nvPr>
        </p:nvSpPr>
        <p:spPr>
          <a:xfrm>
            <a:off x="5440451" y="6120146"/>
            <a:ext cx="409865" cy="415296"/>
          </a:xfrm>
          <a:prstGeom prst="rect">
            <a:avLst/>
          </a:prstGeom>
        </p:spPr>
        <p:txBody>
          <a:bodyPr/>
          <a:lstStyle>
            <a:lvl1pPr>
              <a:defRPr sz="800"/>
            </a:lvl1pPr>
          </a:lstStyle>
          <a:p>
            <a:r>
              <a:rPr lang="en-US"/>
              <a:t>icon</a:t>
            </a:r>
          </a:p>
        </p:txBody>
      </p:sp>
      <p:sp>
        <p:nvSpPr>
          <p:cNvPr id="73" name="Picture Placeholder 4">
            <a:extLst>
              <a:ext uri="{FF2B5EF4-FFF2-40B4-BE49-F238E27FC236}">
                <a16:creationId xmlns:a16="http://schemas.microsoft.com/office/drawing/2014/main" id="{FF88852B-067F-1643-B1D0-A31E068AFD14}"/>
              </a:ext>
            </a:extLst>
          </p:cNvPr>
          <p:cNvSpPr>
            <a:spLocks noGrp="1"/>
          </p:cNvSpPr>
          <p:nvPr>
            <p:ph type="pic" sz="quarter" idx="31" hasCustomPrompt="1"/>
          </p:nvPr>
        </p:nvSpPr>
        <p:spPr>
          <a:xfrm>
            <a:off x="7455592" y="5609798"/>
            <a:ext cx="409865" cy="415296"/>
          </a:xfrm>
          <a:prstGeom prst="rect">
            <a:avLst/>
          </a:prstGeom>
        </p:spPr>
        <p:txBody>
          <a:bodyPr/>
          <a:lstStyle>
            <a:lvl1pPr>
              <a:defRPr sz="800"/>
            </a:lvl1pPr>
          </a:lstStyle>
          <a:p>
            <a:r>
              <a:rPr lang="en-US"/>
              <a:t>icon</a:t>
            </a:r>
          </a:p>
        </p:txBody>
      </p:sp>
      <p:sp>
        <p:nvSpPr>
          <p:cNvPr id="74" name="Picture Placeholder 4">
            <a:extLst>
              <a:ext uri="{FF2B5EF4-FFF2-40B4-BE49-F238E27FC236}">
                <a16:creationId xmlns:a16="http://schemas.microsoft.com/office/drawing/2014/main" id="{B6CC0018-F546-4D4C-B087-963FC845315A}"/>
              </a:ext>
            </a:extLst>
          </p:cNvPr>
          <p:cNvSpPr>
            <a:spLocks noGrp="1"/>
          </p:cNvSpPr>
          <p:nvPr>
            <p:ph type="pic" sz="quarter" idx="32" hasCustomPrompt="1"/>
          </p:nvPr>
        </p:nvSpPr>
        <p:spPr>
          <a:xfrm>
            <a:off x="7975853" y="5605992"/>
            <a:ext cx="409865" cy="415296"/>
          </a:xfrm>
          <a:prstGeom prst="rect">
            <a:avLst/>
          </a:prstGeom>
        </p:spPr>
        <p:txBody>
          <a:bodyPr/>
          <a:lstStyle>
            <a:lvl1pPr>
              <a:defRPr sz="800"/>
            </a:lvl1pPr>
          </a:lstStyle>
          <a:p>
            <a:r>
              <a:rPr lang="en-US"/>
              <a:t>icon</a:t>
            </a:r>
          </a:p>
        </p:txBody>
      </p:sp>
      <p:sp>
        <p:nvSpPr>
          <p:cNvPr id="75" name="Picture Placeholder 4">
            <a:extLst>
              <a:ext uri="{FF2B5EF4-FFF2-40B4-BE49-F238E27FC236}">
                <a16:creationId xmlns:a16="http://schemas.microsoft.com/office/drawing/2014/main" id="{F2EB9DE0-5AFD-E74F-935A-06740684FB15}"/>
              </a:ext>
            </a:extLst>
          </p:cNvPr>
          <p:cNvSpPr>
            <a:spLocks noGrp="1"/>
          </p:cNvSpPr>
          <p:nvPr>
            <p:ph type="pic" sz="quarter" idx="33" hasCustomPrompt="1"/>
          </p:nvPr>
        </p:nvSpPr>
        <p:spPr>
          <a:xfrm>
            <a:off x="8496112" y="5618757"/>
            <a:ext cx="409865" cy="415296"/>
          </a:xfrm>
          <a:prstGeom prst="rect">
            <a:avLst/>
          </a:prstGeom>
        </p:spPr>
        <p:txBody>
          <a:bodyPr/>
          <a:lstStyle>
            <a:lvl1pPr>
              <a:defRPr sz="800"/>
            </a:lvl1pPr>
          </a:lstStyle>
          <a:p>
            <a:r>
              <a:rPr lang="en-US"/>
              <a:t>icon</a:t>
            </a:r>
          </a:p>
        </p:txBody>
      </p:sp>
      <p:sp>
        <p:nvSpPr>
          <p:cNvPr id="76" name="Picture Placeholder 4">
            <a:extLst>
              <a:ext uri="{FF2B5EF4-FFF2-40B4-BE49-F238E27FC236}">
                <a16:creationId xmlns:a16="http://schemas.microsoft.com/office/drawing/2014/main" id="{EC909D05-2ECD-C549-A80A-6073B55CD7CB}"/>
              </a:ext>
            </a:extLst>
          </p:cNvPr>
          <p:cNvSpPr>
            <a:spLocks noGrp="1"/>
          </p:cNvSpPr>
          <p:nvPr>
            <p:ph type="pic" sz="quarter" idx="34" hasCustomPrompt="1"/>
          </p:nvPr>
        </p:nvSpPr>
        <p:spPr>
          <a:xfrm>
            <a:off x="9016372" y="5605992"/>
            <a:ext cx="409865" cy="415296"/>
          </a:xfrm>
          <a:prstGeom prst="rect">
            <a:avLst/>
          </a:prstGeom>
        </p:spPr>
        <p:txBody>
          <a:bodyPr/>
          <a:lstStyle>
            <a:lvl1pPr>
              <a:defRPr sz="800"/>
            </a:lvl1pPr>
          </a:lstStyle>
          <a:p>
            <a:r>
              <a:rPr lang="en-US"/>
              <a:t>icon</a:t>
            </a:r>
          </a:p>
        </p:txBody>
      </p:sp>
      <p:sp>
        <p:nvSpPr>
          <p:cNvPr id="77" name="Picture Placeholder 4">
            <a:extLst>
              <a:ext uri="{FF2B5EF4-FFF2-40B4-BE49-F238E27FC236}">
                <a16:creationId xmlns:a16="http://schemas.microsoft.com/office/drawing/2014/main" id="{8DBCE1DC-7516-FE43-96B0-9F2F18C76511}"/>
              </a:ext>
            </a:extLst>
          </p:cNvPr>
          <p:cNvSpPr>
            <a:spLocks noGrp="1"/>
          </p:cNvSpPr>
          <p:nvPr>
            <p:ph type="pic" sz="quarter" idx="35" hasCustomPrompt="1"/>
          </p:nvPr>
        </p:nvSpPr>
        <p:spPr>
          <a:xfrm>
            <a:off x="9536633" y="5618757"/>
            <a:ext cx="409865" cy="415296"/>
          </a:xfrm>
          <a:prstGeom prst="rect">
            <a:avLst/>
          </a:prstGeom>
        </p:spPr>
        <p:txBody>
          <a:bodyPr/>
          <a:lstStyle>
            <a:lvl1pPr>
              <a:defRPr sz="800"/>
            </a:lvl1pPr>
          </a:lstStyle>
          <a:p>
            <a:r>
              <a:rPr lang="en-US"/>
              <a:t>icon</a:t>
            </a:r>
          </a:p>
        </p:txBody>
      </p:sp>
      <p:sp>
        <p:nvSpPr>
          <p:cNvPr id="83" name="Picture Placeholder 4">
            <a:extLst>
              <a:ext uri="{FF2B5EF4-FFF2-40B4-BE49-F238E27FC236}">
                <a16:creationId xmlns:a16="http://schemas.microsoft.com/office/drawing/2014/main" id="{8A79811B-693F-AF41-A6D1-B611176BF44C}"/>
              </a:ext>
            </a:extLst>
          </p:cNvPr>
          <p:cNvSpPr>
            <a:spLocks noGrp="1"/>
          </p:cNvSpPr>
          <p:nvPr>
            <p:ph type="pic" sz="quarter" idx="36" hasCustomPrompt="1"/>
          </p:nvPr>
        </p:nvSpPr>
        <p:spPr>
          <a:xfrm>
            <a:off x="7455592" y="6108030"/>
            <a:ext cx="409865" cy="415296"/>
          </a:xfrm>
          <a:prstGeom prst="rect">
            <a:avLst/>
          </a:prstGeom>
        </p:spPr>
        <p:txBody>
          <a:bodyPr/>
          <a:lstStyle>
            <a:lvl1pPr>
              <a:defRPr sz="800"/>
            </a:lvl1pPr>
          </a:lstStyle>
          <a:p>
            <a:r>
              <a:rPr lang="en-US"/>
              <a:t>icon</a:t>
            </a:r>
          </a:p>
        </p:txBody>
      </p:sp>
      <p:sp>
        <p:nvSpPr>
          <p:cNvPr id="85" name="Picture Placeholder 4">
            <a:extLst>
              <a:ext uri="{FF2B5EF4-FFF2-40B4-BE49-F238E27FC236}">
                <a16:creationId xmlns:a16="http://schemas.microsoft.com/office/drawing/2014/main" id="{12F9A4E7-EB34-4544-A35E-7C00EE5A933E}"/>
              </a:ext>
            </a:extLst>
          </p:cNvPr>
          <p:cNvSpPr>
            <a:spLocks noGrp="1"/>
          </p:cNvSpPr>
          <p:nvPr>
            <p:ph type="pic" sz="quarter" idx="37" hasCustomPrompt="1"/>
          </p:nvPr>
        </p:nvSpPr>
        <p:spPr>
          <a:xfrm>
            <a:off x="7975853" y="6104225"/>
            <a:ext cx="409865" cy="415296"/>
          </a:xfrm>
          <a:prstGeom prst="rect">
            <a:avLst/>
          </a:prstGeom>
        </p:spPr>
        <p:txBody>
          <a:bodyPr/>
          <a:lstStyle>
            <a:lvl1pPr>
              <a:defRPr sz="800"/>
            </a:lvl1pPr>
          </a:lstStyle>
          <a:p>
            <a:r>
              <a:rPr lang="en-US"/>
              <a:t>icon</a:t>
            </a:r>
          </a:p>
        </p:txBody>
      </p:sp>
      <p:sp>
        <p:nvSpPr>
          <p:cNvPr id="91" name="Picture Placeholder 4">
            <a:extLst>
              <a:ext uri="{FF2B5EF4-FFF2-40B4-BE49-F238E27FC236}">
                <a16:creationId xmlns:a16="http://schemas.microsoft.com/office/drawing/2014/main" id="{3BDE68A8-DF02-134A-B95F-DEDC2295B19D}"/>
              </a:ext>
            </a:extLst>
          </p:cNvPr>
          <p:cNvSpPr>
            <a:spLocks noGrp="1"/>
          </p:cNvSpPr>
          <p:nvPr>
            <p:ph type="pic" sz="quarter" idx="38" hasCustomPrompt="1"/>
          </p:nvPr>
        </p:nvSpPr>
        <p:spPr>
          <a:xfrm>
            <a:off x="8496112" y="6116991"/>
            <a:ext cx="409865" cy="415296"/>
          </a:xfrm>
          <a:prstGeom prst="rect">
            <a:avLst/>
          </a:prstGeom>
        </p:spPr>
        <p:txBody>
          <a:bodyPr/>
          <a:lstStyle>
            <a:lvl1pPr>
              <a:defRPr sz="800"/>
            </a:lvl1pPr>
          </a:lstStyle>
          <a:p>
            <a:r>
              <a:rPr lang="en-US"/>
              <a:t>icon</a:t>
            </a:r>
          </a:p>
        </p:txBody>
      </p:sp>
      <p:sp>
        <p:nvSpPr>
          <p:cNvPr id="94" name="Picture Placeholder 4">
            <a:extLst>
              <a:ext uri="{FF2B5EF4-FFF2-40B4-BE49-F238E27FC236}">
                <a16:creationId xmlns:a16="http://schemas.microsoft.com/office/drawing/2014/main" id="{F7E91D9E-2316-E847-B953-E48F7760EAA6}"/>
              </a:ext>
            </a:extLst>
          </p:cNvPr>
          <p:cNvSpPr>
            <a:spLocks noGrp="1"/>
          </p:cNvSpPr>
          <p:nvPr>
            <p:ph type="pic" sz="quarter" idx="39" hasCustomPrompt="1"/>
          </p:nvPr>
        </p:nvSpPr>
        <p:spPr>
          <a:xfrm>
            <a:off x="9016372" y="6104225"/>
            <a:ext cx="409865" cy="415296"/>
          </a:xfrm>
          <a:prstGeom prst="rect">
            <a:avLst/>
          </a:prstGeom>
        </p:spPr>
        <p:txBody>
          <a:bodyPr/>
          <a:lstStyle>
            <a:lvl1pPr>
              <a:defRPr sz="800"/>
            </a:lvl1pPr>
          </a:lstStyle>
          <a:p>
            <a:r>
              <a:rPr lang="en-US"/>
              <a:t>icon</a:t>
            </a:r>
          </a:p>
        </p:txBody>
      </p:sp>
      <p:sp>
        <p:nvSpPr>
          <p:cNvPr id="96" name="Picture Placeholder 4">
            <a:extLst>
              <a:ext uri="{FF2B5EF4-FFF2-40B4-BE49-F238E27FC236}">
                <a16:creationId xmlns:a16="http://schemas.microsoft.com/office/drawing/2014/main" id="{3EB65338-1847-3344-8BED-6F4D064557DC}"/>
              </a:ext>
            </a:extLst>
          </p:cNvPr>
          <p:cNvSpPr>
            <a:spLocks noGrp="1"/>
          </p:cNvSpPr>
          <p:nvPr>
            <p:ph type="pic" sz="quarter" idx="40" hasCustomPrompt="1"/>
          </p:nvPr>
        </p:nvSpPr>
        <p:spPr>
          <a:xfrm>
            <a:off x="9536633" y="6116991"/>
            <a:ext cx="409865" cy="415296"/>
          </a:xfrm>
          <a:prstGeom prst="rect">
            <a:avLst/>
          </a:prstGeom>
        </p:spPr>
        <p:txBody>
          <a:bodyPr/>
          <a:lstStyle>
            <a:lvl1pPr>
              <a:defRPr sz="800"/>
            </a:lvl1pPr>
          </a:lstStyle>
          <a:p>
            <a:r>
              <a:rPr lang="en-US"/>
              <a:t>icon</a:t>
            </a:r>
          </a:p>
        </p:txBody>
      </p:sp>
    </p:spTree>
    <p:extLst>
      <p:ext uri="{BB962C8B-B14F-4D97-AF65-F5344CB8AC3E}">
        <p14:creationId xmlns:p14="http://schemas.microsoft.com/office/powerpoint/2010/main" val="1976749016"/>
      </p:ext>
    </p:extLst>
  </p:cSld>
  <p:clrMapOvr>
    <a:masterClrMapping/>
  </p:clrMapOvr>
  <p:transition>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Persona 2">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B9C7750-DE4D-4450-B103-5CCB98348233}"/>
              </a:ext>
            </a:extLst>
          </p:cNvPr>
          <p:cNvSpPr>
            <a:spLocks noGrp="1"/>
          </p:cNvSpPr>
          <p:nvPr>
            <p:ph type="body" sz="quarter" idx="19"/>
          </p:nvPr>
        </p:nvSpPr>
        <p:spPr>
          <a:xfrm>
            <a:off x="3386665" y="2578143"/>
            <a:ext cx="4102389" cy="203133"/>
          </a:xfrm>
          <a:prstGeom prst="rect">
            <a:avLst/>
          </a:prstGeom>
        </p:spPr>
        <p:txBody>
          <a:bodyPr anchor="ctr"/>
          <a:lstStyle>
            <a:lvl1pPr marL="0" marR="0" indent="0" algn="l" defTabSz="914192" rtl="0" eaLnBrk="1" fontAlgn="auto" latinLnBrk="0" hangingPunct="1">
              <a:lnSpc>
                <a:spcPct val="110000"/>
              </a:lnSpc>
              <a:spcBef>
                <a:spcPct val="20000"/>
              </a:spcBef>
              <a:spcAft>
                <a:spcPts val="0"/>
              </a:spcAft>
              <a:buClrTx/>
              <a:buSzPct val="90000"/>
              <a:buFont typeface="Arial" panose="020B0604020202020204" pitchFamily="34" charset="0"/>
              <a:buNone/>
              <a:tabLst/>
              <a:defRPr lang="en-US" sz="12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Edit Master text styles</a:t>
            </a:r>
          </a:p>
        </p:txBody>
      </p:sp>
      <p:sp>
        <p:nvSpPr>
          <p:cNvPr id="5" name="Rectangle 4">
            <a:extLst>
              <a:ext uri="{FF2B5EF4-FFF2-40B4-BE49-F238E27FC236}">
                <a16:creationId xmlns:a16="http://schemas.microsoft.com/office/drawing/2014/main" id="{0AB8AB08-713C-44B5-BD4E-133B9665CBD1}"/>
              </a:ext>
            </a:extLst>
          </p:cNvPr>
          <p:cNvSpPr/>
          <p:nvPr userDrawn="1"/>
        </p:nvSpPr>
        <p:spPr>
          <a:xfrm>
            <a:off x="293688" y="292101"/>
            <a:ext cx="2764644" cy="6272213"/>
          </a:xfrm>
          <a:prstGeom prst="rect">
            <a:avLst/>
          </a:prstGeom>
          <a:solidFill>
            <a:srgbClr val="00205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65">
              <a:latin typeface="Segoe UI" panose="020B0502040204020203" pitchFamily="34" charset="0"/>
              <a:cs typeface="Segoe UI" panose="020B0502040204020203" pitchFamily="34" charset="0"/>
            </a:endParaRPr>
          </a:p>
        </p:txBody>
      </p:sp>
      <p:sp>
        <p:nvSpPr>
          <p:cNvPr id="8" name="Text Placeholder 7">
            <a:extLst>
              <a:ext uri="{FF2B5EF4-FFF2-40B4-BE49-F238E27FC236}">
                <a16:creationId xmlns:a16="http://schemas.microsoft.com/office/drawing/2014/main" id="{D5DD2921-CFB9-4F72-A159-5D33CA6DC09A}"/>
              </a:ext>
            </a:extLst>
          </p:cNvPr>
          <p:cNvSpPr>
            <a:spLocks noGrp="1"/>
          </p:cNvSpPr>
          <p:nvPr>
            <p:ph type="body" sz="quarter" idx="11" hasCustomPrompt="1"/>
          </p:nvPr>
        </p:nvSpPr>
        <p:spPr>
          <a:xfrm>
            <a:off x="582612" y="3399315"/>
            <a:ext cx="2367305" cy="2683192"/>
          </a:xfrm>
          <a:prstGeom prst="rect">
            <a:avLst/>
          </a:prstGeom>
        </p:spPr>
        <p:txBody>
          <a:bodyPr lIns="91440" tIns="0" rIns="0" bIns="0">
            <a:noAutofit/>
          </a:bodyPr>
          <a:lstStyle>
            <a:lvl1pPr marL="0" indent="0" algn="l" defTabSz="914192" rtl="0" eaLnBrk="1" latinLnBrk="0" hangingPunct="1">
              <a:buNone/>
              <a:defRPr lang="en-US" sz="1600" b="0" kern="1200" dirty="0" smtClean="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0" indent="0" algn="l" defTabSz="914192" rtl="0" eaLnBrk="1" latinLnBrk="0" hangingPunct="1">
              <a:buNone/>
              <a:defRPr lang="en-US" sz="1765" b="1" kern="1200" dirty="0" smtClean="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2pPr>
            <a:lvl3pPr marL="0" indent="0" algn="l" defTabSz="914192" rtl="0" eaLnBrk="1" latinLnBrk="0" hangingPunct="1">
              <a:buNone/>
              <a:defRPr lang="en-US" sz="1765" b="1" kern="1200" dirty="0" smtClean="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3pPr>
            <a:lvl4pPr marL="0" indent="0" algn="l" defTabSz="914192" rtl="0" eaLnBrk="1" latinLnBrk="0" hangingPunct="1">
              <a:buNone/>
              <a:defRPr lang="en-US" sz="1765" b="1" kern="1200" dirty="0" smtClean="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4pPr>
            <a:lvl5pPr marL="0" indent="0" algn="l" defTabSz="914192" rtl="0" eaLnBrk="1" latinLnBrk="0" hangingPunct="1">
              <a:buNone/>
              <a:defRPr lang="en-US" sz="1765" b="1" kern="1200" dirty="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5pPr>
          </a:lstStyle>
          <a:p>
            <a:pPr lvl="0"/>
            <a:r>
              <a:rPr lang="en-US"/>
              <a:t>Scenario description</a:t>
            </a:r>
          </a:p>
        </p:txBody>
      </p:sp>
      <p:sp>
        <p:nvSpPr>
          <p:cNvPr id="6" name="Picture Placeholder 5">
            <a:extLst>
              <a:ext uri="{FF2B5EF4-FFF2-40B4-BE49-F238E27FC236}">
                <a16:creationId xmlns:a16="http://schemas.microsoft.com/office/drawing/2014/main" id="{6123ECAE-41FC-432D-9D33-A74224F6266D}"/>
              </a:ext>
            </a:extLst>
          </p:cNvPr>
          <p:cNvSpPr>
            <a:spLocks noGrp="1"/>
          </p:cNvSpPr>
          <p:nvPr>
            <p:ph type="pic" sz="quarter" idx="16" hasCustomPrompt="1"/>
          </p:nvPr>
        </p:nvSpPr>
        <p:spPr>
          <a:xfrm>
            <a:off x="619784" y="585788"/>
            <a:ext cx="2331720" cy="2331720"/>
          </a:xfrm>
          <a:prstGeom prst="rect">
            <a:avLst/>
          </a:prstGeom>
        </p:spPr>
        <p:txBody>
          <a:bodyPr lIns="0" tIns="0" rIns="0" bIns="0">
            <a:noAutofit/>
          </a:bodyPr>
          <a:lstStyle>
            <a:lvl1pPr marL="0" indent="0">
              <a:buNone/>
              <a:defRPr sz="1961">
                <a:solidFill>
                  <a:schemeClr val="bg1"/>
                </a:solidFill>
              </a:defRPr>
            </a:lvl1pPr>
          </a:lstStyle>
          <a:p>
            <a:r>
              <a:rPr lang="en-US"/>
              <a:t>Tap to insert photo of persona</a:t>
            </a:r>
          </a:p>
        </p:txBody>
      </p:sp>
      <p:sp>
        <p:nvSpPr>
          <p:cNvPr id="4" name="Text Placeholder 3"/>
          <p:cNvSpPr>
            <a:spLocks noGrp="1"/>
          </p:cNvSpPr>
          <p:nvPr>
            <p:ph type="body" sz="quarter" idx="10" hasCustomPrompt="1"/>
          </p:nvPr>
        </p:nvSpPr>
        <p:spPr>
          <a:xfrm>
            <a:off x="3383281" y="1520230"/>
            <a:ext cx="1554480"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Onboarding:</a:t>
            </a:r>
          </a:p>
        </p:txBody>
      </p:sp>
      <p:sp>
        <p:nvSpPr>
          <p:cNvPr id="23" name="Text Placeholder 3">
            <a:extLst>
              <a:ext uri="{FF2B5EF4-FFF2-40B4-BE49-F238E27FC236}">
                <a16:creationId xmlns:a16="http://schemas.microsoft.com/office/drawing/2014/main" id="{B3170FBB-2FDB-471F-93D9-C1D5BEC6DD1F}"/>
              </a:ext>
            </a:extLst>
          </p:cNvPr>
          <p:cNvSpPr>
            <a:spLocks noGrp="1"/>
          </p:cNvSpPr>
          <p:nvPr>
            <p:ph type="body" sz="quarter" idx="17" hasCustomPrompt="1"/>
          </p:nvPr>
        </p:nvSpPr>
        <p:spPr>
          <a:xfrm>
            <a:off x="3383280" y="2171421"/>
            <a:ext cx="4063390"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Conversation starters</a:t>
            </a:r>
          </a:p>
        </p:txBody>
      </p:sp>
      <p:sp>
        <p:nvSpPr>
          <p:cNvPr id="24" name="Text Placeholder 3">
            <a:extLst>
              <a:ext uri="{FF2B5EF4-FFF2-40B4-BE49-F238E27FC236}">
                <a16:creationId xmlns:a16="http://schemas.microsoft.com/office/drawing/2014/main" id="{C1E6B1A6-1009-47CC-95F7-462A9D0567EC}"/>
              </a:ext>
            </a:extLst>
          </p:cNvPr>
          <p:cNvSpPr>
            <a:spLocks noGrp="1"/>
          </p:cNvSpPr>
          <p:nvPr>
            <p:ph type="body" sz="quarter" idx="18" hasCustomPrompt="1"/>
          </p:nvPr>
        </p:nvSpPr>
        <p:spPr>
          <a:xfrm>
            <a:off x="7861690" y="2194002"/>
            <a:ext cx="3747698"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Personal story?</a:t>
            </a:r>
          </a:p>
        </p:txBody>
      </p:sp>
      <p:sp>
        <p:nvSpPr>
          <p:cNvPr id="27" name="Text Placeholder 8">
            <a:extLst>
              <a:ext uri="{FF2B5EF4-FFF2-40B4-BE49-F238E27FC236}">
                <a16:creationId xmlns:a16="http://schemas.microsoft.com/office/drawing/2014/main" id="{D87E0F43-9B28-48D5-9D23-061793497621}"/>
              </a:ext>
            </a:extLst>
          </p:cNvPr>
          <p:cNvSpPr>
            <a:spLocks noGrp="1"/>
          </p:cNvSpPr>
          <p:nvPr>
            <p:ph type="body" sz="quarter" idx="20"/>
          </p:nvPr>
        </p:nvSpPr>
        <p:spPr>
          <a:xfrm>
            <a:off x="7861692" y="2578141"/>
            <a:ext cx="3747697" cy="203134"/>
          </a:xfrm>
          <a:prstGeom prst="rect">
            <a:avLst/>
          </a:prstGeom>
        </p:spPr>
        <p:txBody>
          <a:bodyPr anchor="ctr"/>
          <a:lstStyle>
            <a:lvl1pPr marL="227165" marR="0" indent="-227165" algn="l" defTabSz="914192" rtl="0" eaLnBrk="1" fontAlgn="auto" latinLnBrk="0" hangingPunct="1">
              <a:lnSpc>
                <a:spcPct val="110000"/>
              </a:lnSpc>
              <a:spcBef>
                <a:spcPct val="20000"/>
              </a:spcBef>
              <a:spcAft>
                <a:spcPts val="0"/>
              </a:spcAft>
              <a:buClrTx/>
              <a:buSzPct val="90000"/>
              <a:buFont typeface="Arial" panose="020B0604020202020204" pitchFamily="34" charset="0"/>
              <a:buChar char="•"/>
              <a:tabLst/>
              <a:defRPr lang="en-US" sz="12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Edit Master text styles</a:t>
            </a:r>
          </a:p>
        </p:txBody>
      </p:sp>
      <p:sp>
        <p:nvSpPr>
          <p:cNvPr id="14" name="Text Placeholder 8">
            <a:extLst>
              <a:ext uri="{FF2B5EF4-FFF2-40B4-BE49-F238E27FC236}">
                <a16:creationId xmlns:a16="http://schemas.microsoft.com/office/drawing/2014/main" id="{0B9C7750-DE4D-4450-B103-5CCB98348233}"/>
              </a:ext>
            </a:extLst>
          </p:cNvPr>
          <p:cNvSpPr>
            <a:spLocks noGrp="1"/>
          </p:cNvSpPr>
          <p:nvPr>
            <p:ph type="body" sz="quarter" idx="21" hasCustomPrompt="1"/>
          </p:nvPr>
        </p:nvSpPr>
        <p:spPr>
          <a:xfrm>
            <a:off x="4937760" y="1520228"/>
            <a:ext cx="6671628" cy="301752"/>
          </a:xfrm>
          <a:prstGeom prst="rect">
            <a:avLst/>
          </a:prstGeom>
        </p:spPr>
        <p:txBody>
          <a:bodyPr anchor="ctr">
            <a:noAutofit/>
          </a:bodyPr>
          <a:lstStyle>
            <a:lvl1pPr marL="0" marR="0" indent="0" algn="l" defTabSz="914192" rtl="0" eaLnBrk="1" fontAlgn="auto" latinLnBrk="0" hangingPunct="1">
              <a:lnSpc>
                <a:spcPct val="110000"/>
              </a:lnSpc>
              <a:spcBef>
                <a:spcPct val="20000"/>
              </a:spcBef>
              <a:spcAft>
                <a:spcPts val="0"/>
              </a:spcAft>
              <a:buClrTx/>
              <a:buSzPct val="90000"/>
              <a:buFont typeface="Arial" panose="020B0604020202020204" pitchFamily="34" charset="0"/>
              <a:buNone/>
              <a:tabLst/>
              <a:defRPr lang="en-US" sz="16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What do you provide?</a:t>
            </a:r>
          </a:p>
        </p:txBody>
      </p:sp>
      <p:cxnSp>
        <p:nvCxnSpPr>
          <p:cNvPr id="15" name="Straight Connector 14">
            <a:extLst>
              <a:ext uri="{FF2B5EF4-FFF2-40B4-BE49-F238E27FC236}">
                <a16:creationId xmlns:a16="http://schemas.microsoft.com/office/drawing/2014/main" id="{6BFC4873-5014-4E4B-B2C7-3744F00EBF16}"/>
              </a:ext>
            </a:extLst>
          </p:cNvPr>
          <p:cNvCxnSpPr/>
          <p:nvPr userDrawn="1"/>
        </p:nvCxnSpPr>
        <p:spPr>
          <a:xfrm>
            <a:off x="3383280" y="5225504"/>
            <a:ext cx="6986016" cy="0"/>
          </a:xfrm>
          <a:prstGeom prst="line">
            <a:avLst/>
          </a:prstGeom>
          <a:ln>
            <a:solidFill>
              <a:srgbClr val="737373"/>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 name="Text Placeholder 3"/>
          <p:cNvSpPr>
            <a:spLocks noGrp="1"/>
          </p:cNvSpPr>
          <p:nvPr>
            <p:ph type="body" sz="quarter" idx="22" hasCustomPrompt="1"/>
          </p:nvPr>
        </p:nvSpPr>
        <p:spPr>
          <a:xfrm>
            <a:off x="3383281" y="5356045"/>
            <a:ext cx="2148840"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Identified problems:</a:t>
            </a:r>
          </a:p>
        </p:txBody>
      </p:sp>
      <p:sp>
        <p:nvSpPr>
          <p:cNvPr id="17" name="Text Placeholder 8">
            <a:extLst>
              <a:ext uri="{FF2B5EF4-FFF2-40B4-BE49-F238E27FC236}">
                <a16:creationId xmlns:a16="http://schemas.microsoft.com/office/drawing/2014/main" id="{0B9C7750-DE4D-4450-B103-5CCB98348233}"/>
              </a:ext>
            </a:extLst>
          </p:cNvPr>
          <p:cNvSpPr>
            <a:spLocks noGrp="1"/>
          </p:cNvSpPr>
          <p:nvPr>
            <p:ph type="body" sz="quarter" idx="23" hasCustomPrompt="1"/>
          </p:nvPr>
        </p:nvSpPr>
        <p:spPr>
          <a:xfrm>
            <a:off x="5532120" y="5356044"/>
            <a:ext cx="6077268" cy="301752"/>
          </a:xfrm>
          <a:prstGeom prst="rect">
            <a:avLst/>
          </a:prstGeom>
        </p:spPr>
        <p:txBody>
          <a:bodyPr anchor="ctr">
            <a:noAutofit/>
          </a:bodyPr>
          <a:lstStyle>
            <a:lvl1pPr marL="0" marR="0" indent="0" algn="l" defTabSz="914192" rtl="0" eaLnBrk="1" fontAlgn="auto" latinLnBrk="0" hangingPunct="1">
              <a:lnSpc>
                <a:spcPct val="110000"/>
              </a:lnSpc>
              <a:spcBef>
                <a:spcPct val="20000"/>
              </a:spcBef>
              <a:spcAft>
                <a:spcPts val="0"/>
              </a:spcAft>
              <a:buClrTx/>
              <a:buSzPct val="90000"/>
              <a:buFont typeface="Arial" panose="020B0604020202020204" pitchFamily="34" charset="0"/>
              <a:buNone/>
              <a:tabLst/>
              <a:defRPr lang="en-US" sz="16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What are the problems identified here?</a:t>
            </a:r>
          </a:p>
        </p:txBody>
      </p:sp>
      <p:sp>
        <p:nvSpPr>
          <p:cNvPr id="18" name="Title 1">
            <a:extLst>
              <a:ext uri="{FF2B5EF4-FFF2-40B4-BE49-F238E27FC236}">
                <a16:creationId xmlns:a16="http://schemas.microsoft.com/office/drawing/2014/main" id="{103A018D-93B6-4949-9D8A-AE3928494A2A}"/>
              </a:ext>
            </a:extLst>
          </p:cNvPr>
          <p:cNvSpPr>
            <a:spLocks noGrp="1"/>
          </p:cNvSpPr>
          <p:nvPr>
            <p:ph type="title" hasCustomPrompt="1"/>
          </p:nvPr>
        </p:nvSpPr>
        <p:spPr>
          <a:xfrm>
            <a:off x="3031660" y="426738"/>
            <a:ext cx="8577729" cy="553998"/>
          </a:xfrm>
          <a:prstGeom prst="rect">
            <a:avLst/>
          </a:prstGeom>
        </p:spPr>
        <p:txBody>
          <a:bodyPr/>
          <a:lstStyle>
            <a:lvl1pPr>
              <a:defRPr>
                <a:solidFill>
                  <a:schemeClr val="tx1"/>
                </a:solidFill>
              </a:defRPr>
            </a:lvl1pPr>
          </a:lstStyle>
          <a:p>
            <a:r>
              <a:rPr lang="en-US"/>
              <a:t>Name – role</a:t>
            </a:r>
          </a:p>
        </p:txBody>
      </p:sp>
    </p:spTree>
    <p:extLst>
      <p:ext uri="{BB962C8B-B14F-4D97-AF65-F5344CB8AC3E}">
        <p14:creationId xmlns:p14="http://schemas.microsoft.com/office/powerpoint/2010/main" val="533130935"/>
      </p:ext>
    </p:extLst>
  </p:cSld>
  <p:clrMapOvr>
    <a:masterClrMapping/>
  </p:clrMapOvr>
  <p:transition>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cxnSp>
        <p:nvCxnSpPr>
          <p:cNvPr id="24" name="Straight Connector 23" descr="connector">
            <a:extLst>
              <a:ext uri="{FF2B5EF4-FFF2-40B4-BE49-F238E27FC236}">
                <a16:creationId xmlns:a16="http://schemas.microsoft.com/office/drawing/2014/main" id="{DB22BBDF-C59B-DB4F-8559-70AE54A557D7}"/>
              </a:ext>
            </a:extLst>
          </p:cNvPr>
          <p:cNvCxnSpPr>
            <a:cxnSpLocks/>
          </p:cNvCxnSpPr>
          <p:nvPr userDrawn="1"/>
        </p:nvCxnSpPr>
        <p:spPr>
          <a:xfrm>
            <a:off x="9306603" y="1859554"/>
            <a:ext cx="0" cy="4419413"/>
          </a:xfrm>
          <a:prstGeom prst="line">
            <a:avLst/>
          </a:prstGeom>
          <a:noFill/>
          <a:ln w="12700" cap="flat" cmpd="sng" algn="ctr">
            <a:solidFill>
              <a:srgbClr val="525252"/>
            </a:solidFill>
            <a:prstDash val="sysDash"/>
            <a:miter lim="800000"/>
          </a:ln>
          <a:effectLst/>
        </p:spPr>
      </p:cxnSp>
      <p:cxnSp>
        <p:nvCxnSpPr>
          <p:cNvPr id="25" name="Straight Connector 24" descr="connector">
            <a:extLst>
              <a:ext uri="{FF2B5EF4-FFF2-40B4-BE49-F238E27FC236}">
                <a16:creationId xmlns:a16="http://schemas.microsoft.com/office/drawing/2014/main" id="{7A9885FA-4CEF-EF40-AB58-3D76B14DF0CE}"/>
              </a:ext>
            </a:extLst>
          </p:cNvPr>
          <p:cNvCxnSpPr>
            <a:cxnSpLocks/>
          </p:cNvCxnSpPr>
          <p:nvPr userDrawn="1"/>
        </p:nvCxnSpPr>
        <p:spPr>
          <a:xfrm>
            <a:off x="6489469" y="1859554"/>
            <a:ext cx="0" cy="4419413"/>
          </a:xfrm>
          <a:prstGeom prst="line">
            <a:avLst/>
          </a:prstGeom>
          <a:noFill/>
          <a:ln w="12700" cap="flat" cmpd="sng" algn="ctr">
            <a:solidFill>
              <a:srgbClr val="525252"/>
            </a:solidFill>
            <a:prstDash val="sysDash"/>
            <a:miter lim="800000"/>
          </a:ln>
          <a:effectLst/>
        </p:spPr>
      </p:cxnSp>
      <p:cxnSp>
        <p:nvCxnSpPr>
          <p:cNvPr id="26" name="Straight Connector 25" descr="Timeline Connector">
            <a:extLst>
              <a:ext uri="{FF2B5EF4-FFF2-40B4-BE49-F238E27FC236}">
                <a16:creationId xmlns:a16="http://schemas.microsoft.com/office/drawing/2014/main" id="{6F80C076-9789-A443-9E4F-FE79441F48EE}"/>
              </a:ext>
            </a:extLst>
          </p:cNvPr>
          <p:cNvCxnSpPr>
            <a:cxnSpLocks/>
          </p:cNvCxnSpPr>
          <p:nvPr userDrawn="1"/>
        </p:nvCxnSpPr>
        <p:spPr>
          <a:xfrm>
            <a:off x="3667675" y="1859554"/>
            <a:ext cx="0" cy="4419413"/>
          </a:xfrm>
          <a:prstGeom prst="line">
            <a:avLst/>
          </a:prstGeom>
          <a:noFill/>
          <a:ln w="12700" cap="flat" cmpd="sng" algn="ctr">
            <a:solidFill>
              <a:srgbClr val="525252"/>
            </a:solidFill>
            <a:prstDash val="sysDash"/>
            <a:miter lim="800000"/>
          </a:ln>
          <a:effectLst/>
        </p:spPr>
      </p:cxnSp>
      <p:cxnSp>
        <p:nvCxnSpPr>
          <p:cNvPr id="27" name="Straight Connector 26" descr="Timeline Connector">
            <a:extLst>
              <a:ext uri="{FF2B5EF4-FFF2-40B4-BE49-F238E27FC236}">
                <a16:creationId xmlns:a16="http://schemas.microsoft.com/office/drawing/2014/main" id="{30C1507D-A461-4A45-8F42-53912696176A}"/>
              </a:ext>
            </a:extLst>
          </p:cNvPr>
          <p:cNvCxnSpPr>
            <a:cxnSpLocks/>
          </p:cNvCxnSpPr>
          <p:nvPr userDrawn="1"/>
        </p:nvCxnSpPr>
        <p:spPr>
          <a:xfrm>
            <a:off x="849401" y="1859554"/>
            <a:ext cx="0" cy="4419413"/>
          </a:xfrm>
          <a:prstGeom prst="line">
            <a:avLst/>
          </a:prstGeom>
          <a:noFill/>
          <a:ln w="12700" cap="flat" cmpd="sng" algn="ctr">
            <a:solidFill>
              <a:srgbClr val="525252"/>
            </a:solidFill>
            <a:prstDash val="sysDash"/>
            <a:miter lim="800000"/>
          </a:ln>
          <a:effectLst/>
        </p:spPr>
      </p:cxnSp>
      <p:sp>
        <p:nvSpPr>
          <p:cNvPr id="28" name="Rounded Rectangle 2" descr="timeline rectangle">
            <a:extLst>
              <a:ext uri="{FF2B5EF4-FFF2-40B4-BE49-F238E27FC236}">
                <a16:creationId xmlns:a16="http://schemas.microsoft.com/office/drawing/2014/main" id="{349D6F97-3D20-054A-99FD-78D2776A4D9C}"/>
              </a:ext>
            </a:extLst>
          </p:cNvPr>
          <p:cNvSpPr/>
          <p:nvPr userDrawn="1"/>
        </p:nvSpPr>
        <p:spPr bwMode="auto">
          <a:xfrm>
            <a:off x="601996" y="4417770"/>
            <a:ext cx="11000724" cy="138499"/>
          </a:xfrm>
          <a:prstGeom prst="rect">
            <a:avLst/>
          </a:prstGeom>
          <a:solidFill>
            <a:srgbClr val="D2D2D2"/>
          </a:solidFill>
          <a:ln w="38100" cap="flat" cmpd="sng" algn="ctr">
            <a:noFill/>
            <a:prstDash val="solid"/>
            <a:miter lim="400000"/>
            <a:headEnd type="none" w="med" len="med"/>
            <a:tailEnd type="none" w="med" len="med"/>
          </a:ln>
          <a:effectLst/>
        </p:spPr>
        <p:txBody>
          <a:bodyPr wrap="square" lIns="0" tIns="0" rIns="0" bIns="0" anchor="ctr">
            <a:spAutoFit/>
          </a:bodyPr>
          <a:lstStyle/>
          <a:p>
            <a:pPr algn="ctr" defTabSz="825341" fontAlgn="base" hangingPunct="0">
              <a:spcBef>
                <a:spcPct val="0"/>
              </a:spcBef>
              <a:spcAft>
                <a:spcPct val="0"/>
              </a:spcAft>
              <a:defRPr/>
            </a:pPr>
            <a:endParaRPr lang="en-US" altLang="en-US" sz="900" b="1" kern="0">
              <a:solidFill>
                <a:srgbClr val="000000"/>
              </a:solidFill>
              <a:latin typeface="Helvetica Neue" panose="02000503000000020004" pitchFamily="2"/>
              <a:sym typeface="Helvetica Neue" panose="02000503000000020004" pitchFamily="2"/>
            </a:endParaRPr>
          </a:p>
        </p:txBody>
      </p:sp>
      <p:sp>
        <p:nvSpPr>
          <p:cNvPr id="39" name="Rounded Rectangle 60" descr="filling timeline color blue">
            <a:extLst>
              <a:ext uri="{FF2B5EF4-FFF2-40B4-BE49-F238E27FC236}">
                <a16:creationId xmlns:a16="http://schemas.microsoft.com/office/drawing/2014/main" id="{450A7C2A-9F86-374F-A136-9FB0B5CDE85E}"/>
              </a:ext>
            </a:extLst>
          </p:cNvPr>
          <p:cNvSpPr/>
          <p:nvPr userDrawn="1"/>
        </p:nvSpPr>
        <p:spPr bwMode="auto">
          <a:xfrm>
            <a:off x="604602" y="4417770"/>
            <a:ext cx="4715325" cy="138499"/>
          </a:xfrm>
          <a:prstGeom prst="rect">
            <a:avLst/>
          </a:prstGeom>
          <a:solidFill>
            <a:srgbClr val="0078D4"/>
          </a:solidFill>
          <a:ln w="38100" cap="flat" cmpd="sng" algn="ctr">
            <a:noFill/>
            <a:prstDash val="solid"/>
            <a:miter lim="400000"/>
            <a:headEnd type="none" w="med" len="med"/>
            <a:tailEnd type="none" w="med" len="med"/>
          </a:ln>
          <a:effectLst/>
        </p:spPr>
        <p:txBody>
          <a:bodyPr wrap="square" lIns="0" tIns="0" rIns="0" bIns="0" anchor="ctr">
            <a:spAutoFit/>
          </a:bodyPr>
          <a:lstStyle/>
          <a:p>
            <a:pPr algn="ctr" defTabSz="825341" fontAlgn="base" hangingPunct="0">
              <a:spcBef>
                <a:spcPct val="0"/>
              </a:spcBef>
              <a:spcAft>
                <a:spcPct val="0"/>
              </a:spcAft>
              <a:defRPr/>
            </a:pPr>
            <a:endParaRPr lang="en-US" altLang="en-US" sz="900" b="1" kern="0">
              <a:solidFill>
                <a:srgbClr val="000000"/>
              </a:solidFill>
              <a:latin typeface="Helvetica Neue" panose="02000503000000020004" pitchFamily="2"/>
              <a:sym typeface="Helvetica Neue" panose="02000503000000020004" pitchFamily="2"/>
            </a:endParaRPr>
          </a:p>
        </p:txBody>
      </p:sp>
      <p:sp>
        <p:nvSpPr>
          <p:cNvPr id="58" name="Oval 57" descr="First timeline marker&#10;">
            <a:extLst>
              <a:ext uri="{FF2B5EF4-FFF2-40B4-BE49-F238E27FC236}">
                <a16:creationId xmlns:a16="http://schemas.microsoft.com/office/drawing/2014/main" id="{A322E274-FF02-C849-9A91-09E1C7D40AF0}"/>
              </a:ext>
            </a:extLst>
          </p:cNvPr>
          <p:cNvSpPr/>
          <p:nvPr userDrawn="1"/>
        </p:nvSpPr>
        <p:spPr>
          <a:xfrm>
            <a:off x="792854"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59" name="Oval 58" descr="second oval connector">
            <a:extLst>
              <a:ext uri="{FF2B5EF4-FFF2-40B4-BE49-F238E27FC236}">
                <a16:creationId xmlns:a16="http://schemas.microsoft.com/office/drawing/2014/main" id="{745FC29D-A112-2E49-82C9-3CE9D4F6EDE8}"/>
              </a:ext>
            </a:extLst>
          </p:cNvPr>
          <p:cNvSpPr/>
          <p:nvPr userDrawn="1"/>
        </p:nvSpPr>
        <p:spPr>
          <a:xfrm>
            <a:off x="3617680"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60" name="Oval 59" descr="connector">
            <a:extLst>
              <a:ext uri="{FF2B5EF4-FFF2-40B4-BE49-F238E27FC236}">
                <a16:creationId xmlns:a16="http://schemas.microsoft.com/office/drawing/2014/main" id="{C836C8E7-658A-434E-BF88-3EA004D55B4A}"/>
              </a:ext>
            </a:extLst>
          </p:cNvPr>
          <p:cNvSpPr/>
          <p:nvPr userDrawn="1"/>
        </p:nvSpPr>
        <p:spPr>
          <a:xfrm>
            <a:off x="6433925"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61" name="Oval 60" descr="Fourth timeline marker">
            <a:extLst>
              <a:ext uri="{FF2B5EF4-FFF2-40B4-BE49-F238E27FC236}">
                <a16:creationId xmlns:a16="http://schemas.microsoft.com/office/drawing/2014/main" id="{9F6A7C4A-9D14-E64E-9145-E8E912C1A099}"/>
              </a:ext>
            </a:extLst>
          </p:cNvPr>
          <p:cNvSpPr/>
          <p:nvPr userDrawn="1"/>
        </p:nvSpPr>
        <p:spPr>
          <a:xfrm>
            <a:off x="9249314"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62" name="Oval 61" descr="FirstnTitle maker">
            <a:extLst>
              <a:ext uri="{FF2B5EF4-FFF2-40B4-BE49-F238E27FC236}">
                <a16:creationId xmlns:a16="http://schemas.microsoft.com/office/drawing/2014/main" id="{0E17519E-861E-3B43-8273-A9CA8B99F9E5}"/>
              </a:ext>
            </a:extLst>
          </p:cNvPr>
          <p:cNvSpPr/>
          <p:nvPr userDrawn="1"/>
        </p:nvSpPr>
        <p:spPr bwMode="auto">
          <a:xfrm>
            <a:off x="742175"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3" name="Oval 62" descr="oval connector">
            <a:extLst>
              <a:ext uri="{FF2B5EF4-FFF2-40B4-BE49-F238E27FC236}">
                <a16:creationId xmlns:a16="http://schemas.microsoft.com/office/drawing/2014/main" id="{33E97502-D520-8C4A-96E6-ED15146EB9F2}"/>
              </a:ext>
            </a:extLst>
          </p:cNvPr>
          <p:cNvSpPr/>
          <p:nvPr userDrawn="1"/>
        </p:nvSpPr>
        <p:spPr bwMode="auto">
          <a:xfrm>
            <a:off x="3568396"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4" name="Oval 63" descr="Third title marker">
            <a:extLst>
              <a:ext uri="{FF2B5EF4-FFF2-40B4-BE49-F238E27FC236}">
                <a16:creationId xmlns:a16="http://schemas.microsoft.com/office/drawing/2014/main" id="{2F425B69-E196-5A43-B35C-13694510C3F9}"/>
              </a:ext>
            </a:extLst>
          </p:cNvPr>
          <p:cNvSpPr/>
          <p:nvPr userDrawn="1"/>
        </p:nvSpPr>
        <p:spPr bwMode="auto">
          <a:xfrm>
            <a:off x="6383785"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5" name="Oval 64" descr="Fourth title marker">
            <a:extLst>
              <a:ext uri="{FF2B5EF4-FFF2-40B4-BE49-F238E27FC236}">
                <a16:creationId xmlns:a16="http://schemas.microsoft.com/office/drawing/2014/main" id="{6BB1AE3C-7E21-8945-886F-CF78A311690B}"/>
              </a:ext>
            </a:extLst>
          </p:cNvPr>
          <p:cNvSpPr/>
          <p:nvPr userDrawn="1"/>
        </p:nvSpPr>
        <p:spPr bwMode="auto">
          <a:xfrm>
            <a:off x="9201059"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32" name="Title 16">
            <a:extLst>
              <a:ext uri="{FF2B5EF4-FFF2-40B4-BE49-F238E27FC236}">
                <a16:creationId xmlns:a16="http://schemas.microsoft.com/office/drawing/2014/main" id="{7BE5B1A7-8A7F-4190-984A-E16FD2F8EA76}"/>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Timeline</a:t>
            </a:r>
          </a:p>
        </p:txBody>
      </p:sp>
      <p:sp>
        <p:nvSpPr>
          <p:cNvPr id="3" name="Text Placeholder 2">
            <a:extLst>
              <a:ext uri="{FF2B5EF4-FFF2-40B4-BE49-F238E27FC236}">
                <a16:creationId xmlns:a16="http://schemas.microsoft.com/office/drawing/2014/main" id="{FC634CDD-1C38-4DE7-8ACB-15F737AC1A61}"/>
              </a:ext>
            </a:extLst>
          </p:cNvPr>
          <p:cNvSpPr>
            <a:spLocks noGrp="1"/>
          </p:cNvSpPr>
          <p:nvPr>
            <p:ph type="body" sz="quarter" idx="10" hasCustomPrompt="1"/>
          </p:nvPr>
        </p:nvSpPr>
        <p:spPr>
          <a:xfrm>
            <a:off x="1025360" y="1536469"/>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33" name="Text Placeholder 2">
            <a:extLst>
              <a:ext uri="{FF2B5EF4-FFF2-40B4-BE49-F238E27FC236}">
                <a16:creationId xmlns:a16="http://schemas.microsoft.com/office/drawing/2014/main" id="{15A91C17-CF4F-4A90-8D55-5458C7AF8A77}"/>
              </a:ext>
            </a:extLst>
          </p:cNvPr>
          <p:cNvSpPr>
            <a:spLocks noGrp="1"/>
          </p:cNvSpPr>
          <p:nvPr>
            <p:ph type="body" sz="quarter" idx="11" hasCustomPrompt="1"/>
          </p:nvPr>
        </p:nvSpPr>
        <p:spPr>
          <a:xfrm>
            <a:off x="3852301" y="1536468"/>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34" name="Text Placeholder 2">
            <a:extLst>
              <a:ext uri="{FF2B5EF4-FFF2-40B4-BE49-F238E27FC236}">
                <a16:creationId xmlns:a16="http://schemas.microsoft.com/office/drawing/2014/main" id="{14A1BE39-21C2-48EB-A77B-FAC0C00C3A5C}"/>
              </a:ext>
            </a:extLst>
          </p:cNvPr>
          <p:cNvSpPr>
            <a:spLocks noGrp="1"/>
          </p:cNvSpPr>
          <p:nvPr>
            <p:ph type="body" sz="quarter" idx="12" hasCustomPrompt="1"/>
          </p:nvPr>
        </p:nvSpPr>
        <p:spPr>
          <a:xfrm>
            <a:off x="6661146" y="1542384"/>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35" name="Text Placeholder 2">
            <a:extLst>
              <a:ext uri="{FF2B5EF4-FFF2-40B4-BE49-F238E27FC236}">
                <a16:creationId xmlns:a16="http://schemas.microsoft.com/office/drawing/2014/main" id="{061628CA-0505-44E0-9535-0BA45609955D}"/>
              </a:ext>
            </a:extLst>
          </p:cNvPr>
          <p:cNvSpPr>
            <a:spLocks noGrp="1"/>
          </p:cNvSpPr>
          <p:nvPr>
            <p:ph type="body" sz="quarter" idx="13" hasCustomPrompt="1"/>
          </p:nvPr>
        </p:nvSpPr>
        <p:spPr>
          <a:xfrm>
            <a:off x="9479420" y="1546802"/>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5" name="Text Placeholder 4">
            <a:extLst>
              <a:ext uri="{FF2B5EF4-FFF2-40B4-BE49-F238E27FC236}">
                <a16:creationId xmlns:a16="http://schemas.microsoft.com/office/drawing/2014/main" id="{42D09448-292C-4614-BF61-458AC5925457}"/>
              </a:ext>
            </a:extLst>
          </p:cNvPr>
          <p:cNvSpPr>
            <a:spLocks noGrp="1"/>
          </p:cNvSpPr>
          <p:nvPr>
            <p:ph type="body" sz="quarter" idx="14" hasCustomPrompt="1"/>
          </p:nvPr>
        </p:nvSpPr>
        <p:spPr>
          <a:xfrm>
            <a:off x="1025360" y="2091727"/>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36" name="Text Placeholder 4">
            <a:extLst>
              <a:ext uri="{FF2B5EF4-FFF2-40B4-BE49-F238E27FC236}">
                <a16:creationId xmlns:a16="http://schemas.microsoft.com/office/drawing/2014/main" id="{AF4BFE35-6C92-44FE-9F3B-A3302FF8C8FD}"/>
              </a:ext>
            </a:extLst>
          </p:cNvPr>
          <p:cNvSpPr>
            <a:spLocks noGrp="1"/>
          </p:cNvSpPr>
          <p:nvPr>
            <p:ph type="body" sz="quarter" idx="15" hasCustomPrompt="1"/>
          </p:nvPr>
        </p:nvSpPr>
        <p:spPr>
          <a:xfrm>
            <a:off x="3842492" y="2091726"/>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37" name="Text Placeholder 4">
            <a:extLst>
              <a:ext uri="{FF2B5EF4-FFF2-40B4-BE49-F238E27FC236}">
                <a16:creationId xmlns:a16="http://schemas.microsoft.com/office/drawing/2014/main" id="{4A626832-E7D4-41D4-BF52-C8D15B38AC74}"/>
              </a:ext>
            </a:extLst>
          </p:cNvPr>
          <p:cNvSpPr>
            <a:spLocks noGrp="1"/>
          </p:cNvSpPr>
          <p:nvPr>
            <p:ph type="body" sz="quarter" idx="16" hasCustomPrompt="1"/>
          </p:nvPr>
        </p:nvSpPr>
        <p:spPr>
          <a:xfrm>
            <a:off x="6669809" y="2091727"/>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38" name="Text Placeholder 4">
            <a:extLst>
              <a:ext uri="{FF2B5EF4-FFF2-40B4-BE49-F238E27FC236}">
                <a16:creationId xmlns:a16="http://schemas.microsoft.com/office/drawing/2014/main" id="{AB6C4BE9-EB13-43EF-B5E2-D2FD677BBD08}"/>
              </a:ext>
            </a:extLst>
          </p:cNvPr>
          <p:cNvSpPr>
            <a:spLocks noGrp="1"/>
          </p:cNvSpPr>
          <p:nvPr>
            <p:ph type="body" sz="quarter" idx="17" hasCustomPrompt="1"/>
          </p:nvPr>
        </p:nvSpPr>
        <p:spPr>
          <a:xfrm>
            <a:off x="9486941" y="2091727"/>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7" name="Text Placeholder 6">
            <a:extLst>
              <a:ext uri="{FF2B5EF4-FFF2-40B4-BE49-F238E27FC236}">
                <a16:creationId xmlns:a16="http://schemas.microsoft.com/office/drawing/2014/main" id="{7AFD6A6A-072F-4DD5-AB30-778CA3D99BE0}"/>
              </a:ext>
            </a:extLst>
          </p:cNvPr>
          <p:cNvSpPr>
            <a:spLocks noGrp="1"/>
          </p:cNvSpPr>
          <p:nvPr>
            <p:ph type="body" sz="quarter" idx="18" hasCustomPrompt="1"/>
          </p:nvPr>
        </p:nvSpPr>
        <p:spPr>
          <a:xfrm>
            <a:off x="1025360"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Q1</a:t>
            </a:r>
          </a:p>
        </p:txBody>
      </p:sp>
      <p:sp>
        <p:nvSpPr>
          <p:cNvPr id="41" name="Text Placeholder 6">
            <a:extLst>
              <a:ext uri="{FF2B5EF4-FFF2-40B4-BE49-F238E27FC236}">
                <a16:creationId xmlns:a16="http://schemas.microsoft.com/office/drawing/2014/main" id="{A3B172FC-552E-4174-BD8E-966DAF6C97F8}"/>
              </a:ext>
            </a:extLst>
          </p:cNvPr>
          <p:cNvSpPr>
            <a:spLocks noGrp="1"/>
          </p:cNvSpPr>
          <p:nvPr>
            <p:ph type="body" sz="quarter" idx="19" hasCustomPrompt="1"/>
          </p:nvPr>
        </p:nvSpPr>
        <p:spPr>
          <a:xfrm>
            <a:off x="3852302"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Q2</a:t>
            </a:r>
          </a:p>
        </p:txBody>
      </p:sp>
      <p:sp>
        <p:nvSpPr>
          <p:cNvPr id="42" name="Text Placeholder 6">
            <a:extLst>
              <a:ext uri="{FF2B5EF4-FFF2-40B4-BE49-F238E27FC236}">
                <a16:creationId xmlns:a16="http://schemas.microsoft.com/office/drawing/2014/main" id="{A17BA1A2-326F-4A9D-A1EB-77683EAFE174}"/>
              </a:ext>
            </a:extLst>
          </p:cNvPr>
          <p:cNvSpPr>
            <a:spLocks noGrp="1"/>
          </p:cNvSpPr>
          <p:nvPr>
            <p:ph type="body" sz="quarter" idx="20" hasCustomPrompt="1"/>
          </p:nvPr>
        </p:nvSpPr>
        <p:spPr>
          <a:xfrm>
            <a:off x="6669945"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Q3</a:t>
            </a:r>
          </a:p>
        </p:txBody>
      </p:sp>
      <p:sp>
        <p:nvSpPr>
          <p:cNvPr id="43" name="Text Placeholder 6">
            <a:extLst>
              <a:ext uri="{FF2B5EF4-FFF2-40B4-BE49-F238E27FC236}">
                <a16:creationId xmlns:a16="http://schemas.microsoft.com/office/drawing/2014/main" id="{F5087465-966D-4053-8BE9-476E985BED5E}"/>
              </a:ext>
            </a:extLst>
          </p:cNvPr>
          <p:cNvSpPr>
            <a:spLocks noGrp="1"/>
          </p:cNvSpPr>
          <p:nvPr>
            <p:ph type="body" sz="quarter" idx="21" hasCustomPrompt="1"/>
          </p:nvPr>
        </p:nvSpPr>
        <p:spPr>
          <a:xfrm>
            <a:off x="9479420"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Q4</a:t>
            </a:r>
          </a:p>
        </p:txBody>
      </p:sp>
    </p:spTree>
    <p:extLst>
      <p:ext uri="{BB962C8B-B14F-4D97-AF65-F5344CB8AC3E}">
        <p14:creationId xmlns:p14="http://schemas.microsoft.com/office/powerpoint/2010/main" val="3855297868"/>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 name="Rectangle 2" descr="Timeline connector">
            <a:extLst>
              <a:ext uri="{FF2B5EF4-FFF2-40B4-BE49-F238E27FC236}">
                <a16:creationId xmlns:a16="http://schemas.microsoft.com/office/drawing/2014/main" id="{6E1E9E47-0F58-224D-A6F7-FD193AC74290}"/>
              </a:ext>
            </a:extLst>
          </p:cNvPr>
          <p:cNvSpPr/>
          <p:nvPr userDrawn="1"/>
        </p:nvSpPr>
        <p:spPr bwMode="auto">
          <a:xfrm>
            <a:off x="701267" y="1657184"/>
            <a:ext cx="10796414" cy="791620"/>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pPr>
            <a:endParaRPr lang="en-US" sz="14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sp>
        <p:nvSpPr>
          <p:cNvPr id="17" name="Title 16">
            <a:extLst>
              <a:ext uri="{FF2B5EF4-FFF2-40B4-BE49-F238E27FC236}">
                <a16:creationId xmlns:a16="http://schemas.microsoft.com/office/drawing/2014/main" id="{D58B8281-16FA-4237-8048-340E4DA5D579}"/>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Timeline</a:t>
            </a:r>
          </a:p>
        </p:txBody>
      </p:sp>
      <p:sp>
        <p:nvSpPr>
          <p:cNvPr id="4" name="Text Placeholder 3">
            <a:extLst>
              <a:ext uri="{FF2B5EF4-FFF2-40B4-BE49-F238E27FC236}">
                <a16:creationId xmlns:a16="http://schemas.microsoft.com/office/drawing/2014/main" id="{FEB7142E-325A-4807-A84C-57AF20A7AA53}"/>
              </a:ext>
            </a:extLst>
          </p:cNvPr>
          <p:cNvSpPr>
            <a:spLocks noGrp="1"/>
          </p:cNvSpPr>
          <p:nvPr>
            <p:ph type="body" sz="quarter" idx="10" hasCustomPrompt="1"/>
          </p:nvPr>
        </p:nvSpPr>
        <p:spPr>
          <a:xfrm>
            <a:off x="701267"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one</a:t>
            </a:r>
          </a:p>
        </p:txBody>
      </p:sp>
      <p:sp>
        <p:nvSpPr>
          <p:cNvPr id="18" name="Text Placeholder 3">
            <a:extLst>
              <a:ext uri="{FF2B5EF4-FFF2-40B4-BE49-F238E27FC236}">
                <a16:creationId xmlns:a16="http://schemas.microsoft.com/office/drawing/2014/main" id="{1F28DBF6-97D9-4C1C-B4CE-F11CF97FCCE2}"/>
              </a:ext>
            </a:extLst>
          </p:cNvPr>
          <p:cNvSpPr>
            <a:spLocks noGrp="1"/>
          </p:cNvSpPr>
          <p:nvPr>
            <p:ph type="body" sz="quarter" idx="11" hasCustomPrompt="1"/>
          </p:nvPr>
        </p:nvSpPr>
        <p:spPr>
          <a:xfrm>
            <a:off x="2939310"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two</a:t>
            </a:r>
          </a:p>
        </p:txBody>
      </p:sp>
      <p:sp>
        <p:nvSpPr>
          <p:cNvPr id="19" name="Text Placeholder 3">
            <a:extLst>
              <a:ext uri="{FF2B5EF4-FFF2-40B4-BE49-F238E27FC236}">
                <a16:creationId xmlns:a16="http://schemas.microsoft.com/office/drawing/2014/main" id="{790853B3-EF47-4CD6-8AD5-FB353A7B30BD}"/>
              </a:ext>
            </a:extLst>
          </p:cNvPr>
          <p:cNvSpPr>
            <a:spLocks noGrp="1"/>
          </p:cNvSpPr>
          <p:nvPr>
            <p:ph type="body" sz="quarter" idx="12" hasCustomPrompt="1"/>
          </p:nvPr>
        </p:nvSpPr>
        <p:spPr>
          <a:xfrm>
            <a:off x="5190222"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three</a:t>
            </a:r>
          </a:p>
        </p:txBody>
      </p:sp>
      <p:sp>
        <p:nvSpPr>
          <p:cNvPr id="20" name="Text Placeholder 3">
            <a:extLst>
              <a:ext uri="{FF2B5EF4-FFF2-40B4-BE49-F238E27FC236}">
                <a16:creationId xmlns:a16="http://schemas.microsoft.com/office/drawing/2014/main" id="{2E5CC2EE-E1FC-437B-9660-5C3FB95ED802}"/>
              </a:ext>
            </a:extLst>
          </p:cNvPr>
          <p:cNvSpPr>
            <a:spLocks noGrp="1"/>
          </p:cNvSpPr>
          <p:nvPr>
            <p:ph type="body" sz="quarter" idx="13" hasCustomPrompt="1"/>
          </p:nvPr>
        </p:nvSpPr>
        <p:spPr>
          <a:xfrm>
            <a:off x="7441133"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four</a:t>
            </a:r>
          </a:p>
        </p:txBody>
      </p:sp>
      <p:sp>
        <p:nvSpPr>
          <p:cNvPr id="21" name="Text Placeholder 3">
            <a:extLst>
              <a:ext uri="{FF2B5EF4-FFF2-40B4-BE49-F238E27FC236}">
                <a16:creationId xmlns:a16="http://schemas.microsoft.com/office/drawing/2014/main" id="{3A278F19-8416-48D0-87CC-7C2375219C69}"/>
              </a:ext>
            </a:extLst>
          </p:cNvPr>
          <p:cNvSpPr>
            <a:spLocks noGrp="1"/>
          </p:cNvSpPr>
          <p:nvPr>
            <p:ph type="body" sz="quarter" idx="14" hasCustomPrompt="1"/>
          </p:nvPr>
        </p:nvSpPr>
        <p:spPr>
          <a:xfrm>
            <a:off x="9668028"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five</a:t>
            </a:r>
          </a:p>
        </p:txBody>
      </p:sp>
      <p:sp>
        <p:nvSpPr>
          <p:cNvPr id="23" name="Text Placeholder 22">
            <a:extLst>
              <a:ext uri="{FF2B5EF4-FFF2-40B4-BE49-F238E27FC236}">
                <a16:creationId xmlns:a16="http://schemas.microsoft.com/office/drawing/2014/main" id="{25EEB1CA-516E-49F3-877E-AF69A2C2D877}"/>
              </a:ext>
            </a:extLst>
          </p:cNvPr>
          <p:cNvSpPr>
            <a:spLocks noGrp="1"/>
          </p:cNvSpPr>
          <p:nvPr>
            <p:ph type="body" sz="quarter" idx="15"/>
          </p:nvPr>
        </p:nvSpPr>
        <p:spPr>
          <a:xfrm>
            <a:off x="701676" y="2951164"/>
            <a:ext cx="1835150" cy="2320925"/>
          </a:xfrm>
          <a:prstGeom prst="rect">
            <a:avLst/>
          </a:prstGeom>
          <a:solidFill>
            <a:srgbClr val="E6E6E6"/>
          </a:solidFill>
        </p:spPr>
        <p:txBody>
          <a:bodyPr/>
          <a:lstStyle>
            <a:lvl1pPr marL="285695" indent="-285695">
              <a:buFont typeface="Arial" panose="020B0604020202020204" pitchFamily="34" charset="0"/>
              <a:buChar cha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4" name="Text Placeholder 22">
            <a:extLst>
              <a:ext uri="{FF2B5EF4-FFF2-40B4-BE49-F238E27FC236}">
                <a16:creationId xmlns:a16="http://schemas.microsoft.com/office/drawing/2014/main" id="{6ECDCA7E-FDC2-485C-BB40-D6694605F424}"/>
              </a:ext>
            </a:extLst>
          </p:cNvPr>
          <p:cNvSpPr>
            <a:spLocks noGrp="1"/>
          </p:cNvSpPr>
          <p:nvPr>
            <p:ph type="body" sz="quarter" idx="16"/>
          </p:nvPr>
        </p:nvSpPr>
        <p:spPr>
          <a:xfrm>
            <a:off x="2939310" y="2951163"/>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5" name="Text Placeholder 22">
            <a:extLst>
              <a:ext uri="{FF2B5EF4-FFF2-40B4-BE49-F238E27FC236}">
                <a16:creationId xmlns:a16="http://schemas.microsoft.com/office/drawing/2014/main" id="{00100D4B-9E6F-4267-BDD7-A23E0D6E6AD1}"/>
              </a:ext>
            </a:extLst>
          </p:cNvPr>
          <p:cNvSpPr>
            <a:spLocks noGrp="1"/>
          </p:cNvSpPr>
          <p:nvPr>
            <p:ph type="body" sz="quarter" idx="17"/>
          </p:nvPr>
        </p:nvSpPr>
        <p:spPr>
          <a:xfrm>
            <a:off x="5190222" y="2951162"/>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6" name="Text Placeholder 22">
            <a:extLst>
              <a:ext uri="{FF2B5EF4-FFF2-40B4-BE49-F238E27FC236}">
                <a16:creationId xmlns:a16="http://schemas.microsoft.com/office/drawing/2014/main" id="{7EE8B4C7-3B38-406C-B647-20DC5239B3C6}"/>
              </a:ext>
            </a:extLst>
          </p:cNvPr>
          <p:cNvSpPr>
            <a:spLocks noGrp="1"/>
          </p:cNvSpPr>
          <p:nvPr>
            <p:ph type="body" sz="quarter" idx="18"/>
          </p:nvPr>
        </p:nvSpPr>
        <p:spPr>
          <a:xfrm>
            <a:off x="7446578" y="2951164"/>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7" name="Text Placeholder 22">
            <a:extLst>
              <a:ext uri="{FF2B5EF4-FFF2-40B4-BE49-F238E27FC236}">
                <a16:creationId xmlns:a16="http://schemas.microsoft.com/office/drawing/2014/main" id="{298E529E-B650-4213-AB4F-E510693BC23F}"/>
              </a:ext>
            </a:extLst>
          </p:cNvPr>
          <p:cNvSpPr>
            <a:spLocks noGrp="1"/>
          </p:cNvSpPr>
          <p:nvPr>
            <p:ph type="body" sz="quarter" idx="19"/>
          </p:nvPr>
        </p:nvSpPr>
        <p:spPr>
          <a:xfrm>
            <a:off x="9668028" y="2951164"/>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9" name="Text Placeholder 28">
            <a:extLst>
              <a:ext uri="{FF2B5EF4-FFF2-40B4-BE49-F238E27FC236}">
                <a16:creationId xmlns:a16="http://schemas.microsoft.com/office/drawing/2014/main" id="{F35F8B11-F74A-4628-BD75-0AFF68B27B8E}"/>
              </a:ext>
            </a:extLst>
          </p:cNvPr>
          <p:cNvSpPr>
            <a:spLocks noGrp="1"/>
          </p:cNvSpPr>
          <p:nvPr>
            <p:ph type="body" sz="quarter" idx="20" hasCustomPrompt="1"/>
          </p:nvPr>
        </p:nvSpPr>
        <p:spPr>
          <a:xfrm>
            <a:off x="700975" y="5505451"/>
            <a:ext cx="10805225" cy="390525"/>
          </a:xfrm>
          <a:prstGeom prst="rect">
            <a:avLst/>
          </a:prstGeom>
          <a:solidFill>
            <a:srgbClr val="00188F"/>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insert time frame</a:t>
            </a:r>
          </a:p>
        </p:txBody>
      </p:sp>
    </p:spTree>
    <p:extLst>
      <p:ext uri="{BB962C8B-B14F-4D97-AF65-F5344CB8AC3E}">
        <p14:creationId xmlns:p14="http://schemas.microsoft.com/office/powerpoint/2010/main" val="323660917"/>
      </p:ext>
    </p:extLst>
  </p:cSld>
  <p:clrMapOvr>
    <a:masterClrMapping/>
  </p:clrMapOvr>
  <p:transition>
    <p:fade/>
  </p:transition>
  <p:extLst>
    <p:ext uri="{DCECCB84-F9BA-43D5-87BE-67443E8EF086}">
      <p15:sldGuideLst xmlns:p15="http://schemas.microsoft.com/office/powerpoint/2012/main">
        <p15:guide id="1" pos="5856">
          <p15:clr>
            <a:srgbClr val="FBAE40"/>
          </p15:clr>
        </p15:guide>
      </p15:sldGuideLst>
    </p:ext>
  </p:extLst>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cxnSp>
        <p:nvCxnSpPr>
          <p:cNvPr id="23" name="Straight Arrow Connector 22" descr="Timeline arrow">
            <a:extLst>
              <a:ext uri="{FF2B5EF4-FFF2-40B4-BE49-F238E27FC236}">
                <a16:creationId xmlns:a16="http://schemas.microsoft.com/office/drawing/2014/main" id="{72E49F50-3C10-A340-B147-BBE38E1016CE}"/>
              </a:ext>
            </a:extLst>
          </p:cNvPr>
          <p:cNvCxnSpPr>
            <a:cxnSpLocks/>
          </p:cNvCxnSpPr>
          <p:nvPr userDrawn="1"/>
        </p:nvCxnSpPr>
        <p:spPr>
          <a:xfrm>
            <a:off x="592915" y="5897142"/>
            <a:ext cx="11019079" cy="0"/>
          </a:xfrm>
          <a:prstGeom prst="straightConnector1">
            <a:avLst/>
          </a:prstGeom>
          <a:ln w="12700">
            <a:solidFill>
              <a:schemeClr val="bg1">
                <a:lumMod val="75000"/>
              </a:schemeClr>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4" name="Text Placeholder 5">
            <a:extLst>
              <a:ext uri="{FF2B5EF4-FFF2-40B4-BE49-F238E27FC236}">
                <a16:creationId xmlns:a16="http://schemas.microsoft.com/office/drawing/2014/main" id="{A4F8AC80-9D27-3D47-9E9A-1D9690FDB99C}"/>
              </a:ext>
            </a:extLst>
          </p:cNvPr>
          <p:cNvSpPr txBox="1">
            <a:spLocks/>
          </p:cNvSpPr>
          <p:nvPr userDrawn="1"/>
        </p:nvSpPr>
        <p:spPr>
          <a:xfrm>
            <a:off x="586806" y="2896069"/>
            <a:ext cx="1954837"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26" name="Text Placeholder 6">
            <a:extLst>
              <a:ext uri="{FF2B5EF4-FFF2-40B4-BE49-F238E27FC236}">
                <a16:creationId xmlns:a16="http://schemas.microsoft.com/office/drawing/2014/main" id="{0E10C0AF-958A-CB46-A492-672BD898BD89}"/>
              </a:ext>
            </a:extLst>
          </p:cNvPr>
          <p:cNvSpPr txBox="1">
            <a:spLocks/>
          </p:cNvSpPr>
          <p:nvPr userDrawn="1"/>
        </p:nvSpPr>
        <p:spPr>
          <a:xfrm>
            <a:off x="2795724" y="2894759"/>
            <a:ext cx="2011680"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28" name="Text Placeholder 7">
            <a:extLst>
              <a:ext uri="{FF2B5EF4-FFF2-40B4-BE49-F238E27FC236}">
                <a16:creationId xmlns:a16="http://schemas.microsoft.com/office/drawing/2014/main" id="{586429E3-4A73-C149-8261-02CE174AB8B8}"/>
              </a:ext>
            </a:extLst>
          </p:cNvPr>
          <p:cNvSpPr txBox="1">
            <a:spLocks/>
          </p:cNvSpPr>
          <p:nvPr userDrawn="1"/>
        </p:nvSpPr>
        <p:spPr>
          <a:xfrm>
            <a:off x="5061486" y="2894759"/>
            <a:ext cx="2011680"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30" name="Text Placeholder 30">
            <a:extLst>
              <a:ext uri="{FF2B5EF4-FFF2-40B4-BE49-F238E27FC236}">
                <a16:creationId xmlns:a16="http://schemas.microsoft.com/office/drawing/2014/main" id="{764AE131-B2C6-854E-879B-8CCF46357B77}"/>
              </a:ext>
            </a:extLst>
          </p:cNvPr>
          <p:cNvSpPr txBox="1">
            <a:spLocks/>
          </p:cNvSpPr>
          <p:nvPr userDrawn="1"/>
        </p:nvSpPr>
        <p:spPr>
          <a:xfrm>
            <a:off x="7327248" y="2896069"/>
            <a:ext cx="2011680"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cxnSp>
        <p:nvCxnSpPr>
          <p:cNvPr id="49" name="Straight Connector 48" descr="Timeline connector">
            <a:extLst>
              <a:ext uri="{FF2B5EF4-FFF2-40B4-BE49-F238E27FC236}">
                <a16:creationId xmlns:a16="http://schemas.microsoft.com/office/drawing/2014/main" id="{12B8F856-B0A2-E64A-ABC0-1841067BF5DA}"/>
              </a:ext>
            </a:extLst>
          </p:cNvPr>
          <p:cNvCxnSpPr/>
          <p:nvPr userDrawn="1"/>
        </p:nvCxnSpPr>
        <p:spPr>
          <a:xfrm>
            <a:off x="592914" y="5722677"/>
            <a:ext cx="0" cy="319403"/>
          </a:xfrm>
          <a:prstGeom prst="line">
            <a:avLst/>
          </a:prstGeom>
          <a:ln w="12700">
            <a:solidFill>
              <a:schemeClr val="bg1">
                <a:lumMod val="75000"/>
              </a:schemeClr>
            </a:solidFill>
            <a:headEnd type="none"/>
            <a:tailEnd type="none" w="lg" len="lg"/>
          </a:ln>
        </p:spPr>
        <p:style>
          <a:lnRef idx="1">
            <a:schemeClr val="accent1"/>
          </a:lnRef>
          <a:fillRef idx="0">
            <a:schemeClr val="accent1"/>
          </a:fillRef>
          <a:effectRef idx="0">
            <a:schemeClr val="accent1"/>
          </a:effectRef>
          <a:fontRef idx="minor">
            <a:schemeClr val="tx1"/>
          </a:fontRef>
        </p:style>
      </p:cxnSp>
      <p:sp>
        <p:nvSpPr>
          <p:cNvPr id="51" name="Text Placeholder 5">
            <a:extLst>
              <a:ext uri="{FF2B5EF4-FFF2-40B4-BE49-F238E27FC236}">
                <a16:creationId xmlns:a16="http://schemas.microsoft.com/office/drawing/2014/main" id="{8EB74162-4887-5849-9ABE-C6DE5FB52D14}"/>
              </a:ext>
            </a:extLst>
          </p:cNvPr>
          <p:cNvSpPr txBox="1">
            <a:spLocks/>
          </p:cNvSpPr>
          <p:nvPr userDrawn="1"/>
        </p:nvSpPr>
        <p:spPr>
          <a:xfrm>
            <a:off x="9593012" y="2905196"/>
            <a:ext cx="1989388" cy="439086"/>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54" name="Text Placeholder 5">
            <a:extLst>
              <a:ext uri="{FF2B5EF4-FFF2-40B4-BE49-F238E27FC236}">
                <a16:creationId xmlns:a16="http://schemas.microsoft.com/office/drawing/2014/main" id="{593A84BA-77DC-9745-BB59-27ED51906A46}"/>
              </a:ext>
            </a:extLst>
          </p:cNvPr>
          <p:cNvSpPr>
            <a:spLocks noGrp="1"/>
          </p:cNvSpPr>
          <p:nvPr>
            <p:ph type="body" sz="quarter" idx="10"/>
          </p:nvPr>
        </p:nvSpPr>
        <p:spPr>
          <a:xfrm>
            <a:off x="588995" y="1448102"/>
            <a:ext cx="11018520" cy="800219"/>
          </a:xfrm>
          <a:prstGeom prst="rect">
            <a:avLst/>
          </a:prstGeom>
        </p:spPr>
        <p:txBody>
          <a:bodyPr/>
          <a:lstStyle>
            <a:lvl1pPr marL="0" indent="0">
              <a:buNone/>
              <a:defRPr sz="1800">
                <a:solidFill>
                  <a:srgbClr val="1A1A1A"/>
                </a:solidFill>
                <a:latin typeface="+mn-lt"/>
              </a:defRPr>
            </a:lvl1pPr>
            <a:lvl2pPr>
              <a:defRPr sz="1400">
                <a:latin typeface="+mn-lt"/>
              </a:defRPr>
            </a:lvl2pPr>
          </a:lstStyle>
          <a:p>
            <a:pPr lvl="0"/>
            <a:r>
              <a:rPr lang="en-US"/>
              <a:t>Edit Master text styles</a:t>
            </a:r>
          </a:p>
          <a:p>
            <a:pPr lvl="1"/>
            <a:r>
              <a:rPr lang="en-US"/>
              <a:t>Second level</a:t>
            </a:r>
          </a:p>
        </p:txBody>
      </p:sp>
      <p:sp>
        <p:nvSpPr>
          <p:cNvPr id="34" name="Title 16">
            <a:extLst>
              <a:ext uri="{FF2B5EF4-FFF2-40B4-BE49-F238E27FC236}">
                <a16:creationId xmlns:a16="http://schemas.microsoft.com/office/drawing/2014/main" id="{71AAAAB9-8E9A-437F-8780-68717B16E71A}"/>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Timeline</a:t>
            </a:r>
          </a:p>
        </p:txBody>
      </p:sp>
      <p:sp>
        <p:nvSpPr>
          <p:cNvPr id="3" name="Text Placeholder 2">
            <a:extLst>
              <a:ext uri="{FF2B5EF4-FFF2-40B4-BE49-F238E27FC236}">
                <a16:creationId xmlns:a16="http://schemas.microsoft.com/office/drawing/2014/main" id="{C763E6E5-AF90-7B4A-BC50-CAACA70A33C3}"/>
              </a:ext>
            </a:extLst>
          </p:cNvPr>
          <p:cNvSpPr>
            <a:spLocks noGrp="1"/>
          </p:cNvSpPr>
          <p:nvPr>
            <p:ph type="body" sz="quarter" idx="11" hasCustomPrompt="1"/>
          </p:nvPr>
        </p:nvSpPr>
        <p:spPr>
          <a:xfrm>
            <a:off x="586806" y="2894758"/>
            <a:ext cx="1954213"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one</a:t>
            </a:r>
          </a:p>
        </p:txBody>
      </p:sp>
      <p:sp>
        <p:nvSpPr>
          <p:cNvPr id="37" name="Text Placeholder 2">
            <a:extLst>
              <a:ext uri="{FF2B5EF4-FFF2-40B4-BE49-F238E27FC236}">
                <a16:creationId xmlns:a16="http://schemas.microsoft.com/office/drawing/2014/main" id="{2D9E6600-F535-494C-9130-1632E4D35B26}"/>
              </a:ext>
            </a:extLst>
          </p:cNvPr>
          <p:cNvSpPr>
            <a:spLocks noGrp="1"/>
          </p:cNvSpPr>
          <p:nvPr>
            <p:ph type="body" sz="quarter" idx="12" hasCustomPrompt="1"/>
          </p:nvPr>
        </p:nvSpPr>
        <p:spPr>
          <a:xfrm>
            <a:off x="2795724" y="2894758"/>
            <a:ext cx="2018064"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two</a:t>
            </a:r>
          </a:p>
        </p:txBody>
      </p:sp>
      <p:sp>
        <p:nvSpPr>
          <p:cNvPr id="38" name="Text Placeholder 2">
            <a:extLst>
              <a:ext uri="{FF2B5EF4-FFF2-40B4-BE49-F238E27FC236}">
                <a16:creationId xmlns:a16="http://schemas.microsoft.com/office/drawing/2014/main" id="{586BD180-161B-D443-835F-6773C4AEC9E8}"/>
              </a:ext>
            </a:extLst>
          </p:cNvPr>
          <p:cNvSpPr>
            <a:spLocks noGrp="1"/>
          </p:cNvSpPr>
          <p:nvPr>
            <p:ph type="body" sz="quarter" idx="13" hasCustomPrompt="1"/>
          </p:nvPr>
        </p:nvSpPr>
        <p:spPr>
          <a:xfrm>
            <a:off x="5061486" y="2894758"/>
            <a:ext cx="2008026"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three</a:t>
            </a:r>
          </a:p>
        </p:txBody>
      </p:sp>
      <p:sp>
        <p:nvSpPr>
          <p:cNvPr id="39" name="Text Placeholder 2">
            <a:extLst>
              <a:ext uri="{FF2B5EF4-FFF2-40B4-BE49-F238E27FC236}">
                <a16:creationId xmlns:a16="http://schemas.microsoft.com/office/drawing/2014/main" id="{C32BE942-4491-4144-956C-98F7EA4BDCD9}"/>
              </a:ext>
            </a:extLst>
          </p:cNvPr>
          <p:cNvSpPr>
            <a:spLocks noGrp="1"/>
          </p:cNvSpPr>
          <p:nvPr>
            <p:ph type="body" sz="quarter" idx="14" hasCustomPrompt="1"/>
          </p:nvPr>
        </p:nvSpPr>
        <p:spPr>
          <a:xfrm>
            <a:off x="7327249" y="2894758"/>
            <a:ext cx="2010918" cy="438150"/>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four</a:t>
            </a:r>
          </a:p>
        </p:txBody>
      </p:sp>
      <p:sp>
        <p:nvSpPr>
          <p:cNvPr id="5" name="Text Placeholder 4">
            <a:extLst>
              <a:ext uri="{FF2B5EF4-FFF2-40B4-BE49-F238E27FC236}">
                <a16:creationId xmlns:a16="http://schemas.microsoft.com/office/drawing/2014/main" id="{B7F7453E-BBE8-E444-8E1C-B8A2CFF70169}"/>
              </a:ext>
            </a:extLst>
          </p:cNvPr>
          <p:cNvSpPr>
            <a:spLocks noGrp="1"/>
          </p:cNvSpPr>
          <p:nvPr>
            <p:ph type="body" sz="quarter" idx="16" hasCustomPrompt="1"/>
          </p:nvPr>
        </p:nvSpPr>
        <p:spPr>
          <a:xfrm>
            <a:off x="586805" y="3365819"/>
            <a:ext cx="1940434" cy="222408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1" name="Text Placeholder 4">
            <a:extLst>
              <a:ext uri="{FF2B5EF4-FFF2-40B4-BE49-F238E27FC236}">
                <a16:creationId xmlns:a16="http://schemas.microsoft.com/office/drawing/2014/main" id="{B5004D50-1C19-4546-871C-EFDE593708E8}"/>
              </a:ext>
            </a:extLst>
          </p:cNvPr>
          <p:cNvSpPr>
            <a:spLocks noGrp="1"/>
          </p:cNvSpPr>
          <p:nvPr>
            <p:ph type="body" sz="quarter" idx="17" hasCustomPrompt="1"/>
          </p:nvPr>
        </p:nvSpPr>
        <p:spPr>
          <a:xfrm>
            <a:off x="2795725" y="3375000"/>
            <a:ext cx="2011739" cy="2224087"/>
          </a:xfrm>
          <a:prstGeom prst="rect">
            <a:avLst/>
          </a:prstGeom>
        </p:spPr>
        <p:txBody>
          <a:bodyPr/>
          <a:lstStyle>
            <a:lvl1pPr marL="1431650" marR="0" indent="-1431650"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3" name="Text Placeholder 4">
            <a:extLst>
              <a:ext uri="{FF2B5EF4-FFF2-40B4-BE49-F238E27FC236}">
                <a16:creationId xmlns:a16="http://schemas.microsoft.com/office/drawing/2014/main" id="{5D3BC955-AC67-A740-A2E9-D349F3731263}"/>
              </a:ext>
            </a:extLst>
          </p:cNvPr>
          <p:cNvSpPr>
            <a:spLocks noGrp="1"/>
          </p:cNvSpPr>
          <p:nvPr>
            <p:ph type="body" sz="quarter" idx="18" hasCustomPrompt="1"/>
          </p:nvPr>
        </p:nvSpPr>
        <p:spPr>
          <a:xfrm>
            <a:off x="5061487" y="3362476"/>
            <a:ext cx="2003597" cy="2224087"/>
          </a:xfrm>
          <a:prstGeom prst="rect">
            <a:avLst/>
          </a:prstGeom>
        </p:spPr>
        <p:txBody>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4" name="Text Placeholder 4">
            <a:extLst>
              <a:ext uri="{FF2B5EF4-FFF2-40B4-BE49-F238E27FC236}">
                <a16:creationId xmlns:a16="http://schemas.microsoft.com/office/drawing/2014/main" id="{7B5A8378-02CC-8A48-9835-EEBEDFE2BEB7}"/>
              </a:ext>
            </a:extLst>
          </p:cNvPr>
          <p:cNvSpPr>
            <a:spLocks noGrp="1"/>
          </p:cNvSpPr>
          <p:nvPr>
            <p:ph type="body" sz="quarter" idx="19" hasCustomPrompt="1"/>
          </p:nvPr>
        </p:nvSpPr>
        <p:spPr>
          <a:xfrm>
            <a:off x="7327249" y="3365818"/>
            <a:ext cx="1997901" cy="2224087"/>
          </a:xfrm>
          <a:prstGeom prst="rect">
            <a:avLst/>
          </a:prstGeom>
        </p:spPr>
        <p:txBody>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5" name="Text Placeholder 4">
            <a:extLst>
              <a:ext uri="{FF2B5EF4-FFF2-40B4-BE49-F238E27FC236}">
                <a16:creationId xmlns:a16="http://schemas.microsoft.com/office/drawing/2014/main" id="{E262CA39-62C7-2940-92C6-442503535720}"/>
              </a:ext>
            </a:extLst>
          </p:cNvPr>
          <p:cNvSpPr>
            <a:spLocks noGrp="1"/>
          </p:cNvSpPr>
          <p:nvPr>
            <p:ph type="body" sz="quarter" idx="20" hasCustomPrompt="1"/>
          </p:nvPr>
        </p:nvSpPr>
        <p:spPr>
          <a:xfrm>
            <a:off x="9593013" y="3365818"/>
            <a:ext cx="1989503" cy="2224087"/>
          </a:xfrm>
          <a:prstGeom prst="rect">
            <a:avLst/>
          </a:prstGeom>
        </p:spPr>
        <p:txBody>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6" name="Text Placeholder 2">
            <a:extLst>
              <a:ext uri="{FF2B5EF4-FFF2-40B4-BE49-F238E27FC236}">
                <a16:creationId xmlns:a16="http://schemas.microsoft.com/office/drawing/2014/main" id="{6BD9C4FF-FB66-014E-AF7A-51384E2B96B6}"/>
              </a:ext>
            </a:extLst>
          </p:cNvPr>
          <p:cNvSpPr>
            <a:spLocks noGrp="1"/>
          </p:cNvSpPr>
          <p:nvPr>
            <p:ph type="body" sz="quarter" idx="21" hasCustomPrompt="1"/>
          </p:nvPr>
        </p:nvSpPr>
        <p:spPr>
          <a:xfrm>
            <a:off x="847083" y="5722884"/>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36" name="Text Placeholder 2">
            <a:extLst>
              <a:ext uri="{FF2B5EF4-FFF2-40B4-BE49-F238E27FC236}">
                <a16:creationId xmlns:a16="http://schemas.microsoft.com/office/drawing/2014/main" id="{CE98AF34-E863-3045-A8E1-D76A3D5E778C}"/>
              </a:ext>
            </a:extLst>
          </p:cNvPr>
          <p:cNvSpPr>
            <a:spLocks noGrp="1"/>
          </p:cNvSpPr>
          <p:nvPr>
            <p:ph type="body" sz="quarter" idx="27" hasCustomPrompt="1"/>
          </p:nvPr>
        </p:nvSpPr>
        <p:spPr>
          <a:xfrm>
            <a:off x="3101745" y="5721374"/>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42" name="Text Placeholder 2">
            <a:extLst>
              <a:ext uri="{FF2B5EF4-FFF2-40B4-BE49-F238E27FC236}">
                <a16:creationId xmlns:a16="http://schemas.microsoft.com/office/drawing/2014/main" id="{0D37B7A5-7E04-8741-A638-5445E11D8A34}"/>
              </a:ext>
            </a:extLst>
          </p:cNvPr>
          <p:cNvSpPr>
            <a:spLocks noGrp="1"/>
          </p:cNvSpPr>
          <p:nvPr>
            <p:ph type="body" sz="quarter" idx="28" hasCustomPrompt="1"/>
          </p:nvPr>
        </p:nvSpPr>
        <p:spPr>
          <a:xfrm>
            <a:off x="5356407" y="5721373"/>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52" name="Text Placeholder 2">
            <a:extLst>
              <a:ext uri="{FF2B5EF4-FFF2-40B4-BE49-F238E27FC236}">
                <a16:creationId xmlns:a16="http://schemas.microsoft.com/office/drawing/2014/main" id="{71309B9E-894F-4041-B0BC-BF86477E8FEC}"/>
              </a:ext>
            </a:extLst>
          </p:cNvPr>
          <p:cNvSpPr>
            <a:spLocks noGrp="1"/>
          </p:cNvSpPr>
          <p:nvPr>
            <p:ph type="body" sz="quarter" idx="29" hasCustomPrompt="1"/>
          </p:nvPr>
        </p:nvSpPr>
        <p:spPr>
          <a:xfrm>
            <a:off x="7676612" y="5721372"/>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58" name="Text Placeholder 2">
            <a:extLst>
              <a:ext uri="{FF2B5EF4-FFF2-40B4-BE49-F238E27FC236}">
                <a16:creationId xmlns:a16="http://schemas.microsoft.com/office/drawing/2014/main" id="{14CADB8D-0EE7-5346-9449-A6736DF1124C}"/>
              </a:ext>
            </a:extLst>
          </p:cNvPr>
          <p:cNvSpPr>
            <a:spLocks noGrp="1"/>
          </p:cNvSpPr>
          <p:nvPr>
            <p:ph type="body" sz="quarter" idx="30" hasCustomPrompt="1"/>
          </p:nvPr>
        </p:nvSpPr>
        <p:spPr>
          <a:xfrm>
            <a:off x="9865731" y="5721371"/>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27" name="Text Placeholder 2">
            <a:extLst>
              <a:ext uri="{FF2B5EF4-FFF2-40B4-BE49-F238E27FC236}">
                <a16:creationId xmlns:a16="http://schemas.microsoft.com/office/drawing/2014/main" id="{CC9A328C-25E0-4B4C-B41E-E27D7E4DB81B}"/>
              </a:ext>
            </a:extLst>
          </p:cNvPr>
          <p:cNvSpPr>
            <a:spLocks noGrp="1"/>
          </p:cNvSpPr>
          <p:nvPr>
            <p:ph type="body" sz="quarter" idx="15" hasCustomPrompt="1"/>
          </p:nvPr>
        </p:nvSpPr>
        <p:spPr>
          <a:xfrm>
            <a:off x="9593013" y="2894758"/>
            <a:ext cx="1954213"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five</a:t>
            </a:r>
          </a:p>
        </p:txBody>
      </p:sp>
    </p:spTree>
    <p:extLst>
      <p:ext uri="{BB962C8B-B14F-4D97-AF65-F5344CB8AC3E}">
        <p14:creationId xmlns:p14="http://schemas.microsoft.com/office/powerpoint/2010/main" val="4094943514"/>
      </p:ext>
    </p:extLst>
  </p:cSld>
  <p:clrMapOvr>
    <a:masterClrMapping/>
  </p:clrMapOvr>
  <p:transition>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Key assumptions 1">
    <p:spTree>
      <p:nvGrpSpPr>
        <p:cNvPr id="1" name=""/>
        <p:cNvGrpSpPr/>
        <p:nvPr/>
      </p:nvGrpSpPr>
      <p:grpSpPr>
        <a:xfrm>
          <a:off x="0" y="0"/>
          <a:ext cx="0" cy="0"/>
          <a:chOff x="0" y="0"/>
          <a:chExt cx="0" cy="0"/>
        </a:xfrm>
      </p:grpSpPr>
      <p:sp>
        <p:nvSpPr>
          <p:cNvPr id="4" name="Rectangle 3" descr="Three assumptions group">
            <a:extLst>
              <a:ext uri="{FF2B5EF4-FFF2-40B4-BE49-F238E27FC236}">
                <a16:creationId xmlns:a16="http://schemas.microsoft.com/office/drawing/2014/main" id="{A6F2DF57-CB34-4B4B-9D37-E582492AE6AD}"/>
              </a:ext>
            </a:extLst>
          </p:cNvPr>
          <p:cNvSpPr/>
          <p:nvPr userDrawn="1"/>
        </p:nvSpPr>
        <p:spPr bwMode="auto">
          <a:xfrm>
            <a:off x="580137" y="1564087"/>
            <a:ext cx="11025188" cy="382806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Rectangle 7" descr="First assumption icon">
            <a:extLst>
              <a:ext uri="{FF2B5EF4-FFF2-40B4-BE49-F238E27FC236}">
                <a16:creationId xmlns:a16="http://schemas.microsoft.com/office/drawing/2014/main" id="{1B7B5E21-3ED6-D847-A3AD-503DA38B40EF}"/>
              </a:ext>
            </a:extLst>
          </p:cNvPr>
          <p:cNvSpPr/>
          <p:nvPr userDrawn="1"/>
        </p:nvSpPr>
        <p:spPr bwMode="auto">
          <a:xfrm>
            <a:off x="580138" y="1563689"/>
            <a:ext cx="937239" cy="1062211"/>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9" name="Rectangle 8" descr="Second assumption icon">
            <a:extLst>
              <a:ext uri="{FF2B5EF4-FFF2-40B4-BE49-F238E27FC236}">
                <a16:creationId xmlns:a16="http://schemas.microsoft.com/office/drawing/2014/main" id="{3282DBBF-FBB4-7C46-8E08-5304C8A3701E}"/>
              </a:ext>
            </a:extLst>
          </p:cNvPr>
          <p:cNvSpPr/>
          <p:nvPr userDrawn="1"/>
        </p:nvSpPr>
        <p:spPr bwMode="auto">
          <a:xfrm>
            <a:off x="4302588" y="1557721"/>
            <a:ext cx="937239" cy="1062211"/>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10" name="Rectangle 9" descr="Connection icon">
            <a:extLst>
              <a:ext uri="{FF2B5EF4-FFF2-40B4-BE49-F238E27FC236}">
                <a16:creationId xmlns:a16="http://schemas.microsoft.com/office/drawing/2014/main" id="{8029891C-CFE4-A74F-BCD0-E31ABF2A7909}"/>
              </a:ext>
            </a:extLst>
          </p:cNvPr>
          <p:cNvSpPr/>
          <p:nvPr userDrawn="1"/>
        </p:nvSpPr>
        <p:spPr bwMode="auto">
          <a:xfrm>
            <a:off x="7917203" y="1563687"/>
            <a:ext cx="937239" cy="1062211"/>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22" name="Picture Placeholder 21">
            <a:extLst>
              <a:ext uri="{FF2B5EF4-FFF2-40B4-BE49-F238E27FC236}">
                <a16:creationId xmlns:a16="http://schemas.microsoft.com/office/drawing/2014/main" id="{878B4613-2190-5147-B5DD-D30A6CA9DD9F}"/>
              </a:ext>
            </a:extLst>
          </p:cNvPr>
          <p:cNvSpPr>
            <a:spLocks noGrp="1"/>
          </p:cNvSpPr>
          <p:nvPr>
            <p:ph type="pic" sz="quarter" idx="10" hasCustomPrompt="1"/>
          </p:nvPr>
        </p:nvSpPr>
        <p:spPr>
          <a:xfrm>
            <a:off x="680733" y="1732841"/>
            <a:ext cx="750197" cy="723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3" name="Picture Placeholder 21">
            <a:extLst>
              <a:ext uri="{FF2B5EF4-FFF2-40B4-BE49-F238E27FC236}">
                <a16:creationId xmlns:a16="http://schemas.microsoft.com/office/drawing/2014/main" id="{AD81D63F-9270-534F-B7A9-08094E27FA4B}"/>
              </a:ext>
            </a:extLst>
          </p:cNvPr>
          <p:cNvSpPr>
            <a:spLocks noGrp="1"/>
          </p:cNvSpPr>
          <p:nvPr>
            <p:ph type="pic" sz="quarter" idx="11" hasCustomPrompt="1"/>
          </p:nvPr>
        </p:nvSpPr>
        <p:spPr>
          <a:xfrm>
            <a:off x="4347096" y="1732841"/>
            <a:ext cx="750197" cy="723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4" name="Picture Placeholder 21">
            <a:extLst>
              <a:ext uri="{FF2B5EF4-FFF2-40B4-BE49-F238E27FC236}">
                <a16:creationId xmlns:a16="http://schemas.microsoft.com/office/drawing/2014/main" id="{4D9AFAC8-86E6-C04A-BE78-0900252531E4}"/>
              </a:ext>
            </a:extLst>
          </p:cNvPr>
          <p:cNvSpPr>
            <a:spLocks noGrp="1"/>
          </p:cNvSpPr>
          <p:nvPr>
            <p:ph type="pic" sz="quarter" idx="12" hasCustomPrompt="1"/>
          </p:nvPr>
        </p:nvSpPr>
        <p:spPr>
          <a:xfrm>
            <a:off x="8017797" y="1732841"/>
            <a:ext cx="750197" cy="723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Title 16">
            <a:extLst>
              <a:ext uri="{FF2B5EF4-FFF2-40B4-BE49-F238E27FC236}">
                <a16:creationId xmlns:a16="http://schemas.microsoft.com/office/drawing/2014/main" id="{77208100-00D2-4FC6-A797-1BA0AF3439BD}"/>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Key assumptions</a:t>
            </a:r>
          </a:p>
        </p:txBody>
      </p:sp>
      <p:sp>
        <p:nvSpPr>
          <p:cNvPr id="3" name="Text Placeholder 2">
            <a:extLst>
              <a:ext uri="{FF2B5EF4-FFF2-40B4-BE49-F238E27FC236}">
                <a16:creationId xmlns:a16="http://schemas.microsoft.com/office/drawing/2014/main" id="{298E7EE8-3856-427A-885B-A4C374F19C98}"/>
              </a:ext>
            </a:extLst>
          </p:cNvPr>
          <p:cNvSpPr>
            <a:spLocks noGrp="1"/>
          </p:cNvSpPr>
          <p:nvPr>
            <p:ph type="body" sz="quarter" idx="13" hasCustomPrompt="1"/>
          </p:nvPr>
        </p:nvSpPr>
        <p:spPr>
          <a:xfrm>
            <a:off x="1517650" y="1563688"/>
            <a:ext cx="2755033" cy="1065212"/>
          </a:xfrm>
          <a:prstGeom prst="rect">
            <a:avLst/>
          </a:prstGeom>
          <a:solidFill>
            <a:srgbClr val="0078D4"/>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Assumption one</a:t>
            </a:r>
          </a:p>
        </p:txBody>
      </p:sp>
      <p:sp>
        <p:nvSpPr>
          <p:cNvPr id="19" name="Text Placeholder 2">
            <a:extLst>
              <a:ext uri="{FF2B5EF4-FFF2-40B4-BE49-F238E27FC236}">
                <a16:creationId xmlns:a16="http://schemas.microsoft.com/office/drawing/2014/main" id="{DE7EDD49-1C61-4ACB-BF1B-4E444B10A8CD}"/>
              </a:ext>
            </a:extLst>
          </p:cNvPr>
          <p:cNvSpPr>
            <a:spLocks noGrp="1"/>
          </p:cNvSpPr>
          <p:nvPr>
            <p:ph type="body" sz="quarter" idx="14" hasCustomPrompt="1"/>
          </p:nvPr>
        </p:nvSpPr>
        <p:spPr>
          <a:xfrm>
            <a:off x="5216909" y="1556220"/>
            <a:ext cx="2755033" cy="1065212"/>
          </a:xfrm>
          <a:prstGeom prst="rect">
            <a:avLst/>
          </a:prstGeom>
          <a:solidFill>
            <a:srgbClr val="0078D4"/>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Assumption two</a:t>
            </a:r>
          </a:p>
        </p:txBody>
      </p:sp>
      <p:sp>
        <p:nvSpPr>
          <p:cNvPr id="20" name="Text Placeholder 2">
            <a:extLst>
              <a:ext uri="{FF2B5EF4-FFF2-40B4-BE49-F238E27FC236}">
                <a16:creationId xmlns:a16="http://schemas.microsoft.com/office/drawing/2014/main" id="{BE0FF153-417A-4E21-BAFF-F90AAACF6A9D}"/>
              </a:ext>
            </a:extLst>
          </p:cNvPr>
          <p:cNvSpPr>
            <a:spLocks noGrp="1"/>
          </p:cNvSpPr>
          <p:nvPr>
            <p:ph type="body" sz="quarter" idx="15" hasCustomPrompt="1"/>
          </p:nvPr>
        </p:nvSpPr>
        <p:spPr>
          <a:xfrm>
            <a:off x="8818293" y="1560685"/>
            <a:ext cx="2755033" cy="1065212"/>
          </a:xfrm>
          <a:prstGeom prst="rect">
            <a:avLst/>
          </a:prstGeom>
          <a:solidFill>
            <a:srgbClr val="0078D4"/>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Assumption three</a:t>
            </a:r>
          </a:p>
        </p:txBody>
      </p:sp>
      <p:sp>
        <p:nvSpPr>
          <p:cNvPr id="6" name="Text Placeholder 5">
            <a:extLst>
              <a:ext uri="{FF2B5EF4-FFF2-40B4-BE49-F238E27FC236}">
                <a16:creationId xmlns:a16="http://schemas.microsoft.com/office/drawing/2014/main" id="{4457B5A7-65FF-074D-8482-4774561D0A80}"/>
              </a:ext>
            </a:extLst>
          </p:cNvPr>
          <p:cNvSpPr>
            <a:spLocks noGrp="1"/>
          </p:cNvSpPr>
          <p:nvPr>
            <p:ph type="body" sz="quarter" idx="16"/>
          </p:nvPr>
        </p:nvSpPr>
        <p:spPr>
          <a:xfrm>
            <a:off x="606089" y="2647072"/>
            <a:ext cx="3662172" cy="2729142"/>
          </a:xfrm>
          <a:prstGeom prst="rect">
            <a:avLst/>
          </a:prstGeom>
        </p:spPr>
        <p:txBody>
          <a:bodyPr/>
          <a:lstStyle>
            <a:lvl1pPr marL="285695" indent="-285695">
              <a:buFont typeface="Arial" panose="020B0604020202020204" pitchFamily="34" charset="0"/>
              <a:buChar char="•"/>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lvl="0"/>
            <a:r>
              <a:rPr lang="en-US"/>
              <a:t>Edit Master text styles</a:t>
            </a:r>
          </a:p>
        </p:txBody>
      </p:sp>
      <p:sp>
        <p:nvSpPr>
          <p:cNvPr id="21" name="Text Placeholder 5">
            <a:extLst>
              <a:ext uri="{FF2B5EF4-FFF2-40B4-BE49-F238E27FC236}">
                <a16:creationId xmlns:a16="http://schemas.microsoft.com/office/drawing/2014/main" id="{1218652E-852D-C14B-A6E3-C8F9A54CABEF}"/>
              </a:ext>
            </a:extLst>
          </p:cNvPr>
          <p:cNvSpPr>
            <a:spLocks noGrp="1"/>
          </p:cNvSpPr>
          <p:nvPr>
            <p:ph type="body" sz="quarter" idx="17"/>
          </p:nvPr>
        </p:nvSpPr>
        <p:spPr>
          <a:xfrm>
            <a:off x="4302588" y="2647072"/>
            <a:ext cx="3664912" cy="2729142"/>
          </a:xfrm>
          <a:prstGeom prst="rect">
            <a:avLst/>
          </a:prstGeom>
        </p:spPr>
        <p:txBody>
          <a:bodyPr/>
          <a:lstStyle>
            <a:lvl1pPr marL="285695" indent="-285695">
              <a:buFont typeface="Arial" panose="020B0604020202020204" pitchFamily="34" charset="0"/>
              <a:buChar char="•"/>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lvl="0"/>
            <a:r>
              <a:rPr lang="en-US"/>
              <a:t>Edit Master text styles</a:t>
            </a:r>
          </a:p>
        </p:txBody>
      </p:sp>
      <p:sp>
        <p:nvSpPr>
          <p:cNvPr id="25" name="Text Placeholder 5">
            <a:extLst>
              <a:ext uri="{FF2B5EF4-FFF2-40B4-BE49-F238E27FC236}">
                <a16:creationId xmlns:a16="http://schemas.microsoft.com/office/drawing/2014/main" id="{F958EB55-E8E1-1449-8D38-EAFF7E6091AA}"/>
              </a:ext>
            </a:extLst>
          </p:cNvPr>
          <p:cNvSpPr>
            <a:spLocks noGrp="1"/>
          </p:cNvSpPr>
          <p:nvPr>
            <p:ph type="body" sz="quarter" idx="18"/>
          </p:nvPr>
        </p:nvSpPr>
        <p:spPr>
          <a:xfrm>
            <a:off x="7967499" y="2647072"/>
            <a:ext cx="3637826" cy="2729142"/>
          </a:xfrm>
          <a:prstGeom prst="rect">
            <a:avLst/>
          </a:prstGeom>
        </p:spPr>
        <p:txBody>
          <a:bodyPr/>
          <a:lstStyle>
            <a:lvl1pPr marL="285695" indent="-285695">
              <a:buFont typeface="Arial" panose="020B0604020202020204" pitchFamily="34" charset="0"/>
              <a:buChar char="•"/>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lvl="0"/>
            <a:r>
              <a:rPr lang="en-US"/>
              <a:t>Edit Master text styles</a:t>
            </a:r>
          </a:p>
        </p:txBody>
      </p:sp>
    </p:spTree>
    <p:extLst>
      <p:ext uri="{BB962C8B-B14F-4D97-AF65-F5344CB8AC3E}">
        <p14:creationId xmlns:p14="http://schemas.microsoft.com/office/powerpoint/2010/main" val="2756226169"/>
      </p:ext>
    </p:extLst>
  </p:cSld>
  <p:clrMapOvr>
    <a:masterClrMapping/>
  </p:clrMapOvr>
  <p:transition>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Key assumptions 2">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DE88E2B9-A705-4D41-B77D-A3785943995B}"/>
              </a:ext>
            </a:extLst>
          </p:cNvPr>
          <p:cNvSpPr>
            <a:spLocks noGrp="1"/>
          </p:cNvSpPr>
          <p:nvPr>
            <p:ph type="body" sz="quarter" idx="10"/>
          </p:nvPr>
        </p:nvSpPr>
        <p:spPr>
          <a:xfrm>
            <a:off x="584201" y="1435496"/>
            <a:ext cx="4572000" cy="2573012"/>
          </a:xfrm>
          <a:prstGeom prst="rect">
            <a:avLst/>
          </a:prstGeom>
        </p:spPr>
        <p:txBody>
          <a:bodyPr/>
          <a:lstStyle>
            <a:lvl1pPr>
              <a:defRPr sz="2000"/>
            </a:lvl1pPr>
            <a:lvl2pPr>
              <a:defRPr sz="16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C5C8F444-0C83-8449-AAD8-C5285796C63B}"/>
              </a:ext>
            </a:extLst>
          </p:cNvPr>
          <p:cNvSpPr>
            <a:spLocks noGrp="1"/>
          </p:cNvSpPr>
          <p:nvPr>
            <p:ph type="pic" sz="quarter" idx="11" hasCustomPrompt="1"/>
          </p:nvPr>
        </p:nvSpPr>
        <p:spPr>
          <a:xfrm>
            <a:off x="5267326" y="0"/>
            <a:ext cx="6924675" cy="68580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5" name="Title 16">
            <a:extLst>
              <a:ext uri="{FF2B5EF4-FFF2-40B4-BE49-F238E27FC236}">
                <a16:creationId xmlns:a16="http://schemas.microsoft.com/office/drawing/2014/main" id="{1496F97F-A6C2-4472-B0C1-4034049A71A9}"/>
              </a:ext>
            </a:extLst>
          </p:cNvPr>
          <p:cNvSpPr>
            <a:spLocks noGrp="1"/>
          </p:cNvSpPr>
          <p:nvPr>
            <p:ph type="title" hasCustomPrompt="1"/>
          </p:nvPr>
        </p:nvSpPr>
        <p:spPr>
          <a:xfrm>
            <a:off x="588264" y="457200"/>
            <a:ext cx="4679062" cy="548640"/>
          </a:xfrm>
          <a:prstGeom prst="rect">
            <a:avLst/>
          </a:prstGeom>
        </p:spPr>
        <p:txBody>
          <a:bodyPr/>
          <a:lstStyle>
            <a:lvl1pPr>
              <a:defRPr/>
            </a:lvl1pPr>
          </a:lstStyle>
          <a:p>
            <a:r>
              <a:rPr lang="en-US"/>
              <a:t>Key assumptions</a:t>
            </a:r>
          </a:p>
        </p:txBody>
      </p:sp>
    </p:spTree>
    <p:extLst>
      <p:ext uri="{BB962C8B-B14F-4D97-AF65-F5344CB8AC3E}">
        <p14:creationId xmlns:p14="http://schemas.microsoft.com/office/powerpoint/2010/main" val="2889237406"/>
      </p:ext>
    </p:extLst>
  </p:cSld>
  <p:clrMapOvr>
    <a:masterClrMapping/>
  </p:clrMapOvr>
  <p:transition>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Key assumptions 3">
    <p:spTree>
      <p:nvGrpSpPr>
        <p:cNvPr id="1" name=""/>
        <p:cNvGrpSpPr/>
        <p:nvPr/>
      </p:nvGrpSpPr>
      <p:grpSpPr>
        <a:xfrm>
          <a:off x="0" y="0"/>
          <a:ext cx="0" cy="0"/>
          <a:chOff x="0" y="0"/>
          <a:chExt cx="0" cy="0"/>
        </a:xfrm>
      </p:grpSpPr>
      <p:sp>
        <p:nvSpPr>
          <p:cNvPr id="9" name="Title 16">
            <a:extLst>
              <a:ext uri="{FF2B5EF4-FFF2-40B4-BE49-F238E27FC236}">
                <a16:creationId xmlns:a16="http://schemas.microsoft.com/office/drawing/2014/main" id="{A582ABDD-8E50-674C-B692-BC0F715F348F}"/>
              </a:ext>
            </a:extLst>
          </p:cNvPr>
          <p:cNvSpPr>
            <a:spLocks noGrp="1"/>
          </p:cNvSpPr>
          <p:nvPr>
            <p:ph type="title"/>
          </p:nvPr>
        </p:nvSpPr>
        <p:spPr>
          <a:xfrm>
            <a:off x="588263" y="457200"/>
            <a:ext cx="11018520" cy="553998"/>
          </a:xfrm>
          <a:prstGeom prst="rect">
            <a:avLst/>
          </a:prstGeom>
        </p:spPr>
        <p:txBody>
          <a:bodyPr/>
          <a:lstStyle/>
          <a:p>
            <a:r>
              <a:rPr lang="en-US"/>
              <a:t>Click to edit Master title style</a:t>
            </a:r>
          </a:p>
        </p:txBody>
      </p:sp>
      <p:sp>
        <p:nvSpPr>
          <p:cNvPr id="17" name="Picture Placeholder 16">
            <a:extLst>
              <a:ext uri="{FF2B5EF4-FFF2-40B4-BE49-F238E27FC236}">
                <a16:creationId xmlns:a16="http://schemas.microsoft.com/office/drawing/2014/main" id="{FACDF362-7107-824C-BFEE-91E9F0F4FF21}"/>
              </a:ext>
            </a:extLst>
          </p:cNvPr>
          <p:cNvSpPr>
            <a:spLocks noGrp="1"/>
          </p:cNvSpPr>
          <p:nvPr>
            <p:ph type="pic" sz="quarter" idx="10" hasCustomPrompt="1"/>
          </p:nvPr>
        </p:nvSpPr>
        <p:spPr>
          <a:xfrm>
            <a:off x="1036661" y="1351362"/>
            <a:ext cx="1177925" cy="115055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Picture Placeholder 16">
            <a:extLst>
              <a:ext uri="{FF2B5EF4-FFF2-40B4-BE49-F238E27FC236}">
                <a16:creationId xmlns:a16="http://schemas.microsoft.com/office/drawing/2014/main" id="{CD0BFDF1-6D87-7742-83C4-16B9E0F09E38}"/>
              </a:ext>
            </a:extLst>
          </p:cNvPr>
          <p:cNvSpPr>
            <a:spLocks noGrp="1"/>
          </p:cNvSpPr>
          <p:nvPr>
            <p:ph type="pic" sz="quarter" idx="11" hasCustomPrompt="1"/>
          </p:nvPr>
        </p:nvSpPr>
        <p:spPr>
          <a:xfrm>
            <a:off x="1036661" y="5008383"/>
            <a:ext cx="1177925" cy="115055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9" name="Picture Placeholder 16">
            <a:extLst>
              <a:ext uri="{FF2B5EF4-FFF2-40B4-BE49-F238E27FC236}">
                <a16:creationId xmlns:a16="http://schemas.microsoft.com/office/drawing/2014/main" id="{492D1066-4742-CC4A-A82F-D5A239FADEE1}"/>
              </a:ext>
            </a:extLst>
          </p:cNvPr>
          <p:cNvSpPr>
            <a:spLocks noGrp="1"/>
          </p:cNvSpPr>
          <p:nvPr>
            <p:ph type="pic" sz="quarter" idx="12" hasCustomPrompt="1"/>
          </p:nvPr>
        </p:nvSpPr>
        <p:spPr>
          <a:xfrm>
            <a:off x="1036661" y="3183290"/>
            <a:ext cx="1177925" cy="115055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 name="Text Placeholder 2">
            <a:extLst>
              <a:ext uri="{FF2B5EF4-FFF2-40B4-BE49-F238E27FC236}">
                <a16:creationId xmlns:a16="http://schemas.microsoft.com/office/drawing/2014/main" id="{64F08DCC-7992-4DBC-903B-28482D9F63F8}"/>
              </a:ext>
            </a:extLst>
          </p:cNvPr>
          <p:cNvSpPr>
            <a:spLocks noGrp="1"/>
          </p:cNvSpPr>
          <p:nvPr>
            <p:ph type="body" sz="quarter" idx="13" hasCustomPrompt="1"/>
          </p:nvPr>
        </p:nvSpPr>
        <p:spPr>
          <a:xfrm>
            <a:off x="2594117" y="1351362"/>
            <a:ext cx="7515225" cy="1150551"/>
          </a:xfrm>
          <a:prstGeom prst="rect">
            <a:avLst/>
          </a:prstGeom>
          <a:solidFill>
            <a:srgbClr val="0078D4"/>
          </a:solidFill>
        </p:spPr>
        <p:txBody>
          <a:bodyP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Topic one</a:t>
            </a:r>
          </a:p>
        </p:txBody>
      </p:sp>
      <p:sp>
        <p:nvSpPr>
          <p:cNvPr id="13" name="Text Placeholder 2">
            <a:extLst>
              <a:ext uri="{FF2B5EF4-FFF2-40B4-BE49-F238E27FC236}">
                <a16:creationId xmlns:a16="http://schemas.microsoft.com/office/drawing/2014/main" id="{36700696-D193-40FA-BCD9-6141188BDA1A}"/>
              </a:ext>
            </a:extLst>
          </p:cNvPr>
          <p:cNvSpPr>
            <a:spLocks noGrp="1"/>
          </p:cNvSpPr>
          <p:nvPr>
            <p:ph type="body" sz="quarter" idx="14" hasCustomPrompt="1"/>
          </p:nvPr>
        </p:nvSpPr>
        <p:spPr>
          <a:xfrm>
            <a:off x="2594116" y="3183289"/>
            <a:ext cx="7515225" cy="1150551"/>
          </a:xfrm>
          <a:prstGeom prst="rect">
            <a:avLst/>
          </a:prstGeom>
          <a:solidFill>
            <a:srgbClr val="0078D4"/>
          </a:solidFill>
        </p:spPr>
        <p:txBody>
          <a:bodyP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Topic two</a:t>
            </a:r>
          </a:p>
        </p:txBody>
      </p:sp>
      <p:sp>
        <p:nvSpPr>
          <p:cNvPr id="14" name="Text Placeholder 2">
            <a:extLst>
              <a:ext uri="{FF2B5EF4-FFF2-40B4-BE49-F238E27FC236}">
                <a16:creationId xmlns:a16="http://schemas.microsoft.com/office/drawing/2014/main" id="{30DAFDAA-0ED7-4DD7-8708-8CD9FD97D7F1}"/>
              </a:ext>
            </a:extLst>
          </p:cNvPr>
          <p:cNvSpPr>
            <a:spLocks noGrp="1"/>
          </p:cNvSpPr>
          <p:nvPr>
            <p:ph type="body" sz="quarter" idx="15" hasCustomPrompt="1"/>
          </p:nvPr>
        </p:nvSpPr>
        <p:spPr>
          <a:xfrm>
            <a:off x="2594117" y="5008382"/>
            <a:ext cx="7515225" cy="1150551"/>
          </a:xfrm>
          <a:prstGeom prst="rect">
            <a:avLst/>
          </a:prstGeom>
          <a:solidFill>
            <a:srgbClr val="0078D4"/>
          </a:solidFill>
        </p:spPr>
        <p:txBody>
          <a:bodyP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Topic three</a:t>
            </a:r>
          </a:p>
        </p:txBody>
      </p:sp>
    </p:spTree>
    <p:extLst>
      <p:ext uri="{BB962C8B-B14F-4D97-AF65-F5344CB8AC3E}">
        <p14:creationId xmlns:p14="http://schemas.microsoft.com/office/powerpoint/2010/main" val="926187226"/>
      </p:ext>
    </p:extLst>
  </p:cSld>
  <p:clrMapOvr>
    <a:masterClrMapping/>
  </p:clrMapOvr>
  <p:transition>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Why MS Services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22CEB6-1280-0549-87CC-89B757F172E6}"/>
              </a:ext>
            </a:extLst>
          </p:cNvPr>
          <p:cNvSpPr txBox="1"/>
          <p:nvPr userDrawn="1"/>
        </p:nvSpPr>
        <p:spPr>
          <a:xfrm>
            <a:off x="584200" y="2356241"/>
            <a:ext cx="3269362" cy="3200876"/>
          </a:xfrm>
          <a:prstGeom prst="rect">
            <a:avLst/>
          </a:prstGeom>
          <a:noFill/>
        </p:spPr>
        <p:txBody>
          <a:bodyPr wrap="square" lIns="0" tIns="0" rIns="0" bIns="0" rtlCol="0">
            <a:spAutoFit/>
          </a:bodyPr>
          <a:lstStyle/>
          <a:p>
            <a:pPr algn="l"/>
            <a:r>
              <a:rPr lang="en-US" sz="4800">
                <a:solidFill>
                  <a:srgbClr val="1A1A1A"/>
                </a:solidFill>
                <a:latin typeface="Segoe UI Semilight" panose="020B0402040204020203" pitchFamily="34" charset="0"/>
                <a:cs typeface="Segoe UI Semilight" panose="020B0402040204020203" pitchFamily="34" charset="0"/>
              </a:rPr>
              <a:t>Imagine.</a:t>
            </a:r>
          </a:p>
          <a:p>
            <a:pPr algn="l"/>
            <a:r>
              <a:rPr lang="en-US" sz="4800">
                <a:solidFill>
                  <a:srgbClr val="1A1A1A"/>
                </a:solidFill>
                <a:latin typeface="Segoe UI Semilight" panose="020B0402040204020203" pitchFamily="34" charset="0"/>
                <a:cs typeface="Segoe UI Semilight" panose="020B0402040204020203" pitchFamily="34" charset="0"/>
              </a:rPr>
              <a:t>Realize.</a:t>
            </a:r>
          </a:p>
          <a:p>
            <a:pPr algn="l"/>
            <a:r>
              <a:rPr lang="en-US" sz="4800">
                <a:solidFill>
                  <a:srgbClr val="1A1A1A"/>
                </a:solidFill>
                <a:latin typeface="Segoe UI Semilight" panose="020B0402040204020203" pitchFamily="34" charset="0"/>
                <a:cs typeface="Segoe UI Semilight" panose="020B0402040204020203" pitchFamily="34" charset="0"/>
              </a:rPr>
              <a:t>Experience </a:t>
            </a:r>
          </a:p>
          <a:p>
            <a:pPr algn="l"/>
            <a:endParaRPr lang="en-US" sz="4800">
              <a:solidFill>
                <a:srgbClr val="1A1A1A"/>
              </a:solidFill>
              <a:latin typeface="Segoe UI Semilight" panose="020B0402040204020203" pitchFamily="34" charset="0"/>
              <a:cs typeface="Segoe UI Semilight" panose="020B0402040204020203" pitchFamily="34" charset="0"/>
            </a:endParaRPr>
          </a:p>
          <a:p>
            <a:pPr algn="l"/>
            <a:r>
              <a:rPr lang="en-US" sz="1600">
                <a:solidFill>
                  <a:srgbClr val="1A1A1A"/>
                </a:solidFill>
                <a:latin typeface="Segoe UI Semilight" panose="020B0402040204020203" pitchFamily="34" charset="0"/>
                <a:cs typeface="Segoe UI Semilight" panose="020B0402040204020203" pitchFamily="34" charset="0"/>
              </a:rPr>
              <a:t>Microsoft.com/services</a:t>
            </a:r>
            <a:endParaRPr lang="en-US" sz="1400">
              <a:solidFill>
                <a:srgbClr val="1A1A1A"/>
              </a:solidFill>
              <a:latin typeface="Segoe UI Semilight" panose="020B0402040204020203" pitchFamily="34" charset="0"/>
              <a:cs typeface="Segoe UI Semilight" panose="020B0402040204020203" pitchFamily="34" charset="0"/>
            </a:endParaRPr>
          </a:p>
        </p:txBody>
      </p:sp>
      <p:sp>
        <p:nvSpPr>
          <p:cNvPr id="5" name="Oval 4" descr="oval">
            <a:hlinkClick r:id="rId2"/>
            <a:extLst>
              <a:ext uri="{FF2B5EF4-FFF2-40B4-BE49-F238E27FC236}">
                <a16:creationId xmlns:a16="http://schemas.microsoft.com/office/drawing/2014/main" id="{E530ED28-0CD0-8445-934E-9B2622EC5CB3}"/>
              </a:ext>
            </a:extLst>
          </p:cNvPr>
          <p:cNvSpPr/>
          <p:nvPr userDrawn="1"/>
        </p:nvSpPr>
        <p:spPr>
          <a:xfrm>
            <a:off x="673826" y="5657577"/>
            <a:ext cx="542402" cy="542402"/>
          </a:xfrm>
          <a:prstGeom prst="ellipse">
            <a:avLst/>
          </a:prstGeom>
          <a:solidFill>
            <a:srgbClr val="0078D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27" tIns="91427" rIns="91427" bIns="91427"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sp>
        <p:nvSpPr>
          <p:cNvPr id="6" name="Freeform: Shape 18" descr="Facebook icon">
            <a:hlinkClick r:id="rId2"/>
            <a:extLst>
              <a:ext uri="{FF2B5EF4-FFF2-40B4-BE49-F238E27FC236}">
                <a16:creationId xmlns:a16="http://schemas.microsoft.com/office/drawing/2014/main" id="{55ADD98C-B8A9-7441-AB7A-8244084D6FD1}"/>
              </a:ext>
            </a:extLst>
          </p:cNvPr>
          <p:cNvSpPr/>
          <p:nvPr userDrawn="1"/>
        </p:nvSpPr>
        <p:spPr>
          <a:xfrm>
            <a:off x="893694" y="5740386"/>
            <a:ext cx="242111" cy="458161"/>
          </a:xfrm>
          <a:custGeom>
            <a:avLst/>
            <a:gdLst>
              <a:gd name="connsiteX0" fmla="*/ 201224 w 307975"/>
              <a:gd name="connsiteY0" fmla="*/ 0 h 582800"/>
              <a:gd name="connsiteX1" fmla="*/ 307975 w 307975"/>
              <a:gd name="connsiteY1" fmla="*/ 0 h 582800"/>
              <a:gd name="connsiteX2" fmla="*/ 307975 w 307975"/>
              <a:gd name="connsiteY2" fmla="*/ 99653 h 582800"/>
              <a:gd name="connsiteX3" fmla="*/ 258850 w 307975"/>
              <a:gd name="connsiteY3" fmla="*/ 99653 h 582800"/>
              <a:gd name="connsiteX4" fmla="*/ 214922 w 307975"/>
              <a:gd name="connsiteY4" fmla="*/ 143576 h 582800"/>
              <a:gd name="connsiteX5" fmla="*/ 214922 w 307975"/>
              <a:gd name="connsiteY5" fmla="*/ 176636 h 582800"/>
              <a:gd name="connsiteX6" fmla="*/ 307975 w 307975"/>
              <a:gd name="connsiteY6" fmla="*/ 176636 h 582800"/>
              <a:gd name="connsiteX7" fmla="*/ 307975 w 307975"/>
              <a:gd name="connsiteY7" fmla="*/ 276288 h 582800"/>
              <a:gd name="connsiteX8" fmla="*/ 214922 w 307975"/>
              <a:gd name="connsiteY8" fmla="*/ 276288 h 582800"/>
              <a:gd name="connsiteX9" fmla="*/ 214922 w 307975"/>
              <a:gd name="connsiteY9" fmla="*/ 582800 h 582800"/>
              <a:gd name="connsiteX10" fmla="*/ 84079 w 307975"/>
              <a:gd name="connsiteY10" fmla="*/ 582800 h 582800"/>
              <a:gd name="connsiteX11" fmla="*/ 84079 w 307975"/>
              <a:gd name="connsiteY11" fmla="*/ 276288 h 582800"/>
              <a:gd name="connsiteX12" fmla="*/ 0 w 307975"/>
              <a:gd name="connsiteY12" fmla="*/ 276288 h 582800"/>
              <a:gd name="connsiteX13" fmla="*/ 0 w 307975"/>
              <a:gd name="connsiteY13" fmla="*/ 176636 h 582800"/>
              <a:gd name="connsiteX14" fmla="*/ 84079 w 307975"/>
              <a:gd name="connsiteY14" fmla="*/ 176636 h 582800"/>
              <a:gd name="connsiteX15" fmla="*/ 84079 w 307975"/>
              <a:gd name="connsiteY15" fmla="*/ 117127 h 582800"/>
              <a:gd name="connsiteX16" fmla="*/ 201224 w 307975"/>
              <a:gd name="connsiteY16" fmla="*/ 0 h 58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7975" h="582800">
                <a:moveTo>
                  <a:pt x="201224" y="0"/>
                </a:moveTo>
                <a:cubicBezTo>
                  <a:pt x="201224" y="0"/>
                  <a:pt x="201224" y="0"/>
                  <a:pt x="307975" y="0"/>
                </a:cubicBezTo>
                <a:cubicBezTo>
                  <a:pt x="307975" y="0"/>
                  <a:pt x="307975" y="0"/>
                  <a:pt x="307975" y="99653"/>
                </a:cubicBezTo>
                <a:cubicBezTo>
                  <a:pt x="307975" y="99653"/>
                  <a:pt x="307975" y="99653"/>
                  <a:pt x="258850" y="99653"/>
                </a:cubicBezTo>
                <a:cubicBezTo>
                  <a:pt x="234288" y="99653"/>
                  <a:pt x="214922" y="119016"/>
                  <a:pt x="214922" y="143576"/>
                </a:cubicBezTo>
                <a:cubicBezTo>
                  <a:pt x="214922" y="143576"/>
                  <a:pt x="214922" y="143576"/>
                  <a:pt x="214922" y="176636"/>
                </a:cubicBezTo>
                <a:cubicBezTo>
                  <a:pt x="214922" y="176636"/>
                  <a:pt x="214922" y="176636"/>
                  <a:pt x="307975" y="176636"/>
                </a:cubicBezTo>
                <a:cubicBezTo>
                  <a:pt x="307975" y="176636"/>
                  <a:pt x="307975" y="176636"/>
                  <a:pt x="307975" y="276288"/>
                </a:cubicBezTo>
                <a:cubicBezTo>
                  <a:pt x="307975" y="276288"/>
                  <a:pt x="307975" y="276288"/>
                  <a:pt x="214922" y="276288"/>
                </a:cubicBezTo>
                <a:cubicBezTo>
                  <a:pt x="214922" y="276288"/>
                  <a:pt x="214922" y="276288"/>
                  <a:pt x="214922" y="582800"/>
                </a:cubicBezTo>
                <a:cubicBezTo>
                  <a:pt x="214922" y="582800"/>
                  <a:pt x="214922" y="582800"/>
                  <a:pt x="84079" y="582800"/>
                </a:cubicBezTo>
                <a:cubicBezTo>
                  <a:pt x="84079" y="582800"/>
                  <a:pt x="84079" y="582800"/>
                  <a:pt x="84079" y="276288"/>
                </a:cubicBezTo>
                <a:cubicBezTo>
                  <a:pt x="84079" y="276288"/>
                  <a:pt x="84079" y="276288"/>
                  <a:pt x="0" y="276288"/>
                </a:cubicBezTo>
                <a:cubicBezTo>
                  <a:pt x="0" y="276288"/>
                  <a:pt x="0" y="276288"/>
                  <a:pt x="0" y="176636"/>
                </a:cubicBezTo>
                <a:cubicBezTo>
                  <a:pt x="0" y="176636"/>
                  <a:pt x="0" y="176636"/>
                  <a:pt x="84079" y="176636"/>
                </a:cubicBezTo>
                <a:cubicBezTo>
                  <a:pt x="84079" y="176636"/>
                  <a:pt x="84079" y="176636"/>
                  <a:pt x="84079" y="117127"/>
                </a:cubicBezTo>
                <a:cubicBezTo>
                  <a:pt x="84079" y="52424"/>
                  <a:pt x="136511" y="0"/>
                  <a:pt x="2012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27" tIns="91427" rIns="91427" bIns="91427"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sp>
        <p:nvSpPr>
          <p:cNvPr id="7" name="Oval 6" descr="Blue oval">
            <a:hlinkClick r:id="rId3"/>
            <a:extLst>
              <a:ext uri="{FF2B5EF4-FFF2-40B4-BE49-F238E27FC236}">
                <a16:creationId xmlns:a16="http://schemas.microsoft.com/office/drawing/2014/main" id="{FAC565DF-2372-874D-A732-7E0B0DB58B5A}"/>
              </a:ext>
            </a:extLst>
          </p:cNvPr>
          <p:cNvSpPr/>
          <p:nvPr userDrawn="1"/>
        </p:nvSpPr>
        <p:spPr>
          <a:xfrm>
            <a:off x="4204992" y="5657577"/>
            <a:ext cx="542402" cy="542402"/>
          </a:xfrm>
          <a:prstGeom prst="ellipse">
            <a:avLst/>
          </a:prstGeom>
          <a:solidFill>
            <a:srgbClr val="0078D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27" tIns="91427" rIns="91427" bIns="91427"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pic>
        <p:nvPicPr>
          <p:cNvPr id="8" name="Picture 7" descr="Pinterest icon">
            <a:hlinkClick r:id="rId3"/>
            <a:extLst>
              <a:ext uri="{FF2B5EF4-FFF2-40B4-BE49-F238E27FC236}">
                <a16:creationId xmlns:a16="http://schemas.microsoft.com/office/drawing/2014/main" id="{FEBCC813-5F62-B04B-B8B0-4C29DF90EE9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89709" y="5698207"/>
            <a:ext cx="372968" cy="461143"/>
          </a:xfrm>
          <a:prstGeom prst="rect">
            <a:avLst/>
          </a:prstGeom>
        </p:spPr>
      </p:pic>
      <p:grpSp>
        <p:nvGrpSpPr>
          <p:cNvPr id="9" name="Group 8" descr="LinkedIn oval">
            <a:extLst>
              <a:ext uri="{FF2B5EF4-FFF2-40B4-BE49-F238E27FC236}">
                <a16:creationId xmlns:a16="http://schemas.microsoft.com/office/drawing/2014/main" id="{C93F8711-3F4E-F446-A463-FDB653F3D16C}"/>
              </a:ext>
            </a:extLst>
          </p:cNvPr>
          <p:cNvGrpSpPr/>
          <p:nvPr userDrawn="1"/>
        </p:nvGrpSpPr>
        <p:grpSpPr>
          <a:xfrm>
            <a:off x="3027936" y="5657577"/>
            <a:ext cx="542402" cy="542402"/>
            <a:chOff x="2856510" y="5822031"/>
            <a:chExt cx="542402" cy="542402"/>
          </a:xfrm>
          <a:solidFill>
            <a:srgbClr val="0078D4"/>
          </a:solidFill>
        </p:grpSpPr>
        <p:sp>
          <p:nvSpPr>
            <p:cNvPr id="10" name="Oval 9">
              <a:hlinkClick r:id="rId2"/>
              <a:extLst>
                <a:ext uri="{FF2B5EF4-FFF2-40B4-BE49-F238E27FC236}">
                  <a16:creationId xmlns:a16="http://schemas.microsoft.com/office/drawing/2014/main" id="{89AEC450-9485-F74E-B056-BDE939A45849}"/>
                </a:ext>
              </a:extLst>
            </p:cNvPr>
            <p:cNvSpPr/>
            <p:nvPr/>
          </p:nvSpPr>
          <p:spPr>
            <a:xfrm>
              <a:off x="2856510" y="5822031"/>
              <a:ext cx="542402" cy="5424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pic>
          <p:nvPicPr>
            <p:cNvPr id="11" name="Picture 10" descr="LinkedIn Icon">
              <a:extLst>
                <a:ext uri="{FF2B5EF4-FFF2-40B4-BE49-F238E27FC236}">
                  <a16:creationId xmlns:a16="http://schemas.microsoft.com/office/drawing/2014/main" id="{81B8A7E8-3221-104C-A514-83BEA9851E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80944" y="5943600"/>
              <a:ext cx="322411" cy="292608"/>
            </a:xfrm>
            <a:prstGeom prst="rect">
              <a:avLst/>
            </a:prstGeom>
            <a:grpFill/>
          </p:spPr>
        </p:pic>
      </p:grpSp>
      <p:grpSp>
        <p:nvGrpSpPr>
          <p:cNvPr id="12" name="Group 11" descr="Twitter icon">
            <a:extLst>
              <a:ext uri="{FF2B5EF4-FFF2-40B4-BE49-F238E27FC236}">
                <a16:creationId xmlns:a16="http://schemas.microsoft.com/office/drawing/2014/main" id="{FFFBAD1D-20EA-944F-ABE0-9B4C4FD9826B}"/>
              </a:ext>
            </a:extLst>
          </p:cNvPr>
          <p:cNvGrpSpPr/>
          <p:nvPr userDrawn="1"/>
        </p:nvGrpSpPr>
        <p:grpSpPr>
          <a:xfrm>
            <a:off x="1850881" y="5657577"/>
            <a:ext cx="542402" cy="542402"/>
            <a:chOff x="1660381" y="5781402"/>
            <a:chExt cx="542402" cy="542402"/>
          </a:xfrm>
          <a:solidFill>
            <a:srgbClr val="0078D4"/>
          </a:solidFill>
        </p:grpSpPr>
        <p:sp>
          <p:nvSpPr>
            <p:cNvPr id="13" name="Oval 12">
              <a:hlinkClick r:id="rId6"/>
              <a:extLst>
                <a:ext uri="{FF2B5EF4-FFF2-40B4-BE49-F238E27FC236}">
                  <a16:creationId xmlns:a16="http://schemas.microsoft.com/office/drawing/2014/main" id="{6B8EEB43-A5D9-5541-9BF0-726D4935A12F}"/>
                </a:ext>
              </a:extLst>
            </p:cNvPr>
            <p:cNvSpPr/>
            <p:nvPr/>
          </p:nvSpPr>
          <p:spPr>
            <a:xfrm>
              <a:off x="1660381" y="5781402"/>
              <a:ext cx="542402" cy="5424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pic>
          <p:nvPicPr>
            <p:cNvPr id="14" name="Picture 13" descr="Twitter icon">
              <a:hlinkClick r:id="rId6"/>
              <a:extLst>
                <a:ext uri="{FF2B5EF4-FFF2-40B4-BE49-F238E27FC236}">
                  <a16:creationId xmlns:a16="http://schemas.microsoft.com/office/drawing/2014/main" id="{7C64D7ED-249F-6140-95B3-BE844EBAD09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40546" y="5864210"/>
              <a:ext cx="374003" cy="374002"/>
            </a:xfrm>
            <a:prstGeom prst="rect">
              <a:avLst/>
            </a:prstGeom>
            <a:grpFill/>
          </p:spPr>
        </p:pic>
      </p:grpSp>
      <p:sp>
        <p:nvSpPr>
          <p:cNvPr id="15" name="Text Placeholder 5">
            <a:extLst>
              <a:ext uri="{FF2B5EF4-FFF2-40B4-BE49-F238E27FC236}">
                <a16:creationId xmlns:a16="http://schemas.microsoft.com/office/drawing/2014/main" id="{E6D6E44C-50CD-4E49-BA1D-8D2176A342E4}"/>
              </a:ext>
            </a:extLst>
          </p:cNvPr>
          <p:cNvSpPr>
            <a:spLocks noGrp="1"/>
          </p:cNvSpPr>
          <p:nvPr>
            <p:ph type="body" sz="quarter" idx="10"/>
          </p:nvPr>
        </p:nvSpPr>
        <p:spPr>
          <a:xfrm>
            <a:off x="584201" y="585789"/>
            <a:ext cx="5414360" cy="923330"/>
          </a:xfrm>
          <a:prstGeom prst="rect">
            <a:avLst/>
          </a:prstGeom>
        </p:spPr>
        <p:txBody>
          <a:bodyPr/>
          <a:lstStyle>
            <a:lvl1pPr marL="0" indent="0">
              <a:buNone/>
              <a:defRPr/>
            </a:lvl1pPr>
          </a:lstStyle>
          <a:p>
            <a:pPr lvl="0"/>
            <a:r>
              <a:rPr lang="en-US" sz="2000">
                <a:solidFill>
                  <a:srgbClr val="1A1A1A"/>
                </a:solidFill>
              </a:rPr>
              <a:t>Edit Master text styles</a:t>
            </a:r>
          </a:p>
        </p:txBody>
      </p:sp>
      <p:sp>
        <p:nvSpPr>
          <p:cNvPr id="17" name="Picture Placeholder 16">
            <a:extLst>
              <a:ext uri="{FF2B5EF4-FFF2-40B4-BE49-F238E27FC236}">
                <a16:creationId xmlns:a16="http://schemas.microsoft.com/office/drawing/2014/main" id="{D98BB92A-DD07-A44F-BE1B-FFA400300A7B}"/>
              </a:ext>
            </a:extLst>
          </p:cNvPr>
          <p:cNvSpPr>
            <a:spLocks noGrp="1"/>
          </p:cNvSpPr>
          <p:nvPr>
            <p:ph type="pic" sz="quarter" idx="11" hasCustomPrompt="1"/>
          </p:nvPr>
        </p:nvSpPr>
        <p:spPr>
          <a:xfrm>
            <a:off x="6078725" y="-1"/>
            <a:ext cx="6096000" cy="685800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3" name="Text Placeholder 2">
            <a:extLst>
              <a:ext uri="{FF2B5EF4-FFF2-40B4-BE49-F238E27FC236}">
                <a16:creationId xmlns:a16="http://schemas.microsoft.com/office/drawing/2014/main" id="{CB17475B-1E49-2748-85A5-A7B1B9574CC4}"/>
              </a:ext>
            </a:extLst>
          </p:cNvPr>
          <p:cNvSpPr>
            <a:spLocks noGrp="1"/>
          </p:cNvSpPr>
          <p:nvPr>
            <p:ph type="body" sz="quarter" idx="12" hasCustomPrompt="1"/>
          </p:nvPr>
        </p:nvSpPr>
        <p:spPr>
          <a:xfrm>
            <a:off x="584200" y="1752601"/>
            <a:ext cx="4162425" cy="603250"/>
          </a:xfrm>
          <a:prstGeom prst="rect">
            <a:avLst/>
          </a:prstGeom>
        </p:spPr>
        <p:txBody>
          <a:bodyPr/>
          <a:lstStyle>
            <a:lvl1pPr marL="0" indent="0" algn="l">
              <a:buNone/>
              <a:defRPr sz="1200">
                <a:latin typeface="+mn-lt"/>
              </a:defRPr>
            </a:lvl1pPr>
            <a:lvl2pPr marL="228556" indent="0">
              <a:buNone/>
              <a:defRPr sz="1200"/>
            </a:lvl2pPr>
            <a:lvl3pPr marL="457112" indent="0">
              <a:buNone/>
              <a:defRPr sz="1200"/>
            </a:lvl3pPr>
            <a:lvl4pPr marL="661861" indent="0">
              <a:buNone/>
              <a:defRPr sz="1200"/>
            </a:lvl4pPr>
            <a:lvl5pPr marL="855499" indent="0">
              <a:buNone/>
              <a:defRPr sz="1200"/>
            </a:lvl5pPr>
          </a:lstStyle>
          <a:p>
            <a:pPr algn="l"/>
            <a:r>
              <a:rPr lang="en-US" sz="1200">
                <a:solidFill>
                  <a:srgbClr val="1A1A1A"/>
                </a:solidFill>
                <a:latin typeface="Segoe UI Semilight" panose="020B0402040204020203" pitchFamily="34" charset="0"/>
                <a:cs typeface="Segoe UI Semilight" panose="020B0402040204020203" pitchFamily="34" charset="0"/>
              </a:rPr>
              <a:t>Example text: Microsoft Services empowers organizations to accelerate the value imagined and realized from their digital experiences. </a:t>
            </a:r>
          </a:p>
        </p:txBody>
      </p:sp>
    </p:spTree>
    <p:extLst>
      <p:ext uri="{BB962C8B-B14F-4D97-AF65-F5344CB8AC3E}">
        <p14:creationId xmlns:p14="http://schemas.microsoft.com/office/powerpoint/2010/main" val="2262050244"/>
      </p:ext>
    </p:extLst>
  </p:cSld>
  <p:clrMapOvr>
    <a:masterClrMapping/>
  </p:clrMapOvr>
  <p:transition>
    <p:fade/>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Why MS Services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CB12C9-D685-5248-BBAC-83A34809314C}"/>
              </a:ext>
            </a:extLst>
          </p:cNvPr>
          <p:cNvSpPr/>
          <p:nvPr userDrawn="1"/>
        </p:nvSpPr>
        <p:spPr bwMode="auto">
          <a:xfrm>
            <a:off x="0" y="3568880"/>
            <a:ext cx="12192000" cy="3289120"/>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8" name="Rectangle 7">
            <a:extLst>
              <a:ext uri="{FF2B5EF4-FFF2-40B4-BE49-F238E27FC236}">
                <a16:creationId xmlns:a16="http://schemas.microsoft.com/office/drawing/2014/main" id="{E4E15919-EDF0-E34A-AA27-1594C78910B2}"/>
              </a:ext>
            </a:extLst>
          </p:cNvPr>
          <p:cNvSpPr/>
          <p:nvPr userDrawn="1"/>
        </p:nvSpPr>
        <p:spPr bwMode="auto">
          <a:xfrm>
            <a:off x="1104901" y="3569346"/>
            <a:ext cx="938785" cy="914400"/>
          </a:xfrm>
          <a:prstGeom prst="rect">
            <a:avLst/>
          </a:prstGeom>
          <a:solidFill>
            <a:srgbClr val="525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a:extLst>
              <a:ext uri="{FF2B5EF4-FFF2-40B4-BE49-F238E27FC236}">
                <a16:creationId xmlns:a16="http://schemas.microsoft.com/office/drawing/2014/main" id="{B6021CBD-DFB1-8C42-A8E7-46BAEFD5AB4C}"/>
              </a:ext>
            </a:extLst>
          </p:cNvPr>
          <p:cNvSpPr/>
          <p:nvPr/>
        </p:nvSpPr>
        <p:spPr bwMode="auto">
          <a:xfrm>
            <a:off x="4796031" y="3568880"/>
            <a:ext cx="938785" cy="914400"/>
          </a:xfrm>
          <a:prstGeom prst="rect">
            <a:avLst/>
          </a:prstGeom>
          <a:solidFill>
            <a:srgbClr val="525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82B1A698-BBCA-714A-AFB5-83A15C523D90}"/>
              </a:ext>
            </a:extLst>
          </p:cNvPr>
          <p:cNvSpPr/>
          <p:nvPr/>
        </p:nvSpPr>
        <p:spPr bwMode="auto">
          <a:xfrm>
            <a:off x="8429245" y="3558054"/>
            <a:ext cx="938785" cy="914400"/>
          </a:xfrm>
          <a:prstGeom prst="rect">
            <a:avLst/>
          </a:prstGeom>
          <a:solidFill>
            <a:srgbClr val="525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9" name="Text Placeholder 18">
            <a:extLst>
              <a:ext uri="{FF2B5EF4-FFF2-40B4-BE49-F238E27FC236}">
                <a16:creationId xmlns:a16="http://schemas.microsoft.com/office/drawing/2014/main" id="{03A1811C-F921-3343-B5F3-4F1F219877EE}"/>
              </a:ext>
            </a:extLst>
          </p:cNvPr>
          <p:cNvSpPr>
            <a:spLocks noGrp="1"/>
          </p:cNvSpPr>
          <p:nvPr userDrawn="1">
            <p:ph type="body" sz="quarter" idx="10"/>
          </p:nvPr>
        </p:nvSpPr>
        <p:spPr>
          <a:xfrm>
            <a:off x="1104900" y="5051686"/>
            <a:ext cx="3263900" cy="1512628"/>
          </a:xfrm>
          <a:prstGeom prst="rect">
            <a:avLst/>
          </a:prstGeom>
        </p:spPr>
        <p:txBody>
          <a:bodyPr/>
          <a:lstStyle>
            <a:lvl1pPr marL="285695" indent="-285695" algn="l">
              <a:buFont typeface="Arial" panose="020B0604020202020204" pitchFamily="34" charset="0"/>
              <a:buChar char="•"/>
              <a:defRPr sz="1600">
                <a:solidFill>
                  <a:schemeClr val="bg1"/>
                </a:solidFill>
              </a:defRPr>
            </a:lvl1pPr>
            <a:lvl2pPr marL="228556" indent="0" algn="l">
              <a:buNone/>
              <a:defRPr sz="1600">
                <a:solidFill>
                  <a:schemeClr val="bg1"/>
                </a:solidFill>
              </a:defRPr>
            </a:lvl2pPr>
            <a:lvl3pPr marL="457112" indent="0" algn="l">
              <a:buNone/>
              <a:defRPr sz="1600">
                <a:solidFill>
                  <a:schemeClr val="bg1"/>
                </a:solidFill>
              </a:defRPr>
            </a:lvl3pPr>
            <a:lvl4pPr marL="661861" indent="0" algn="l">
              <a:buNone/>
              <a:defRPr sz="1600">
                <a:solidFill>
                  <a:schemeClr val="bg1"/>
                </a:solidFill>
              </a:defRPr>
            </a:lvl4pPr>
            <a:lvl5pPr marL="855499" indent="0" algn="l">
              <a:buNone/>
              <a:defRPr sz="1600">
                <a:solidFill>
                  <a:schemeClr val="bg1"/>
                </a:solidFill>
              </a:defRPr>
            </a:lvl5pPr>
          </a:lstStyle>
          <a:p>
            <a:pPr lvl="0"/>
            <a:r>
              <a:rPr lang="en-US"/>
              <a:t>Edit Master text styles</a:t>
            </a:r>
          </a:p>
        </p:txBody>
      </p:sp>
      <p:sp>
        <p:nvSpPr>
          <p:cNvPr id="20" name="Text Placeholder 18">
            <a:extLst>
              <a:ext uri="{FF2B5EF4-FFF2-40B4-BE49-F238E27FC236}">
                <a16:creationId xmlns:a16="http://schemas.microsoft.com/office/drawing/2014/main" id="{0D964BB8-03E7-9142-8724-2C34BF1BBE4E}"/>
              </a:ext>
            </a:extLst>
          </p:cNvPr>
          <p:cNvSpPr>
            <a:spLocks noGrp="1"/>
          </p:cNvSpPr>
          <p:nvPr userDrawn="1">
            <p:ph type="body" sz="quarter" idx="11"/>
          </p:nvPr>
        </p:nvSpPr>
        <p:spPr>
          <a:xfrm>
            <a:off x="4796030" y="5051686"/>
            <a:ext cx="3217670" cy="1512628"/>
          </a:xfrm>
          <a:prstGeom prst="rect">
            <a:avLst/>
          </a:prstGeom>
        </p:spPr>
        <p:txBody>
          <a:bodyPr/>
          <a:lstStyle>
            <a:lvl1pPr marL="285695" indent="-285695" algn="l">
              <a:buFont typeface="Arial" panose="020B0604020202020204" pitchFamily="34" charset="0"/>
              <a:buChar char="•"/>
              <a:defRPr sz="1600">
                <a:solidFill>
                  <a:schemeClr val="bg1"/>
                </a:solidFill>
              </a:defRPr>
            </a:lvl1pPr>
            <a:lvl2pPr marL="228556" indent="0" algn="l">
              <a:buNone/>
              <a:defRPr sz="1600">
                <a:solidFill>
                  <a:schemeClr val="bg1"/>
                </a:solidFill>
              </a:defRPr>
            </a:lvl2pPr>
            <a:lvl3pPr marL="457112" indent="0" algn="l">
              <a:buNone/>
              <a:defRPr sz="1600">
                <a:solidFill>
                  <a:schemeClr val="bg1"/>
                </a:solidFill>
              </a:defRPr>
            </a:lvl3pPr>
            <a:lvl4pPr marL="661861" indent="0" algn="l">
              <a:buNone/>
              <a:defRPr sz="1600">
                <a:solidFill>
                  <a:schemeClr val="bg1"/>
                </a:solidFill>
              </a:defRPr>
            </a:lvl4pPr>
            <a:lvl5pPr marL="855499" indent="0" algn="l">
              <a:buNone/>
              <a:defRPr sz="1600">
                <a:solidFill>
                  <a:schemeClr val="bg1"/>
                </a:solidFill>
              </a:defRPr>
            </a:lvl5pPr>
          </a:lstStyle>
          <a:p>
            <a:pPr lvl="0"/>
            <a:r>
              <a:rPr lang="en-US"/>
              <a:t>Edit Master text styles</a:t>
            </a:r>
          </a:p>
        </p:txBody>
      </p:sp>
      <p:sp>
        <p:nvSpPr>
          <p:cNvPr id="21" name="Text Placeholder 18">
            <a:extLst>
              <a:ext uri="{FF2B5EF4-FFF2-40B4-BE49-F238E27FC236}">
                <a16:creationId xmlns:a16="http://schemas.microsoft.com/office/drawing/2014/main" id="{644ECB49-1A07-1B43-A416-C214CFC7539F}"/>
              </a:ext>
            </a:extLst>
          </p:cNvPr>
          <p:cNvSpPr>
            <a:spLocks noGrp="1"/>
          </p:cNvSpPr>
          <p:nvPr userDrawn="1">
            <p:ph type="body" sz="quarter" idx="12"/>
          </p:nvPr>
        </p:nvSpPr>
        <p:spPr>
          <a:xfrm>
            <a:off x="8429245" y="5051686"/>
            <a:ext cx="3153293" cy="1512628"/>
          </a:xfrm>
          <a:prstGeom prst="rect">
            <a:avLst/>
          </a:prstGeom>
        </p:spPr>
        <p:txBody>
          <a:bodyPr/>
          <a:lstStyle>
            <a:lvl1pPr marL="285695" indent="-285695" algn="l">
              <a:buFont typeface="Arial" panose="020B0604020202020204" pitchFamily="34" charset="0"/>
              <a:buChar char="•"/>
              <a:defRPr sz="1600">
                <a:solidFill>
                  <a:schemeClr val="bg1"/>
                </a:solidFill>
              </a:defRPr>
            </a:lvl1pPr>
            <a:lvl2pPr marL="228556" indent="0" algn="l">
              <a:buNone/>
              <a:defRPr sz="1600">
                <a:solidFill>
                  <a:schemeClr val="bg1"/>
                </a:solidFill>
              </a:defRPr>
            </a:lvl2pPr>
            <a:lvl3pPr marL="457112" indent="0" algn="l">
              <a:buNone/>
              <a:defRPr sz="1600">
                <a:solidFill>
                  <a:schemeClr val="bg1"/>
                </a:solidFill>
              </a:defRPr>
            </a:lvl3pPr>
            <a:lvl4pPr marL="661861" indent="0" algn="l">
              <a:buNone/>
              <a:defRPr sz="1600">
                <a:solidFill>
                  <a:schemeClr val="bg1"/>
                </a:solidFill>
              </a:defRPr>
            </a:lvl4pPr>
            <a:lvl5pPr marL="855499" indent="0" algn="l">
              <a:buNone/>
              <a:defRPr sz="1600">
                <a:solidFill>
                  <a:schemeClr val="bg1"/>
                </a:solidFill>
              </a:defRPr>
            </a:lvl5pPr>
          </a:lstStyle>
          <a:p>
            <a:pPr lvl="0"/>
            <a:r>
              <a:rPr lang="en-US"/>
              <a:t>Edit Master text styles</a:t>
            </a:r>
          </a:p>
        </p:txBody>
      </p:sp>
      <p:sp>
        <p:nvSpPr>
          <p:cNvPr id="5" name="Picture Placeholder 4">
            <a:extLst>
              <a:ext uri="{FF2B5EF4-FFF2-40B4-BE49-F238E27FC236}">
                <a16:creationId xmlns:a16="http://schemas.microsoft.com/office/drawing/2014/main" id="{E3560EE1-D40C-884A-A441-FD687B2459C1}"/>
              </a:ext>
            </a:extLst>
          </p:cNvPr>
          <p:cNvSpPr>
            <a:spLocks noGrp="1"/>
          </p:cNvSpPr>
          <p:nvPr>
            <p:ph type="pic" sz="quarter" idx="13" hasCustomPrompt="1"/>
          </p:nvPr>
        </p:nvSpPr>
        <p:spPr>
          <a:xfrm>
            <a:off x="1206501" y="3648076"/>
            <a:ext cx="768350" cy="7588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2" name="Picture Placeholder 4">
            <a:extLst>
              <a:ext uri="{FF2B5EF4-FFF2-40B4-BE49-F238E27FC236}">
                <a16:creationId xmlns:a16="http://schemas.microsoft.com/office/drawing/2014/main" id="{16524B1F-EEA8-2749-82B8-8EA1D01C6AAD}"/>
              </a:ext>
            </a:extLst>
          </p:cNvPr>
          <p:cNvSpPr>
            <a:spLocks noGrp="1"/>
          </p:cNvSpPr>
          <p:nvPr>
            <p:ph type="pic" sz="quarter" idx="14" hasCustomPrompt="1"/>
          </p:nvPr>
        </p:nvSpPr>
        <p:spPr>
          <a:xfrm>
            <a:off x="4886775" y="3653791"/>
            <a:ext cx="768350" cy="7588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3" name="Picture Placeholder 4">
            <a:extLst>
              <a:ext uri="{FF2B5EF4-FFF2-40B4-BE49-F238E27FC236}">
                <a16:creationId xmlns:a16="http://schemas.microsoft.com/office/drawing/2014/main" id="{53FBB000-2062-0C48-9700-AC9900392B12}"/>
              </a:ext>
            </a:extLst>
          </p:cNvPr>
          <p:cNvSpPr>
            <a:spLocks noGrp="1"/>
          </p:cNvSpPr>
          <p:nvPr>
            <p:ph type="pic" sz="quarter" idx="15" hasCustomPrompt="1"/>
          </p:nvPr>
        </p:nvSpPr>
        <p:spPr>
          <a:xfrm>
            <a:off x="8509255" y="3621673"/>
            <a:ext cx="768350" cy="7588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 name="Text Placeholder 2">
            <a:extLst>
              <a:ext uri="{FF2B5EF4-FFF2-40B4-BE49-F238E27FC236}">
                <a16:creationId xmlns:a16="http://schemas.microsoft.com/office/drawing/2014/main" id="{F8F9E54D-2140-45EC-BEF1-44300ABA9EC4}"/>
              </a:ext>
            </a:extLst>
          </p:cNvPr>
          <p:cNvSpPr>
            <a:spLocks noGrp="1"/>
          </p:cNvSpPr>
          <p:nvPr>
            <p:ph type="body" sz="quarter" idx="16" hasCustomPrompt="1"/>
          </p:nvPr>
        </p:nvSpPr>
        <p:spPr>
          <a:xfrm>
            <a:off x="0" y="3143250"/>
            <a:ext cx="12192000" cy="433388"/>
          </a:xfrm>
          <a:prstGeom prst="rect">
            <a:avLst/>
          </a:prstGeom>
          <a:solidFill>
            <a:srgbClr val="525252"/>
          </a:solidFill>
        </p:spPr>
        <p:txBody>
          <a:bodyPr lIns="731520"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Why Microsoft Services…</a:t>
            </a:r>
          </a:p>
        </p:txBody>
      </p:sp>
      <p:sp>
        <p:nvSpPr>
          <p:cNvPr id="7" name="Text Placeholder 6">
            <a:extLst>
              <a:ext uri="{FF2B5EF4-FFF2-40B4-BE49-F238E27FC236}">
                <a16:creationId xmlns:a16="http://schemas.microsoft.com/office/drawing/2014/main" id="{791CD3D2-8198-4DF9-AE28-121BD251F439}"/>
              </a:ext>
            </a:extLst>
          </p:cNvPr>
          <p:cNvSpPr>
            <a:spLocks noGrp="1"/>
          </p:cNvSpPr>
          <p:nvPr>
            <p:ph type="body" sz="quarter" idx="17" hasCustomPrompt="1"/>
          </p:nvPr>
        </p:nvSpPr>
        <p:spPr>
          <a:xfrm>
            <a:off x="584200" y="1268413"/>
            <a:ext cx="10998200" cy="1384300"/>
          </a:xfrm>
          <a:prstGeom prst="rect">
            <a:avLst/>
          </a:prstGeom>
        </p:spPr>
        <p:txBody>
          <a:bodyPr/>
          <a:lstStyle>
            <a:lvl1pPr marL="0" indent="0">
              <a:buNone/>
              <a:defRPr sz="2000">
                <a:latin typeface="Segoe UI" panose="020B0502040204020203" pitchFamily="34" charset="0"/>
                <a:cs typeface="Segoe UI" panose="020B0502040204020203" pitchFamily="34" charset="0"/>
              </a:defRPr>
            </a:lvl1pPr>
          </a:lstStyle>
          <a:p>
            <a:pPr lvl="0"/>
            <a:r>
              <a:rPr lang="en-US"/>
              <a:t>Description of Microsoft Services</a:t>
            </a:r>
          </a:p>
        </p:txBody>
      </p:sp>
      <p:sp>
        <p:nvSpPr>
          <p:cNvPr id="2" name="Title 1">
            <a:extLst>
              <a:ext uri="{FF2B5EF4-FFF2-40B4-BE49-F238E27FC236}">
                <a16:creationId xmlns:a16="http://schemas.microsoft.com/office/drawing/2014/main" id="{F89702C6-FA34-5A41-BC97-0D5D1465294C}"/>
              </a:ext>
            </a:extLst>
          </p:cNvPr>
          <p:cNvSpPr>
            <a:spLocks noGrp="1"/>
          </p:cNvSpPr>
          <p:nvPr>
            <p:ph type="title"/>
          </p:nvPr>
        </p:nvSpPr>
        <p:spPr>
          <a:xfrm>
            <a:off x="584200" y="461235"/>
            <a:ext cx="10515600" cy="633282"/>
          </a:xfrm>
          <a:prstGeom prst="rect">
            <a:avLst/>
          </a:prstGeom>
        </p:spPr>
        <p:txBody>
          <a:bodyPr/>
          <a:lstStyle/>
          <a:p>
            <a:r>
              <a:rPr lang="en-US"/>
              <a:t>Click to edit Master title style</a:t>
            </a:r>
          </a:p>
        </p:txBody>
      </p:sp>
      <p:sp>
        <p:nvSpPr>
          <p:cNvPr id="9" name="Text Placeholder 8">
            <a:extLst>
              <a:ext uri="{FF2B5EF4-FFF2-40B4-BE49-F238E27FC236}">
                <a16:creationId xmlns:a16="http://schemas.microsoft.com/office/drawing/2014/main" id="{872740B4-D0D7-0A45-BCF3-9DF99B183C7C}"/>
              </a:ext>
            </a:extLst>
          </p:cNvPr>
          <p:cNvSpPr>
            <a:spLocks noGrp="1"/>
          </p:cNvSpPr>
          <p:nvPr>
            <p:ph type="body" sz="quarter" idx="18" hasCustomPrompt="1"/>
          </p:nvPr>
        </p:nvSpPr>
        <p:spPr>
          <a:xfrm>
            <a:off x="1104900" y="4555182"/>
            <a:ext cx="1803400" cy="354012"/>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Title</a:t>
            </a:r>
          </a:p>
        </p:txBody>
      </p:sp>
      <p:sp>
        <p:nvSpPr>
          <p:cNvPr id="18" name="Text Placeholder 8">
            <a:extLst>
              <a:ext uri="{FF2B5EF4-FFF2-40B4-BE49-F238E27FC236}">
                <a16:creationId xmlns:a16="http://schemas.microsoft.com/office/drawing/2014/main" id="{0E10B0D8-602E-014D-A911-96613C7657F0}"/>
              </a:ext>
            </a:extLst>
          </p:cNvPr>
          <p:cNvSpPr>
            <a:spLocks noGrp="1"/>
          </p:cNvSpPr>
          <p:nvPr>
            <p:ph type="body" sz="quarter" idx="19" hasCustomPrompt="1"/>
          </p:nvPr>
        </p:nvSpPr>
        <p:spPr>
          <a:xfrm>
            <a:off x="8429244" y="4553045"/>
            <a:ext cx="1803400" cy="354012"/>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Title</a:t>
            </a:r>
          </a:p>
        </p:txBody>
      </p:sp>
      <p:sp>
        <p:nvSpPr>
          <p:cNvPr id="24" name="Text Placeholder 8">
            <a:extLst>
              <a:ext uri="{FF2B5EF4-FFF2-40B4-BE49-F238E27FC236}">
                <a16:creationId xmlns:a16="http://schemas.microsoft.com/office/drawing/2014/main" id="{B037EF8B-0756-ED4F-889D-7BC2A73349E8}"/>
              </a:ext>
            </a:extLst>
          </p:cNvPr>
          <p:cNvSpPr>
            <a:spLocks noGrp="1"/>
          </p:cNvSpPr>
          <p:nvPr>
            <p:ph type="body" sz="quarter" idx="20" hasCustomPrompt="1"/>
          </p:nvPr>
        </p:nvSpPr>
        <p:spPr>
          <a:xfrm>
            <a:off x="4804255" y="4555182"/>
            <a:ext cx="1803400" cy="354012"/>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Title</a:t>
            </a:r>
          </a:p>
        </p:txBody>
      </p:sp>
    </p:spTree>
    <p:extLst>
      <p:ext uri="{BB962C8B-B14F-4D97-AF65-F5344CB8AC3E}">
        <p14:creationId xmlns:p14="http://schemas.microsoft.com/office/powerpoint/2010/main" val="3636647849"/>
      </p:ext>
    </p:extLst>
  </p:cSld>
  <p:clrMapOvr>
    <a:masterClrMapping/>
  </p:clrMapOvr>
  <p:transition>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Why MS Services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C90F2A-19F4-5D43-A95C-7E9B1B6B4280}"/>
              </a:ext>
            </a:extLst>
          </p:cNvPr>
          <p:cNvSpPr/>
          <p:nvPr/>
        </p:nvSpPr>
        <p:spPr bwMode="auto">
          <a:xfrm>
            <a:off x="684670" y="1833941"/>
            <a:ext cx="1989843" cy="3696913"/>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Rectangle 5">
            <a:extLst>
              <a:ext uri="{FF2B5EF4-FFF2-40B4-BE49-F238E27FC236}">
                <a16:creationId xmlns:a16="http://schemas.microsoft.com/office/drawing/2014/main" id="{B0A66AF5-9DD2-7F4A-BA2D-CC9EE8D5E75E}"/>
              </a:ext>
            </a:extLst>
          </p:cNvPr>
          <p:cNvSpPr/>
          <p:nvPr/>
        </p:nvSpPr>
        <p:spPr bwMode="auto">
          <a:xfrm>
            <a:off x="683340" y="5516473"/>
            <a:ext cx="1991186" cy="45719"/>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7" name="Rectangle 6">
            <a:extLst>
              <a:ext uri="{FF2B5EF4-FFF2-40B4-BE49-F238E27FC236}">
                <a16:creationId xmlns:a16="http://schemas.microsoft.com/office/drawing/2014/main" id="{641AAB2A-7F20-694C-8EE5-92D0A018A42C}"/>
              </a:ext>
            </a:extLst>
          </p:cNvPr>
          <p:cNvSpPr/>
          <p:nvPr userDrawn="1"/>
        </p:nvSpPr>
        <p:spPr bwMode="auto">
          <a:xfrm>
            <a:off x="683340" y="1398795"/>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9" name="Straight Connector 8" descr="First item divider">
            <a:extLst>
              <a:ext uri="{FF2B5EF4-FFF2-40B4-BE49-F238E27FC236}">
                <a16:creationId xmlns:a16="http://schemas.microsoft.com/office/drawing/2014/main" id="{6FB74571-F58B-5D41-BF7F-27CE503112F8}"/>
              </a:ext>
            </a:extLst>
          </p:cNvPr>
          <p:cNvCxnSpPr/>
          <p:nvPr userDrawn="1"/>
        </p:nvCxnSpPr>
        <p:spPr>
          <a:xfrm flipH="1">
            <a:off x="1368020" y="2975274"/>
            <a:ext cx="605316" cy="0"/>
          </a:xfrm>
          <a:prstGeom prst="line">
            <a:avLst/>
          </a:prstGeom>
          <a:noFill/>
          <a:ln w="9525" cap="flat" cmpd="sng" algn="ctr">
            <a:solidFill>
              <a:srgbClr val="0078D4"/>
            </a:solidFill>
            <a:prstDash val="solid"/>
          </a:ln>
          <a:effectLst/>
        </p:spPr>
      </p:cxnSp>
      <p:sp>
        <p:nvSpPr>
          <p:cNvPr id="11" name="Rectangle 10">
            <a:extLst>
              <a:ext uri="{FF2B5EF4-FFF2-40B4-BE49-F238E27FC236}">
                <a16:creationId xmlns:a16="http://schemas.microsoft.com/office/drawing/2014/main" id="{C05C4866-E6D0-5A4E-897B-9D54EA6C041A}"/>
              </a:ext>
            </a:extLst>
          </p:cNvPr>
          <p:cNvSpPr/>
          <p:nvPr/>
        </p:nvSpPr>
        <p:spPr bwMode="auto">
          <a:xfrm>
            <a:off x="7292850" y="1829264"/>
            <a:ext cx="1989843" cy="3696914"/>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Rectangle 11">
            <a:extLst>
              <a:ext uri="{FF2B5EF4-FFF2-40B4-BE49-F238E27FC236}">
                <a16:creationId xmlns:a16="http://schemas.microsoft.com/office/drawing/2014/main" id="{15E8DA50-0BCF-F149-9A06-81AC007121A4}"/>
              </a:ext>
            </a:extLst>
          </p:cNvPr>
          <p:cNvSpPr/>
          <p:nvPr/>
        </p:nvSpPr>
        <p:spPr bwMode="auto">
          <a:xfrm>
            <a:off x="7293241" y="5516298"/>
            <a:ext cx="1989463" cy="45719"/>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13" name="Rectangle 12">
            <a:extLst>
              <a:ext uri="{FF2B5EF4-FFF2-40B4-BE49-F238E27FC236}">
                <a16:creationId xmlns:a16="http://schemas.microsoft.com/office/drawing/2014/main" id="{12D800BD-DE65-0746-8A46-010E918E30D7}"/>
              </a:ext>
            </a:extLst>
          </p:cNvPr>
          <p:cNvSpPr/>
          <p:nvPr userDrawn="1"/>
        </p:nvSpPr>
        <p:spPr bwMode="auto">
          <a:xfrm>
            <a:off x="7291519" y="1394120"/>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15" name="Straight Connector 14" descr="Fourth point divider">
            <a:extLst>
              <a:ext uri="{FF2B5EF4-FFF2-40B4-BE49-F238E27FC236}">
                <a16:creationId xmlns:a16="http://schemas.microsoft.com/office/drawing/2014/main" id="{14744000-561D-5E4F-9F5C-98BF47294714}"/>
              </a:ext>
            </a:extLst>
          </p:cNvPr>
          <p:cNvCxnSpPr/>
          <p:nvPr userDrawn="1"/>
        </p:nvCxnSpPr>
        <p:spPr>
          <a:xfrm flipH="1">
            <a:off x="7995356" y="2975274"/>
            <a:ext cx="605316" cy="0"/>
          </a:xfrm>
          <a:prstGeom prst="line">
            <a:avLst/>
          </a:prstGeom>
          <a:noFill/>
          <a:ln w="9525" cap="flat" cmpd="sng" algn="ctr">
            <a:solidFill>
              <a:srgbClr val="0078D4"/>
            </a:solidFill>
            <a:prstDash val="solid"/>
          </a:ln>
          <a:effectLst/>
        </p:spPr>
      </p:cxnSp>
      <p:sp>
        <p:nvSpPr>
          <p:cNvPr id="17" name="Rectangle 16">
            <a:extLst>
              <a:ext uri="{FF2B5EF4-FFF2-40B4-BE49-F238E27FC236}">
                <a16:creationId xmlns:a16="http://schemas.microsoft.com/office/drawing/2014/main" id="{6B1ABCFA-CEC8-B84C-A065-5B7D79715D01}"/>
              </a:ext>
            </a:extLst>
          </p:cNvPr>
          <p:cNvSpPr/>
          <p:nvPr userDrawn="1"/>
        </p:nvSpPr>
        <p:spPr bwMode="auto">
          <a:xfrm>
            <a:off x="5124255" y="1833939"/>
            <a:ext cx="1956839" cy="3702868"/>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Rectangle 17">
            <a:extLst>
              <a:ext uri="{FF2B5EF4-FFF2-40B4-BE49-F238E27FC236}">
                <a16:creationId xmlns:a16="http://schemas.microsoft.com/office/drawing/2014/main" id="{0FFF03C1-F4A7-8D49-B764-46931E162473}"/>
              </a:ext>
            </a:extLst>
          </p:cNvPr>
          <p:cNvSpPr/>
          <p:nvPr userDrawn="1"/>
        </p:nvSpPr>
        <p:spPr bwMode="auto">
          <a:xfrm>
            <a:off x="5124255" y="5516297"/>
            <a:ext cx="1956841" cy="47654"/>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19" name="Rectangle 18">
            <a:extLst>
              <a:ext uri="{FF2B5EF4-FFF2-40B4-BE49-F238E27FC236}">
                <a16:creationId xmlns:a16="http://schemas.microsoft.com/office/drawing/2014/main" id="{F9039C2A-9713-E245-A0CC-88D547514150}"/>
              </a:ext>
            </a:extLst>
          </p:cNvPr>
          <p:cNvSpPr/>
          <p:nvPr userDrawn="1"/>
        </p:nvSpPr>
        <p:spPr bwMode="auto">
          <a:xfrm>
            <a:off x="5124254" y="1397617"/>
            <a:ext cx="1956839"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21" name="Straight Connector 20" descr="Third item connector">
            <a:extLst>
              <a:ext uri="{FF2B5EF4-FFF2-40B4-BE49-F238E27FC236}">
                <a16:creationId xmlns:a16="http://schemas.microsoft.com/office/drawing/2014/main" id="{05A28F79-F068-2B4F-B3F0-C640BC7C62DD}"/>
              </a:ext>
            </a:extLst>
          </p:cNvPr>
          <p:cNvCxnSpPr/>
          <p:nvPr userDrawn="1"/>
        </p:nvCxnSpPr>
        <p:spPr>
          <a:xfrm flipH="1">
            <a:off x="5773568" y="2975274"/>
            <a:ext cx="605316" cy="0"/>
          </a:xfrm>
          <a:prstGeom prst="line">
            <a:avLst/>
          </a:prstGeom>
          <a:noFill/>
          <a:ln w="9525" cap="flat" cmpd="sng" algn="ctr">
            <a:solidFill>
              <a:srgbClr val="0078D4"/>
            </a:solidFill>
            <a:prstDash val="solid"/>
          </a:ln>
          <a:effectLst/>
        </p:spPr>
      </p:cxnSp>
      <p:sp>
        <p:nvSpPr>
          <p:cNvPr id="23" name="Rectangle 22">
            <a:extLst>
              <a:ext uri="{FF2B5EF4-FFF2-40B4-BE49-F238E27FC236}">
                <a16:creationId xmlns:a16="http://schemas.microsoft.com/office/drawing/2014/main" id="{36154671-B9FB-A34F-95A5-B298A7D8A6B2}"/>
              </a:ext>
            </a:extLst>
          </p:cNvPr>
          <p:cNvSpPr/>
          <p:nvPr userDrawn="1"/>
        </p:nvSpPr>
        <p:spPr bwMode="auto">
          <a:xfrm>
            <a:off x="2905128" y="1833938"/>
            <a:ext cx="1989843" cy="3696910"/>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Rectangle 23">
            <a:extLst>
              <a:ext uri="{FF2B5EF4-FFF2-40B4-BE49-F238E27FC236}">
                <a16:creationId xmlns:a16="http://schemas.microsoft.com/office/drawing/2014/main" id="{7BB02208-35BE-BA44-8B5F-9F21ACAEAF92}"/>
              </a:ext>
            </a:extLst>
          </p:cNvPr>
          <p:cNvSpPr/>
          <p:nvPr userDrawn="1"/>
        </p:nvSpPr>
        <p:spPr bwMode="auto">
          <a:xfrm>
            <a:off x="2903797" y="5516475"/>
            <a:ext cx="1991186" cy="45719"/>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25" name="Rectangle 24">
            <a:extLst>
              <a:ext uri="{FF2B5EF4-FFF2-40B4-BE49-F238E27FC236}">
                <a16:creationId xmlns:a16="http://schemas.microsoft.com/office/drawing/2014/main" id="{3C632B6D-2132-8549-AA64-B500EE62F60C}"/>
              </a:ext>
            </a:extLst>
          </p:cNvPr>
          <p:cNvSpPr/>
          <p:nvPr userDrawn="1"/>
        </p:nvSpPr>
        <p:spPr bwMode="auto">
          <a:xfrm>
            <a:off x="2903797" y="1398795"/>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27" name="Straight Connector 26" descr="Second item divider">
            <a:extLst>
              <a:ext uri="{FF2B5EF4-FFF2-40B4-BE49-F238E27FC236}">
                <a16:creationId xmlns:a16="http://schemas.microsoft.com/office/drawing/2014/main" id="{4828356B-D503-5941-8AAF-E18AB246C73B}"/>
              </a:ext>
            </a:extLst>
          </p:cNvPr>
          <p:cNvCxnSpPr/>
          <p:nvPr userDrawn="1"/>
        </p:nvCxnSpPr>
        <p:spPr>
          <a:xfrm flipH="1">
            <a:off x="3588478" y="2975274"/>
            <a:ext cx="605316" cy="0"/>
          </a:xfrm>
          <a:prstGeom prst="line">
            <a:avLst/>
          </a:prstGeom>
          <a:noFill/>
          <a:ln w="9525" cap="flat" cmpd="sng" algn="ctr">
            <a:solidFill>
              <a:srgbClr val="0078D4"/>
            </a:solidFill>
            <a:prstDash val="solid"/>
          </a:ln>
          <a:effectLst/>
        </p:spPr>
      </p:cxnSp>
      <p:sp>
        <p:nvSpPr>
          <p:cNvPr id="29" name="Rectangle 28">
            <a:extLst>
              <a:ext uri="{FF2B5EF4-FFF2-40B4-BE49-F238E27FC236}">
                <a16:creationId xmlns:a16="http://schemas.microsoft.com/office/drawing/2014/main" id="{5F147FA7-20F0-8947-8758-9E45B162EC3F}"/>
              </a:ext>
            </a:extLst>
          </p:cNvPr>
          <p:cNvSpPr/>
          <p:nvPr userDrawn="1"/>
        </p:nvSpPr>
        <p:spPr bwMode="auto">
          <a:xfrm>
            <a:off x="9532464" y="1833938"/>
            <a:ext cx="1989843" cy="3696910"/>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Rectangle 29">
            <a:extLst>
              <a:ext uri="{FF2B5EF4-FFF2-40B4-BE49-F238E27FC236}">
                <a16:creationId xmlns:a16="http://schemas.microsoft.com/office/drawing/2014/main" id="{EEE0B95A-5D36-E843-AB2C-949C8D055BCA}"/>
              </a:ext>
            </a:extLst>
          </p:cNvPr>
          <p:cNvSpPr/>
          <p:nvPr userDrawn="1"/>
        </p:nvSpPr>
        <p:spPr bwMode="auto">
          <a:xfrm>
            <a:off x="9532464" y="5514690"/>
            <a:ext cx="1989844" cy="47327"/>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31" name="Rectangle 30">
            <a:extLst>
              <a:ext uri="{FF2B5EF4-FFF2-40B4-BE49-F238E27FC236}">
                <a16:creationId xmlns:a16="http://schemas.microsoft.com/office/drawing/2014/main" id="{09911CBD-C3AA-D740-ACA2-7A06CE9B734D}"/>
              </a:ext>
            </a:extLst>
          </p:cNvPr>
          <p:cNvSpPr/>
          <p:nvPr userDrawn="1"/>
        </p:nvSpPr>
        <p:spPr bwMode="auto">
          <a:xfrm>
            <a:off x="9531133" y="1398795"/>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33" name="Straight Connector 32" descr="Firth item divider">
            <a:extLst>
              <a:ext uri="{FF2B5EF4-FFF2-40B4-BE49-F238E27FC236}">
                <a16:creationId xmlns:a16="http://schemas.microsoft.com/office/drawing/2014/main" id="{7D715759-B9D1-784E-A6F4-C5AFA699482B}"/>
              </a:ext>
            </a:extLst>
          </p:cNvPr>
          <p:cNvCxnSpPr/>
          <p:nvPr userDrawn="1"/>
        </p:nvCxnSpPr>
        <p:spPr>
          <a:xfrm flipH="1">
            <a:off x="10215813" y="2975274"/>
            <a:ext cx="605316" cy="0"/>
          </a:xfrm>
          <a:prstGeom prst="line">
            <a:avLst/>
          </a:prstGeom>
          <a:noFill/>
          <a:ln w="9525" cap="flat" cmpd="sng" algn="ctr">
            <a:solidFill>
              <a:srgbClr val="0078D4"/>
            </a:solidFill>
            <a:prstDash val="solid"/>
          </a:ln>
          <a:effectLst/>
        </p:spPr>
      </p:cxnSp>
      <p:sp>
        <p:nvSpPr>
          <p:cNvPr id="41" name="Picture Placeholder 40">
            <a:extLst>
              <a:ext uri="{FF2B5EF4-FFF2-40B4-BE49-F238E27FC236}">
                <a16:creationId xmlns:a16="http://schemas.microsoft.com/office/drawing/2014/main" id="{36F0C31C-8558-8E42-B33D-A3CD9C42F2C9}"/>
              </a:ext>
            </a:extLst>
          </p:cNvPr>
          <p:cNvSpPr>
            <a:spLocks noGrp="1"/>
          </p:cNvSpPr>
          <p:nvPr userDrawn="1">
            <p:ph type="pic" sz="quarter" idx="10" hasCustomPrompt="1"/>
          </p:nvPr>
        </p:nvSpPr>
        <p:spPr>
          <a:xfrm>
            <a:off x="1376513" y="2228829"/>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2" name="Picture Placeholder 40">
            <a:extLst>
              <a:ext uri="{FF2B5EF4-FFF2-40B4-BE49-F238E27FC236}">
                <a16:creationId xmlns:a16="http://schemas.microsoft.com/office/drawing/2014/main" id="{8DA9306E-D60C-9149-945B-12D34AFE7D8D}"/>
              </a:ext>
            </a:extLst>
          </p:cNvPr>
          <p:cNvSpPr>
            <a:spLocks noGrp="1"/>
          </p:cNvSpPr>
          <p:nvPr userDrawn="1">
            <p:ph type="pic" sz="quarter" idx="11" hasCustomPrompt="1"/>
          </p:nvPr>
        </p:nvSpPr>
        <p:spPr>
          <a:xfrm>
            <a:off x="3576915" y="2228829"/>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3" name="Picture Placeholder 40">
            <a:extLst>
              <a:ext uri="{FF2B5EF4-FFF2-40B4-BE49-F238E27FC236}">
                <a16:creationId xmlns:a16="http://schemas.microsoft.com/office/drawing/2014/main" id="{6E08B080-4C9E-A543-AE85-82C6662AC3BB}"/>
              </a:ext>
            </a:extLst>
          </p:cNvPr>
          <p:cNvSpPr>
            <a:spLocks noGrp="1"/>
          </p:cNvSpPr>
          <p:nvPr userDrawn="1">
            <p:ph type="pic" sz="quarter" idx="12" hasCustomPrompt="1"/>
          </p:nvPr>
        </p:nvSpPr>
        <p:spPr>
          <a:xfrm>
            <a:off x="5786577" y="2224805"/>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4" name="Picture Placeholder 40">
            <a:extLst>
              <a:ext uri="{FF2B5EF4-FFF2-40B4-BE49-F238E27FC236}">
                <a16:creationId xmlns:a16="http://schemas.microsoft.com/office/drawing/2014/main" id="{E4B1A817-EB9E-F24E-9F39-0E373E0E2AAC}"/>
              </a:ext>
            </a:extLst>
          </p:cNvPr>
          <p:cNvSpPr>
            <a:spLocks noGrp="1"/>
          </p:cNvSpPr>
          <p:nvPr userDrawn="1">
            <p:ph type="pic" sz="quarter" idx="13" hasCustomPrompt="1"/>
          </p:nvPr>
        </p:nvSpPr>
        <p:spPr>
          <a:xfrm>
            <a:off x="7986979" y="2224805"/>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5" name="Picture Placeholder 40">
            <a:extLst>
              <a:ext uri="{FF2B5EF4-FFF2-40B4-BE49-F238E27FC236}">
                <a16:creationId xmlns:a16="http://schemas.microsoft.com/office/drawing/2014/main" id="{0443C3C2-5FD6-EE4E-8133-41DFB233A830}"/>
              </a:ext>
            </a:extLst>
          </p:cNvPr>
          <p:cNvSpPr>
            <a:spLocks noGrp="1"/>
          </p:cNvSpPr>
          <p:nvPr userDrawn="1">
            <p:ph type="pic" sz="quarter" idx="14" hasCustomPrompt="1"/>
          </p:nvPr>
        </p:nvSpPr>
        <p:spPr>
          <a:xfrm>
            <a:off x="10214722" y="2228827"/>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8" name="Title 16">
            <a:extLst>
              <a:ext uri="{FF2B5EF4-FFF2-40B4-BE49-F238E27FC236}">
                <a16:creationId xmlns:a16="http://schemas.microsoft.com/office/drawing/2014/main" id="{4045CAFE-297F-1640-8CDF-EE2B166AD63F}"/>
              </a:ext>
            </a:extLst>
          </p:cNvPr>
          <p:cNvSpPr>
            <a:spLocks noGrp="1"/>
          </p:cNvSpPr>
          <p:nvPr userDrawn="1">
            <p:ph type="title" hasCustomPrompt="1"/>
          </p:nvPr>
        </p:nvSpPr>
        <p:spPr>
          <a:xfrm>
            <a:off x="588263" y="457200"/>
            <a:ext cx="10972800" cy="548640"/>
          </a:xfrm>
          <a:prstGeom prst="rect">
            <a:avLst/>
          </a:prstGeom>
        </p:spPr>
        <p:txBody>
          <a:bodyPr/>
          <a:lstStyle>
            <a:lvl1pPr>
              <a:defRPr/>
            </a:lvl1pPr>
          </a:lstStyle>
          <a:p>
            <a:r>
              <a:rPr lang="en-US"/>
              <a:t>Why Microsoft Services</a:t>
            </a:r>
          </a:p>
        </p:txBody>
      </p:sp>
      <p:sp>
        <p:nvSpPr>
          <p:cNvPr id="3" name="Text Placeholder 2">
            <a:extLst>
              <a:ext uri="{FF2B5EF4-FFF2-40B4-BE49-F238E27FC236}">
                <a16:creationId xmlns:a16="http://schemas.microsoft.com/office/drawing/2014/main" id="{3928D03A-761B-9D4C-8D5D-046FF1749735}"/>
              </a:ext>
            </a:extLst>
          </p:cNvPr>
          <p:cNvSpPr>
            <a:spLocks noGrp="1"/>
          </p:cNvSpPr>
          <p:nvPr userDrawn="1">
            <p:ph type="body" sz="quarter" idx="15" hasCustomPrompt="1"/>
          </p:nvPr>
        </p:nvSpPr>
        <p:spPr>
          <a:xfrm>
            <a:off x="683326" y="1416383"/>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one</a:t>
            </a:r>
          </a:p>
        </p:txBody>
      </p:sp>
      <p:sp>
        <p:nvSpPr>
          <p:cNvPr id="35" name="Text Placeholder 34">
            <a:extLst>
              <a:ext uri="{FF2B5EF4-FFF2-40B4-BE49-F238E27FC236}">
                <a16:creationId xmlns:a16="http://schemas.microsoft.com/office/drawing/2014/main" id="{C9B1F0E5-FD8B-764C-8F5F-4FF3E7EE2279}"/>
              </a:ext>
            </a:extLst>
          </p:cNvPr>
          <p:cNvSpPr>
            <a:spLocks noGrp="1"/>
          </p:cNvSpPr>
          <p:nvPr userDrawn="1">
            <p:ph type="body" sz="quarter" idx="16" hasCustomPrompt="1"/>
          </p:nvPr>
        </p:nvSpPr>
        <p:spPr>
          <a:xfrm>
            <a:off x="936776" y="3117793"/>
            <a:ext cx="1484313" cy="2089150"/>
          </a:xfrm>
          <a:prstGeom prst="rect">
            <a:avLst/>
          </a:prstGeom>
        </p:spPr>
        <p:txBody>
          <a:bodyPr/>
          <a:lstStyle>
            <a:lvl1pPr marL="0" indent="0" algn="ctr">
              <a:buNone/>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lvl="0"/>
            <a:r>
              <a:rPr lang="en-US"/>
              <a:t>Description of reason</a:t>
            </a:r>
          </a:p>
        </p:txBody>
      </p:sp>
      <p:sp>
        <p:nvSpPr>
          <p:cNvPr id="46" name="Text Placeholder 2">
            <a:extLst>
              <a:ext uri="{FF2B5EF4-FFF2-40B4-BE49-F238E27FC236}">
                <a16:creationId xmlns:a16="http://schemas.microsoft.com/office/drawing/2014/main" id="{3DC773C4-85A8-5445-AE41-C9233CE6F947}"/>
              </a:ext>
            </a:extLst>
          </p:cNvPr>
          <p:cNvSpPr>
            <a:spLocks noGrp="1"/>
          </p:cNvSpPr>
          <p:nvPr userDrawn="1">
            <p:ph type="body" sz="quarter" idx="17" hasCustomPrompt="1"/>
          </p:nvPr>
        </p:nvSpPr>
        <p:spPr>
          <a:xfrm>
            <a:off x="2903783" y="1416383"/>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two</a:t>
            </a:r>
          </a:p>
        </p:txBody>
      </p:sp>
      <p:sp>
        <p:nvSpPr>
          <p:cNvPr id="47" name="Text Placeholder 34">
            <a:extLst>
              <a:ext uri="{FF2B5EF4-FFF2-40B4-BE49-F238E27FC236}">
                <a16:creationId xmlns:a16="http://schemas.microsoft.com/office/drawing/2014/main" id="{9D6552FE-4D98-3D44-AEE1-1A1E2B16A1B7}"/>
              </a:ext>
            </a:extLst>
          </p:cNvPr>
          <p:cNvSpPr>
            <a:spLocks noGrp="1"/>
          </p:cNvSpPr>
          <p:nvPr userDrawn="1">
            <p:ph type="body" sz="quarter" idx="18" hasCustomPrompt="1"/>
          </p:nvPr>
        </p:nvSpPr>
        <p:spPr>
          <a:xfrm>
            <a:off x="3157233" y="3117793"/>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
        <p:nvSpPr>
          <p:cNvPr id="48" name="Text Placeholder 2">
            <a:extLst>
              <a:ext uri="{FF2B5EF4-FFF2-40B4-BE49-F238E27FC236}">
                <a16:creationId xmlns:a16="http://schemas.microsoft.com/office/drawing/2014/main" id="{5F780F7F-5840-FD47-B1A2-184A316CC7C3}"/>
              </a:ext>
            </a:extLst>
          </p:cNvPr>
          <p:cNvSpPr>
            <a:spLocks noGrp="1"/>
          </p:cNvSpPr>
          <p:nvPr userDrawn="1">
            <p:ph type="body" sz="quarter" idx="19" hasCustomPrompt="1"/>
          </p:nvPr>
        </p:nvSpPr>
        <p:spPr>
          <a:xfrm>
            <a:off x="5107354" y="1416383"/>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three</a:t>
            </a:r>
          </a:p>
        </p:txBody>
      </p:sp>
      <p:sp>
        <p:nvSpPr>
          <p:cNvPr id="49" name="Text Placeholder 34">
            <a:extLst>
              <a:ext uri="{FF2B5EF4-FFF2-40B4-BE49-F238E27FC236}">
                <a16:creationId xmlns:a16="http://schemas.microsoft.com/office/drawing/2014/main" id="{D95E11AD-FEAA-D442-9361-5008594CC7A4}"/>
              </a:ext>
            </a:extLst>
          </p:cNvPr>
          <p:cNvSpPr>
            <a:spLocks noGrp="1"/>
          </p:cNvSpPr>
          <p:nvPr userDrawn="1">
            <p:ph type="body" sz="quarter" idx="20" hasCustomPrompt="1"/>
          </p:nvPr>
        </p:nvSpPr>
        <p:spPr>
          <a:xfrm>
            <a:off x="5360804" y="3117793"/>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
        <p:nvSpPr>
          <p:cNvPr id="50" name="Text Placeholder 2">
            <a:extLst>
              <a:ext uri="{FF2B5EF4-FFF2-40B4-BE49-F238E27FC236}">
                <a16:creationId xmlns:a16="http://schemas.microsoft.com/office/drawing/2014/main" id="{B11E54F0-1894-6F4E-B204-356AD4E3388F}"/>
              </a:ext>
            </a:extLst>
          </p:cNvPr>
          <p:cNvSpPr>
            <a:spLocks noGrp="1"/>
          </p:cNvSpPr>
          <p:nvPr userDrawn="1">
            <p:ph type="body" sz="quarter" idx="21" hasCustomPrompt="1"/>
          </p:nvPr>
        </p:nvSpPr>
        <p:spPr>
          <a:xfrm>
            <a:off x="7290408" y="1416382"/>
            <a:ext cx="1974850" cy="412881"/>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four</a:t>
            </a:r>
          </a:p>
        </p:txBody>
      </p:sp>
      <p:sp>
        <p:nvSpPr>
          <p:cNvPr id="51" name="Text Placeholder 34">
            <a:extLst>
              <a:ext uri="{FF2B5EF4-FFF2-40B4-BE49-F238E27FC236}">
                <a16:creationId xmlns:a16="http://schemas.microsoft.com/office/drawing/2014/main" id="{12B2EF08-01EB-5249-A163-DDD65B9C0B9C}"/>
              </a:ext>
            </a:extLst>
          </p:cNvPr>
          <p:cNvSpPr>
            <a:spLocks noGrp="1"/>
          </p:cNvSpPr>
          <p:nvPr userDrawn="1">
            <p:ph type="body" sz="quarter" idx="22" hasCustomPrompt="1"/>
          </p:nvPr>
        </p:nvSpPr>
        <p:spPr>
          <a:xfrm>
            <a:off x="7554528" y="3117794"/>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
        <p:nvSpPr>
          <p:cNvPr id="52" name="Text Placeholder 2">
            <a:extLst>
              <a:ext uri="{FF2B5EF4-FFF2-40B4-BE49-F238E27FC236}">
                <a16:creationId xmlns:a16="http://schemas.microsoft.com/office/drawing/2014/main" id="{4E4958C7-3847-3748-9514-207863F84CD7}"/>
              </a:ext>
            </a:extLst>
          </p:cNvPr>
          <p:cNvSpPr>
            <a:spLocks noGrp="1"/>
          </p:cNvSpPr>
          <p:nvPr userDrawn="1">
            <p:ph type="body" sz="quarter" idx="23" hasCustomPrompt="1"/>
          </p:nvPr>
        </p:nvSpPr>
        <p:spPr>
          <a:xfrm>
            <a:off x="9539301" y="1394119"/>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five</a:t>
            </a:r>
          </a:p>
        </p:txBody>
      </p:sp>
      <p:sp>
        <p:nvSpPr>
          <p:cNvPr id="53" name="Text Placeholder 34">
            <a:extLst>
              <a:ext uri="{FF2B5EF4-FFF2-40B4-BE49-F238E27FC236}">
                <a16:creationId xmlns:a16="http://schemas.microsoft.com/office/drawing/2014/main" id="{0A96B19F-5582-534C-A46D-279D23F7D7B6}"/>
              </a:ext>
            </a:extLst>
          </p:cNvPr>
          <p:cNvSpPr>
            <a:spLocks noGrp="1"/>
          </p:cNvSpPr>
          <p:nvPr userDrawn="1">
            <p:ph type="body" sz="quarter" idx="24" hasCustomPrompt="1"/>
          </p:nvPr>
        </p:nvSpPr>
        <p:spPr>
          <a:xfrm>
            <a:off x="9784570" y="3115457"/>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Tree>
    <p:extLst>
      <p:ext uri="{BB962C8B-B14F-4D97-AF65-F5344CB8AC3E}">
        <p14:creationId xmlns:p14="http://schemas.microsoft.com/office/powerpoint/2010/main" val="961900639"/>
      </p:ext>
    </p:extLst>
  </p:cSld>
  <p:clrMapOvr>
    <a:masterClrMapping/>
  </p:clrMapOvr>
  <p:transition>
    <p:fade/>
  </p:transition>
  <p:extLst>
    <p:ext uri="{DCECCB84-F9BA-43D5-87BE-67443E8EF086}">
      <p15:sldGuideLst xmlns:p15="http://schemas.microsoft.com/office/powerpoint/2012/main">
        <p15:guide id="1" orient="horz" pos="1152">
          <p15:clr>
            <a:srgbClr val="FBAE40"/>
          </p15:clr>
        </p15:guide>
      </p15:sldGuideLst>
    </p:ext>
  </p:extLst>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Why MS Services 4">
    <p:spTree>
      <p:nvGrpSpPr>
        <p:cNvPr id="1" name=""/>
        <p:cNvGrpSpPr/>
        <p:nvPr/>
      </p:nvGrpSpPr>
      <p:grpSpPr>
        <a:xfrm>
          <a:off x="0" y="0"/>
          <a:ext cx="0" cy="0"/>
          <a:chOff x="0" y="0"/>
          <a:chExt cx="0" cy="0"/>
        </a:xfrm>
      </p:grpSpPr>
      <p:sp>
        <p:nvSpPr>
          <p:cNvPr id="117" name="Title 3">
            <a:extLst>
              <a:ext uri="{FF2B5EF4-FFF2-40B4-BE49-F238E27FC236}">
                <a16:creationId xmlns:a16="http://schemas.microsoft.com/office/drawing/2014/main" id="{98C126E4-D61E-4F75-B6C5-E835546D7D00}"/>
              </a:ext>
            </a:extLst>
          </p:cNvPr>
          <p:cNvSpPr txBox="1">
            <a:spLocks/>
          </p:cNvSpPr>
          <p:nvPr userDrawn="1"/>
        </p:nvSpPr>
        <p:spPr>
          <a:xfrm>
            <a:off x="2026996" y="1745567"/>
            <a:ext cx="8074904" cy="3372690"/>
          </a:xfrm>
          <a:prstGeom prst="rect">
            <a:avLst/>
          </a:prstGeom>
          <a:solidFill>
            <a:srgbClr val="0072C6">
              <a:alpha val="75000"/>
            </a:srgbClr>
          </a:solidFill>
        </p:spPr>
        <p:txBody>
          <a:bodyPr vert="horz" wrap="square" lIns="456951" tIns="182780" rIns="456951" bIns="274171" rtlCol="0" anchor="ctr" anchorCtr="0">
            <a:noAutofit/>
          </a:bodyPr>
          <a:lstStyle>
            <a:lvl1pPr marL="0" algn="l" defTabSz="1088105" rtl="0" eaLnBrk="1" latinLnBrk="0" hangingPunct="1">
              <a:lnSpc>
                <a:spcPct val="90000"/>
              </a:lnSpc>
              <a:spcBef>
                <a:spcPct val="0"/>
              </a:spcBef>
              <a:buNone/>
              <a:defRPr lang="en-US" sz="4800" kern="1200" spc="-58" baseline="0">
                <a:solidFill>
                  <a:schemeClr val="bg2"/>
                </a:solidFill>
                <a:latin typeface="Segoe UI Light" pitchFamily="34" charset="0"/>
                <a:ea typeface="Segoe UI" pitchFamily="34" charset="0"/>
                <a:cs typeface="Segoe UI" pitchFamily="34" charset="0"/>
              </a:defRPr>
            </a:lvl1pPr>
          </a:lstStyle>
          <a:p>
            <a:pPr marL="0" marR="0" lvl="0" indent="0" algn="l" defTabSz="1087896" rtl="0" eaLnBrk="1" fontAlgn="auto" latinLnBrk="0" hangingPunct="1">
              <a:lnSpc>
                <a:spcPct val="90000"/>
              </a:lnSpc>
              <a:spcBef>
                <a:spcPts val="1799"/>
              </a:spcBef>
              <a:spcAft>
                <a:spcPts val="0"/>
              </a:spcAft>
              <a:buClrTx/>
              <a:buSzTx/>
              <a:buFontTx/>
              <a:buNone/>
              <a:tabLst/>
              <a:defRPr/>
            </a:pPr>
            <a:endParaRPr kumimoji="0" lang="en-GB" sz="4800" b="0" i="0" u="none" strike="noStrike" kern="1200" cap="none" spc="-98" normalizeH="0" baseline="0" noProof="0">
              <a:ln>
                <a:noFill/>
              </a:ln>
              <a:gradFill>
                <a:gsLst>
                  <a:gs pos="5833">
                    <a:srgbClr val="FFFFFF"/>
                  </a:gs>
                  <a:gs pos="18000">
                    <a:srgbClr val="FFFFFF"/>
                  </a:gs>
                </a:gsLst>
                <a:lin ang="5400000" scaled="0"/>
              </a:gradFill>
              <a:effectLst/>
              <a:uLnTx/>
              <a:uFillTx/>
              <a:latin typeface="Segoe UI Light" pitchFamily="34" charset="0"/>
              <a:cs typeface="Segoe UI" pitchFamily="34" charset="0"/>
            </a:endParaRPr>
          </a:p>
        </p:txBody>
      </p:sp>
      <p:sp>
        <p:nvSpPr>
          <p:cNvPr id="118" name="Text Placeholder 2">
            <a:extLst>
              <a:ext uri="{FF2B5EF4-FFF2-40B4-BE49-F238E27FC236}">
                <a16:creationId xmlns:a16="http://schemas.microsoft.com/office/drawing/2014/main" id="{20A04AD9-A3E3-446E-AB11-E00132E83A71}"/>
              </a:ext>
            </a:extLst>
          </p:cNvPr>
          <p:cNvSpPr txBox="1">
            <a:spLocks/>
          </p:cNvSpPr>
          <p:nvPr userDrawn="1"/>
        </p:nvSpPr>
        <p:spPr>
          <a:xfrm>
            <a:off x="2038210" y="1743744"/>
            <a:ext cx="8057455" cy="3364645"/>
          </a:xfrm>
          <a:prstGeom prst="rect">
            <a:avLst/>
          </a:prstGeom>
        </p:spPr>
        <p:txBody>
          <a:bodyPr lIns="274281" tIns="274281" rIns="274281" bIns="274281" anchor="ct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b="0" kern="1200" cap="none" baseline="0" dirty="0">
                <a:solidFill>
                  <a:schemeClr val="bg1"/>
                </a:solidFill>
                <a:latin typeface="Segoe UI Light" panose="020B0502040204020203" pitchFamily="34" charset="0"/>
                <a:ea typeface="+mj-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225"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4000" b="0" i="0" u="none" strike="noStrike" kern="1200" cap="none" spc="0" normalizeH="0" baseline="0" noProof="0">
              <a:ln>
                <a:noFill/>
              </a:ln>
              <a:solidFill>
                <a:prstClr val="white"/>
              </a:solidFill>
              <a:effectLst/>
              <a:uLnTx/>
              <a:uFillTx/>
              <a:latin typeface="Segoe UI Light" panose="020B0502040204020203" pitchFamily="34" charset="0"/>
              <a:ea typeface="+mj-ea"/>
              <a:cs typeface="Segoe UI Light" panose="020B0502040204020203" pitchFamily="34" charset="0"/>
            </a:endParaRPr>
          </a:p>
        </p:txBody>
      </p:sp>
      <p:sp>
        <p:nvSpPr>
          <p:cNvPr id="11" name="Text Placeholder 10">
            <a:extLst>
              <a:ext uri="{FF2B5EF4-FFF2-40B4-BE49-F238E27FC236}">
                <a16:creationId xmlns:a16="http://schemas.microsoft.com/office/drawing/2014/main" id="{CFC4E317-0CAC-47E8-91FA-7E667F70E5F7}"/>
              </a:ext>
            </a:extLst>
          </p:cNvPr>
          <p:cNvSpPr>
            <a:spLocks noGrp="1"/>
          </p:cNvSpPr>
          <p:nvPr>
            <p:ph type="body" sz="quarter" idx="10" hasCustomPrompt="1"/>
          </p:nvPr>
        </p:nvSpPr>
        <p:spPr>
          <a:xfrm>
            <a:off x="2027239" y="3121645"/>
            <a:ext cx="8067675" cy="615553"/>
          </a:xfrm>
          <a:prstGeom prst="rect">
            <a:avLst/>
          </a:prstGeom>
        </p:spPr>
        <p:txBody>
          <a:bodyPr anchor="ctr" anchorCtr="0"/>
          <a:lstStyle>
            <a:lvl1pPr marL="0" indent="0" algn="ctr">
              <a:buNone/>
              <a:defRPr sz="4000">
                <a:solidFill>
                  <a:schemeClr val="bg1"/>
                </a:solidFill>
                <a:latin typeface="Segoe UI Light" panose="020B0502040204020203" pitchFamily="34" charset="0"/>
                <a:cs typeface="Segoe UI Light" panose="020B0502040204020203" pitchFamily="34" charset="0"/>
              </a:defRPr>
            </a:lvl1pPr>
          </a:lstStyle>
          <a:p>
            <a:pPr lvl="0"/>
            <a:r>
              <a:rPr lang="en-US"/>
              <a:t>Microsoft Services can help enterprises deliver the value of Microsoft Office 365 rapidly by providing key technical and project management resources. </a:t>
            </a:r>
          </a:p>
        </p:txBody>
      </p:sp>
    </p:spTree>
    <p:extLst>
      <p:ext uri="{BB962C8B-B14F-4D97-AF65-F5344CB8AC3E}">
        <p14:creationId xmlns:p14="http://schemas.microsoft.com/office/powerpoint/2010/main" val="3479914401"/>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Customer example 1">
    <p:spTree>
      <p:nvGrpSpPr>
        <p:cNvPr id="1" name=""/>
        <p:cNvGrpSpPr/>
        <p:nvPr/>
      </p:nvGrpSpPr>
      <p:grpSpPr>
        <a:xfrm>
          <a:off x="0" y="0"/>
          <a:ext cx="0" cy="0"/>
          <a:chOff x="0" y="0"/>
          <a:chExt cx="0" cy="0"/>
        </a:xfrm>
      </p:grpSpPr>
      <p:sp>
        <p:nvSpPr>
          <p:cNvPr id="3" name="TextBox 2" descr="third content box">
            <a:extLst>
              <a:ext uri="{FF2B5EF4-FFF2-40B4-BE49-F238E27FC236}">
                <a16:creationId xmlns:a16="http://schemas.microsoft.com/office/drawing/2014/main" id="{C63162B1-BC67-496A-9406-4696E270D8BF}"/>
              </a:ext>
            </a:extLst>
          </p:cNvPr>
          <p:cNvSpPr txBox="1"/>
          <p:nvPr userDrawn="1"/>
        </p:nvSpPr>
        <p:spPr>
          <a:xfrm>
            <a:off x="7675231" y="3632682"/>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9" name="TextBox 8" descr="fourth content box">
            <a:extLst>
              <a:ext uri="{FF2B5EF4-FFF2-40B4-BE49-F238E27FC236}">
                <a16:creationId xmlns:a16="http://schemas.microsoft.com/office/drawing/2014/main" id="{F45521BA-883E-400C-9F07-D66CD9D7DB07}"/>
              </a:ext>
            </a:extLst>
          </p:cNvPr>
          <p:cNvSpPr txBox="1"/>
          <p:nvPr userDrawn="1"/>
        </p:nvSpPr>
        <p:spPr>
          <a:xfrm>
            <a:off x="9748301" y="3638033"/>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10" name="TextBox 9" descr="first content box">
            <a:extLst>
              <a:ext uri="{FF2B5EF4-FFF2-40B4-BE49-F238E27FC236}">
                <a16:creationId xmlns:a16="http://schemas.microsoft.com/office/drawing/2014/main" id="{F16BDB4E-43DF-497B-9111-6FBC1995EFBC}"/>
              </a:ext>
            </a:extLst>
          </p:cNvPr>
          <p:cNvSpPr txBox="1"/>
          <p:nvPr userDrawn="1"/>
        </p:nvSpPr>
        <p:spPr>
          <a:xfrm>
            <a:off x="7663224" y="683707"/>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11" name="TextBox 10" descr="Second content box">
            <a:extLst>
              <a:ext uri="{FF2B5EF4-FFF2-40B4-BE49-F238E27FC236}">
                <a16:creationId xmlns:a16="http://schemas.microsoft.com/office/drawing/2014/main" id="{28761119-70FE-490B-8379-43C72A1A67DD}"/>
              </a:ext>
            </a:extLst>
          </p:cNvPr>
          <p:cNvSpPr txBox="1"/>
          <p:nvPr userDrawn="1"/>
        </p:nvSpPr>
        <p:spPr>
          <a:xfrm>
            <a:off x="9748301" y="686686"/>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14" name="Rectangle 13">
            <a:extLst>
              <a:ext uri="{FF2B5EF4-FFF2-40B4-BE49-F238E27FC236}">
                <a16:creationId xmlns:a16="http://schemas.microsoft.com/office/drawing/2014/main" id="{F904880C-0C73-479F-B037-A3BB445EDCD5}"/>
              </a:ext>
            </a:extLst>
          </p:cNvPr>
          <p:cNvSpPr/>
          <p:nvPr userDrawn="1"/>
        </p:nvSpPr>
        <p:spPr bwMode="auto">
          <a:xfrm>
            <a:off x="7687236" y="1300929"/>
            <a:ext cx="1811999" cy="200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endParaRPr>
          </a:p>
        </p:txBody>
      </p:sp>
      <p:sp>
        <p:nvSpPr>
          <p:cNvPr id="15" name="Rectangle 14">
            <a:extLst>
              <a:ext uri="{FF2B5EF4-FFF2-40B4-BE49-F238E27FC236}">
                <a16:creationId xmlns:a16="http://schemas.microsoft.com/office/drawing/2014/main" id="{2A599745-1012-4179-8B0D-BEF94E90AF2A}"/>
              </a:ext>
            </a:extLst>
          </p:cNvPr>
          <p:cNvSpPr/>
          <p:nvPr userDrawn="1"/>
        </p:nvSpPr>
        <p:spPr bwMode="auto">
          <a:xfrm>
            <a:off x="9748301" y="1308917"/>
            <a:ext cx="1811999" cy="200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16" name="Rectangle 15">
            <a:extLst>
              <a:ext uri="{FF2B5EF4-FFF2-40B4-BE49-F238E27FC236}">
                <a16:creationId xmlns:a16="http://schemas.microsoft.com/office/drawing/2014/main" id="{B77D0A7D-6628-4AE4-AF80-C3BE45006745}"/>
              </a:ext>
            </a:extLst>
          </p:cNvPr>
          <p:cNvSpPr/>
          <p:nvPr userDrawn="1"/>
        </p:nvSpPr>
        <p:spPr bwMode="auto">
          <a:xfrm>
            <a:off x="7687236" y="3646022"/>
            <a:ext cx="1811999" cy="576447"/>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gear" title="Icon of a gear surrounded by a circle with lines of varying length">
            <a:extLst>
              <a:ext uri="{FF2B5EF4-FFF2-40B4-BE49-F238E27FC236}">
                <a16:creationId xmlns:a16="http://schemas.microsoft.com/office/drawing/2014/main" id="{C6602155-0115-4296-B8AF-174C65B01966}"/>
              </a:ext>
            </a:extLst>
          </p:cNvPr>
          <p:cNvSpPr>
            <a:spLocks noChangeAspect="1" noEditPoints="1"/>
          </p:cNvSpPr>
          <p:nvPr userDrawn="1"/>
        </p:nvSpPr>
        <p:spPr bwMode="auto">
          <a:xfrm>
            <a:off x="624250" y="2373530"/>
            <a:ext cx="2123030" cy="2113845"/>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15875" cap="flat">
            <a:solidFill>
              <a:srgbClr val="0078D4"/>
            </a:solidFill>
            <a:prstDash val="solid"/>
            <a:miter lim="800000"/>
            <a:headEnd/>
            <a:tailEnd/>
          </a:ln>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sp>
        <p:nvSpPr>
          <p:cNvPr id="18" name="Rectangle 17">
            <a:extLst>
              <a:ext uri="{FF2B5EF4-FFF2-40B4-BE49-F238E27FC236}">
                <a16:creationId xmlns:a16="http://schemas.microsoft.com/office/drawing/2014/main" id="{E38057D1-7D98-4B03-8C49-F0618D6C158D}"/>
              </a:ext>
            </a:extLst>
          </p:cNvPr>
          <p:cNvSpPr/>
          <p:nvPr userDrawn="1"/>
        </p:nvSpPr>
        <p:spPr bwMode="auto">
          <a:xfrm>
            <a:off x="9762211" y="3656932"/>
            <a:ext cx="1811999" cy="572813"/>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Isosceles Triangle 18" descr="arrow pointing to the right">
            <a:extLst>
              <a:ext uri="{FF2B5EF4-FFF2-40B4-BE49-F238E27FC236}">
                <a16:creationId xmlns:a16="http://schemas.microsoft.com/office/drawing/2014/main" id="{59D2DC1A-CE70-459B-8AD9-84B92C7B3FA0}"/>
              </a:ext>
            </a:extLst>
          </p:cNvPr>
          <p:cNvSpPr/>
          <p:nvPr userDrawn="1"/>
        </p:nvSpPr>
        <p:spPr bwMode="auto">
          <a:xfrm rot="5400000">
            <a:off x="3979935" y="3036337"/>
            <a:ext cx="5482627" cy="1021897"/>
          </a:xfrm>
          <a:prstGeom prst="triangle">
            <a:avLst>
              <a:gd name="adj" fmla="val 50094"/>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950AF9A6-F987-4CE4-B32C-D6AEC07D2609}"/>
              </a:ext>
            </a:extLst>
          </p:cNvPr>
          <p:cNvSpPr/>
          <p:nvPr userDrawn="1"/>
        </p:nvSpPr>
        <p:spPr bwMode="auto">
          <a:xfrm>
            <a:off x="7660190" y="704000"/>
            <a:ext cx="1851052" cy="576448"/>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Rectangle 20">
            <a:extLst>
              <a:ext uri="{FF2B5EF4-FFF2-40B4-BE49-F238E27FC236}">
                <a16:creationId xmlns:a16="http://schemas.microsoft.com/office/drawing/2014/main" id="{CFA09068-DCF1-455F-A7AC-F7B3579DC9D6}"/>
              </a:ext>
            </a:extLst>
          </p:cNvPr>
          <p:cNvSpPr/>
          <p:nvPr userDrawn="1"/>
        </p:nvSpPr>
        <p:spPr bwMode="auto">
          <a:xfrm>
            <a:off x="9748300" y="686686"/>
            <a:ext cx="1836011" cy="576447"/>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22" name="Straight Connector 21">
            <a:extLst>
              <a:ext uri="{FF2B5EF4-FFF2-40B4-BE49-F238E27FC236}">
                <a16:creationId xmlns:a16="http://schemas.microsoft.com/office/drawing/2014/main" id="{0A536638-9D0A-4257-80FF-7962E8C37C8E}"/>
              </a:ext>
            </a:extLst>
          </p:cNvPr>
          <p:cNvCxnSpPr>
            <a:cxnSpLocks/>
          </p:cNvCxnSpPr>
          <p:nvPr userDrawn="1"/>
        </p:nvCxnSpPr>
        <p:spPr>
          <a:xfrm>
            <a:off x="2201494" y="4346650"/>
            <a:ext cx="1171152" cy="1003954"/>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1154BEB-7FA0-4219-B125-F413F8F400E3}"/>
              </a:ext>
            </a:extLst>
          </p:cNvPr>
          <p:cNvCxnSpPr>
            <a:cxnSpLocks/>
          </p:cNvCxnSpPr>
          <p:nvPr userDrawn="1"/>
        </p:nvCxnSpPr>
        <p:spPr>
          <a:xfrm>
            <a:off x="2706608" y="3720491"/>
            <a:ext cx="666039" cy="258294"/>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6C53BE-650D-48DD-8474-10653B5C72FD}"/>
              </a:ext>
            </a:extLst>
          </p:cNvPr>
          <p:cNvCxnSpPr>
            <a:cxnSpLocks/>
          </p:cNvCxnSpPr>
          <p:nvPr userDrawn="1"/>
        </p:nvCxnSpPr>
        <p:spPr>
          <a:xfrm flipV="1">
            <a:off x="2543546" y="2452822"/>
            <a:ext cx="829101" cy="340266"/>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D247F42-DE43-43B1-97C0-85A5827B3448}"/>
              </a:ext>
            </a:extLst>
          </p:cNvPr>
          <p:cNvCxnSpPr>
            <a:cxnSpLocks/>
          </p:cNvCxnSpPr>
          <p:nvPr userDrawn="1"/>
        </p:nvCxnSpPr>
        <p:spPr>
          <a:xfrm>
            <a:off x="3372646" y="2452822"/>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5E2AF56-7D55-42C2-AF3D-25B9850C4380}"/>
              </a:ext>
            </a:extLst>
          </p:cNvPr>
          <p:cNvCxnSpPr>
            <a:cxnSpLocks/>
          </p:cNvCxnSpPr>
          <p:nvPr userDrawn="1"/>
        </p:nvCxnSpPr>
        <p:spPr>
          <a:xfrm flipV="1">
            <a:off x="1714444" y="1096021"/>
            <a:ext cx="1656532" cy="1273478"/>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A6DDF3F-F3B3-4EEF-9843-18A522D74B23}"/>
              </a:ext>
            </a:extLst>
          </p:cNvPr>
          <p:cNvCxnSpPr>
            <a:cxnSpLocks/>
          </p:cNvCxnSpPr>
          <p:nvPr userDrawn="1"/>
        </p:nvCxnSpPr>
        <p:spPr>
          <a:xfrm>
            <a:off x="3372646" y="1096020"/>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FD8F766-B5C7-412D-AB15-3DECD07EC575}"/>
              </a:ext>
            </a:extLst>
          </p:cNvPr>
          <p:cNvCxnSpPr>
            <a:cxnSpLocks/>
          </p:cNvCxnSpPr>
          <p:nvPr userDrawn="1"/>
        </p:nvCxnSpPr>
        <p:spPr>
          <a:xfrm>
            <a:off x="3372646" y="3978784"/>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9174FDC-FDAD-4015-9559-109FB50D43FE}"/>
              </a:ext>
            </a:extLst>
          </p:cNvPr>
          <p:cNvCxnSpPr>
            <a:cxnSpLocks/>
          </p:cNvCxnSpPr>
          <p:nvPr userDrawn="1"/>
        </p:nvCxnSpPr>
        <p:spPr>
          <a:xfrm>
            <a:off x="3372646" y="5350604"/>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0" name="Picture Placeholder 17">
            <a:extLst>
              <a:ext uri="{FF2B5EF4-FFF2-40B4-BE49-F238E27FC236}">
                <a16:creationId xmlns:a16="http://schemas.microsoft.com/office/drawing/2014/main" id="{E7649A76-033E-49ED-8343-D04C0E008D4D}"/>
              </a:ext>
            </a:extLst>
          </p:cNvPr>
          <p:cNvSpPr>
            <a:spLocks noGrp="1"/>
          </p:cNvSpPr>
          <p:nvPr>
            <p:ph type="pic" sz="quarter" idx="10" hasCustomPrompt="1"/>
          </p:nvPr>
        </p:nvSpPr>
        <p:spPr>
          <a:xfrm>
            <a:off x="7660190" y="3629703"/>
            <a:ext cx="1863057" cy="59276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1" name="Picture Placeholder 17">
            <a:extLst>
              <a:ext uri="{FF2B5EF4-FFF2-40B4-BE49-F238E27FC236}">
                <a16:creationId xmlns:a16="http://schemas.microsoft.com/office/drawing/2014/main" id="{6882E0BA-471E-4DD3-A9D7-E2F8EA1FC1B6}"/>
              </a:ext>
            </a:extLst>
          </p:cNvPr>
          <p:cNvSpPr>
            <a:spLocks noGrp="1"/>
          </p:cNvSpPr>
          <p:nvPr>
            <p:ph type="pic" sz="quarter" idx="11" hasCustomPrompt="1"/>
          </p:nvPr>
        </p:nvSpPr>
        <p:spPr>
          <a:xfrm>
            <a:off x="9734776" y="3629703"/>
            <a:ext cx="1863057" cy="59276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2" name="Picture Placeholder 17">
            <a:extLst>
              <a:ext uri="{FF2B5EF4-FFF2-40B4-BE49-F238E27FC236}">
                <a16:creationId xmlns:a16="http://schemas.microsoft.com/office/drawing/2014/main" id="{895D0A1F-D1A1-4C91-BB26-9A1F6D93A6A0}"/>
              </a:ext>
            </a:extLst>
          </p:cNvPr>
          <p:cNvSpPr>
            <a:spLocks noGrp="1"/>
          </p:cNvSpPr>
          <p:nvPr>
            <p:ph type="pic" sz="quarter" idx="12" hasCustomPrompt="1"/>
          </p:nvPr>
        </p:nvSpPr>
        <p:spPr>
          <a:xfrm>
            <a:off x="9734776" y="678526"/>
            <a:ext cx="1863057" cy="58460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3" name="Picture Placeholder 17">
            <a:extLst>
              <a:ext uri="{FF2B5EF4-FFF2-40B4-BE49-F238E27FC236}">
                <a16:creationId xmlns:a16="http://schemas.microsoft.com/office/drawing/2014/main" id="{628412C7-BC51-4FC4-ADD9-0D5BB7F719A0}"/>
              </a:ext>
            </a:extLst>
          </p:cNvPr>
          <p:cNvSpPr>
            <a:spLocks noGrp="1"/>
          </p:cNvSpPr>
          <p:nvPr>
            <p:ph type="pic" sz="quarter" idx="13" hasCustomPrompt="1"/>
          </p:nvPr>
        </p:nvSpPr>
        <p:spPr>
          <a:xfrm>
            <a:off x="7661706" y="678526"/>
            <a:ext cx="1863057" cy="58460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5" name="Text Placeholder 34">
            <a:extLst>
              <a:ext uri="{FF2B5EF4-FFF2-40B4-BE49-F238E27FC236}">
                <a16:creationId xmlns:a16="http://schemas.microsoft.com/office/drawing/2014/main" id="{E7F20606-0467-45C5-9725-EDB9D984CAFF}"/>
              </a:ext>
            </a:extLst>
          </p:cNvPr>
          <p:cNvSpPr>
            <a:spLocks noGrp="1"/>
          </p:cNvSpPr>
          <p:nvPr>
            <p:ph type="body" sz="quarter" idx="14" hasCustomPrompt="1"/>
          </p:nvPr>
        </p:nvSpPr>
        <p:spPr>
          <a:xfrm>
            <a:off x="9734551" y="126365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36" name="Text Placeholder 34">
            <a:extLst>
              <a:ext uri="{FF2B5EF4-FFF2-40B4-BE49-F238E27FC236}">
                <a16:creationId xmlns:a16="http://schemas.microsoft.com/office/drawing/2014/main" id="{5A4F73A4-AC59-47EB-8A9D-3CF3C146E4D0}"/>
              </a:ext>
            </a:extLst>
          </p:cNvPr>
          <p:cNvSpPr>
            <a:spLocks noGrp="1"/>
          </p:cNvSpPr>
          <p:nvPr>
            <p:ph type="body" sz="quarter" idx="15" hasCustomPrompt="1"/>
          </p:nvPr>
        </p:nvSpPr>
        <p:spPr>
          <a:xfrm>
            <a:off x="7662784" y="126365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37" name="Text Placeholder 34">
            <a:extLst>
              <a:ext uri="{FF2B5EF4-FFF2-40B4-BE49-F238E27FC236}">
                <a16:creationId xmlns:a16="http://schemas.microsoft.com/office/drawing/2014/main" id="{158CF93F-5F9E-4C30-94F0-7D1878DB8C24}"/>
              </a:ext>
            </a:extLst>
          </p:cNvPr>
          <p:cNvSpPr>
            <a:spLocks noGrp="1"/>
          </p:cNvSpPr>
          <p:nvPr>
            <p:ph type="body" sz="quarter" idx="16" hasCustomPrompt="1"/>
          </p:nvPr>
        </p:nvSpPr>
        <p:spPr>
          <a:xfrm>
            <a:off x="9734551" y="422386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40" name="Text Placeholder 34">
            <a:extLst>
              <a:ext uri="{FF2B5EF4-FFF2-40B4-BE49-F238E27FC236}">
                <a16:creationId xmlns:a16="http://schemas.microsoft.com/office/drawing/2014/main" id="{ADB6AC46-DE9B-4183-A315-74B2A2580D3F}"/>
              </a:ext>
            </a:extLst>
          </p:cNvPr>
          <p:cNvSpPr>
            <a:spLocks noGrp="1"/>
          </p:cNvSpPr>
          <p:nvPr>
            <p:ph type="body" sz="quarter" idx="17" hasCustomPrompt="1"/>
          </p:nvPr>
        </p:nvSpPr>
        <p:spPr>
          <a:xfrm>
            <a:off x="7662784" y="422386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41" name="Text Placeholder 34">
            <a:extLst>
              <a:ext uri="{FF2B5EF4-FFF2-40B4-BE49-F238E27FC236}">
                <a16:creationId xmlns:a16="http://schemas.microsoft.com/office/drawing/2014/main" id="{1319AF4E-9E14-443E-B187-3AD3FD99DDF2}"/>
              </a:ext>
            </a:extLst>
          </p:cNvPr>
          <p:cNvSpPr>
            <a:spLocks noGrp="1"/>
          </p:cNvSpPr>
          <p:nvPr>
            <p:ph type="body" sz="quarter" idx="18" hasCustomPrompt="1"/>
          </p:nvPr>
        </p:nvSpPr>
        <p:spPr>
          <a:xfrm>
            <a:off x="3433682" y="574924"/>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one</a:t>
            </a:r>
            <a:br>
              <a:rPr lang="en-US"/>
            </a:br>
            <a:endParaRPr lang="en-US"/>
          </a:p>
        </p:txBody>
      </p:sp>
      <p:sp>
        <p:nvSpPr>
          <p:cNvPr id="42" name="Text Placeholder 34">
            <a:extLst>
              <a:ext uri="{FF2B5EF4-FFF2-40B4-BE49-F238E27FC236}">
                <a16:creationId xmlns:a16="http://schemas.microsoft.com/office/drawing/2014/main" id="{1BDCA5A6-8903-4456-AE63-5F3E69D24249}"/>
              </a:ext>
            </a:extLst>
          </p:cNvPr>
          <p:cNvSpPr>
            <a:spLocks noGrp="1"/>
          </p:cNvSpPr>
          <p:nvPr>
            <p:ph type="body" sz="quarter" idx="19" hasCustomPrompt="1"/>
          </p:nvPr>
        </p:nvSpPr>
        <p:spPr>
          <a:xfrm>
            <a:off x="3433682" y="1935219"/>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two</a:t>
            </a:r>
            <a:br>
              <a:rPr lang="en-US"/>
            </a:br>
            <a:endParaRPr lang="en-US"/>
          </a:p>
        </p:txBody>
      </p:sp>
      <p:sp>
        <p:nvSpPr>
          <p:cNvPr id="43" name="Text Placeholder 34">
            <a:extLst>
              <a:ext uri="{FF2B5EF4-FFF2-40B4-BE49-F238E27FC236}">
                <a16:creationId xmlns:a16="http://schemas.microsoft.com/office/drawing/2014/main" id="{EE5293B0-8885-4C73-AD32-49B7CDDEB0A8}"/>
              </a:ext>
            </a:extLst>
          </p:cNvPr>
          <p:cNvSpPr>
            <a:spLocks noGrp="1"/>
          </p:cNvSpPr>
          <p:nvPr>
            <p:ph type="body" sz="quarter" idx="20" hasCustomPrompt="1"/>
          </p:nvPr>
        </p:nvSpPr>
        <p:spPr>
          <a:xfrm>
            <a:off x="3433682" y="3456778"/>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three</a:t>
            </a:r>
            <a:br>
              <a:rPr lang="en-US"/>
            </a:br>
            <a:endParaRPr lang="en-US"/>
          </a:p>
        </p:txBody>
      </p:sp>
      <p:sp>
        <p:nvSpPr>
          <p:cNvPr id="44" name="Text Placeholder 34">
            <a:extLst>
              <a:ext uri="{FF2B5EF4-FFF2-40B4-BE49-F238E27FC236}">
                <a16:creationId xmlns:a16="http://schemas.microsoft.com/office/drawing/2014/main" id="{97756700-6DF1-44C6-AA93-4B8EDFF9D6B6}"/>
              </a:ext>
            </a:extLst>
          </p:cNvPr>
          <p:cNvSpPr>
            <a:spLocks noGrp="1"/>
          </p:cNvSpPr>
          <p:nvPr>
            <p:ph type="body" sz="quarter" idx="21" hasCustomPrompt="1"/>
          </p:nvPr>
        </p:nvSpPr>
        <p:spPr>
          <a:xfrm>
            <a:off x="3433682" y="4848628"/>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four</a:t>
            </a:r>
            <a:br>
              <a:rPr lang="en-US"/>
            </a:br>
            <a:endParaRPr lang="en-US"/>
          </a:p>
        </p:txBody>
      </p:sp>
      <p:sp>
        <p:nvSpPr>
          <p:cNvPr id="45" name="Text Placeholder 34">
            <a:extLst>
              <a:ext uri="{FF2B5EF4-FFF2-40B4-BE49-F238E27FC236}">
                <a16:creationId xmlns:a16="http://schemas.microsoft.com/office/drawing/2014/main" id="{73DB0BF3-2A24-4CD6-835E-DD49C6E9E0F4}"/>
              </a:ext>
            </a:extLst>
          </p:cNvPr>
          <p:cNvSpPr>
            <a:spLocks noGrp="1"/>
          </p:cNvSpPr>
          <p:nvPr>
            <p:ph type="body" sz="quarter" idx="22" hasCustomPrompt="1"/>
          </p:nvPr>
        </p:nvSpPr>
        <p:spPr>
          <a:xfrm>
            <a:off x="3433682" y="1179761"/>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6" name="Text Placeholder 34">
            <a:extLst>
              <a:ext uri="{FF2B5EF4-FFF2-40B4-BE49-F238E27FC236}">
                <a16:creationId xmlns:a16="http://schemas.microsoft.com/office/drawing/2014/main" id="{D88BA86A-5269-4875-A543-EDB20E5CBAE3}"/>
              </a:ext>
            </a:extLst>
          </p:cNvPr>
          <p:cNvSpPr>
            <a:spLocks noGrp="1"/>
          </p:cNvSpPr>
          <p:nvPr>
            <p:ph type="body" sz="quarter" idx="23" hasCustomPrompt="1"/>
          </p:nvPr>
        </p:nvSpPr>
        <p:spPr>
          <a:xfrm>
            <a:off x="3433682" y="2563134"/>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7" name="Text Placeholder 34">
            <a:extLst>
              <a:ext uri="{FF2B5EF4-FFF2-40B4-BE49-F238E27FC236}">
                <a16:creationId xmlns:a16="http://schemas.microsoft.com/office/drawing/2014/main" id="{3EFF771E-0457-4CAC-A328-BEE625CCA2FB}"/>
              </a:ext>
            </a:extLst>
          </p:cNvPr>
          <p:cNvSpPr>
            <a:spLocks noGrp="1"/>
          </p:cNvSpPr>
          <p:nvPr>
            <p:ph type="body" sz="quarter" idx="24" hasCustomPrompt="1"/>
          </p:nvPr>
        </p:nvSpPr>
        <p:spPr>
          <a:xfrm>
            <a:off x="3433682" y="4084693"/>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8" name="Text Placeholder 34">
            <a:extLst>
              <a:ext uri="{FF2B5EF4-FFF2-40B4-BE49-F238E27FC236}">
                <a16:creationId xmlns:a16="http://schemas.microsoft.com/office/drawing/2014/main" id="{23A505AE-F686-47E9-804C-F00EF4934F2E}"/>
              </a:ext>
            </a:extLst>
          </p:cNvPr>
          <p:cNvSpPr>
            <a:spLocks noGrp="1"/>
          </p:cNvSpPr>
          <p:nvPr>
            <p:ph type="body" sz="quarter" idx="25" hasCustomPrompt="1"/>
          </p:nvPr>
        </p:nvSpPr>
        <p:spPr>
          <a:xfrm>
            <a:off x="3433682" y="5431886"/>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9" name="Text Placeholder 34">
            <a:extLst>
              <a:ext uri="{FF2B5EF4-FFF2-40B4-BE49-F238E27FC236}">
                <a16:creationId xmlns:a16="http://schemas.microsoft.com/office/drawing/2014/main" id="{B1B5DB73-595C-4231-8059-6B9E05FE8791}"/>
              </a:ext>
            </a:extLst>
          </p:cNvPr>
          <p:cNvSpPr>
            <a:spLocks noGrp="1"/>
          </p:cNvSpPr>
          <p:nvPr>
            <p:ph type="body" sz="quarter" idx="26" hasCustomPrompt="1"/>
          </p:nvPr>
        </p:nvSpPr>
        <p:spPr>
          <a:xfrm>
            <a:off x="960816" y="4781174"/>
            <a:ext cx="1240679" cy="462096"/>
          </a:xfrm>
          <a:prstGeom prst="rect">
            <a:avLst/>
          </a:prstGeom>
        </p:spPr>
        <p:txBody>
          <a:bodyPr lIns="0" tIns="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Title</a:t>
            </a:r>
          </a:p>
        </p:txBody>
      </p:sp>
    </p:spTree>
    <p:extLst>
      <p:ext uri="{BB962C8B-B14F-4D97-AF65-F5344CB8AC3E}">
        <p14:creationId xmlns:p14="http://schemas.microsoft.com/office/powerpoint/2010/main" val="2875279976"/>
      </p:ext>
    </p:extLst>
  </p:cSld>
  <p:clrMapOvr>
    <a:masterClrMapping/>
  </p:clrMapOvr>
  <p:transition>
    <p:fade/>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Customer example 2">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F09A221-F35D-5843-9002-12DCAF110AF5}"/>
              </a:ext>
            </a:extLst>
          </p:cNvPr>
          <p:cNvSpPr>
            <a:spLocks noGrp="1"/>
          </p:cNvSpPr>
          <p:nvPr>
            <p:ph type="title"/>
          </p:nvPr>
        </p:nvSpPr>
        <p:spPr>
          <a:xfrm>
            <a:off x="584200" y="406400"/>
            <a:ext cx="11018520" cy="553998"/>
          </a:xfrm>
          <a:prstGeom prst="rect">
            <a:avLst/>
          </a:prstGeom>
        </p:spPr>
        <p:txBody>
          <a:bodyPr/>
          <a:lstStyle/>
          <a:p>
            <a:r>
              <a:rPr lang="en-US"/>
              <a:t>Click to edit Master title style</a:t>
            </a:r>
          </a:p>
        </p:txBody>
      </p:sp>
      <p:sp>
        <p:nvSpPr>
          <p:cNvPr id="8" name="Picture Placeholder 7">
            <a:extLst>
              <a:ext uri="{FF2B5EF4-FFF2-40B4-BE49-F238E27FC236}">
                <a16:creationId xmlns:a16="http://schemas.microsoft.com/office/drawing/2014/main" id="{B289A07A-E32C-414B-817D-974B34D485BA}"/>
              </a:ext>
            </a:extLst>
          </p:cNvPr>
          <p:cNvSpPr>
            <a:spLocks noGrp="1"/>
          </p:cNvSpPr>
          <p:nvPr>
            <p:ph type="pic" sz="quarter" idx="10" hasCustomPrompt="1"/>
          </p:nvPr>
        </p:nvSpPr>
        <p:spPr>
          <a:xfrm>
            <a:off x="584201" y="1242661"/>
            <a:ext cx="6248400" cy="4787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3" name="Text Placeholder 2">
            <a:extLst>
              <a:ext uri="{FF2B5EF4-FFF2-40B4-BE49-F238E27FC236}">
                <a16:creationId xmlns:a16="http://schemas.microsoft.com/office/drawing/2014/main" id="{3A69CF5F-AE6A-4323-B71E-F14904424AD4}"/>
              </a:ext>
            </a:extLst>
          </p:cNvPr>
          <p:cNvSpPr>
            <a:spLocks noGrp="1"/>
          </p:cNvSpPr>
          <p:nvPr>
            <p:ph type="body" sz="quarter" idx="11" hasCustomPrompt="1"/>
          </p:nvPr>
        </p:nvSpPr>
        <p:spPr>
          <a:xfrm>
            <a:off x="7030600" y="1242662"/>
            <a:ext cx="4478337" cy="554037"/>
          </a:xfrm>
          <a:prstGeom prst="rect">
            <a:avLst/>
          </a:prstGeom>
        </p:spPr>
        <p:txBody>
          <a:bodyPr anchor="ctr"/>
          <a:lstStyle>
            <a:lvl1pPr marL="0" indent="0" algn="ctr">
              <a:buNone/>
              <a:defRPr sz="2000">
                <a:latin typeface="+mj-lt"/>
                <a:cs typeface="Segoe UI" panose="020B0502040204020203" pitchFamily="34" charset="0"/>
              </a:defRPr>
            </a:lvl1pPr>
          </a:lstStyle>
          <a:p>
            <a:pPr lvl="0"/>
            <a:r>
              <a:rPr lang="en-US"/>
              <a:t>Title of Project</a:t>
            </a:r>
          </a:p>
        </p:txBody>
      </p:sp>
      <p:sp>
        <p:nvSpPr>
          <p:cNvPr id="9" name="Text Placeholder 8">
            <a:extLst>
              <a:ext uri="{FF2B5EF4-FFF2-40B4-BE49-F238E27FC236}">
                <a16:creationId xmlns:a16="http://schemas.microsoft.com/office/drawing/2014/main" id="{DD31E161-603B-4151-83AE-AA551AF0133F}"/>
              </a:ext>
            </a:extLst>
          </p:cNvPr>
          <p:cNvSpPr>
            <a:spLocks noGrp="1"/>
          </p:cNvSpPr>
          <p:nvPr>
            <p:ph type="body" sz="quarter" idx="12" hasCustomPrompt="1"/>
          </p:nvPr>
        </p:nvSpPr>
        <p:spPr>
          <a:xfrm>
            <a:off x="7030600" y="2758568"/>
            <a:ext cx="4478337" cy="3272345"/>
          </a:xfrm>
          <a:prstGeom prst="rect">
            <a:avLst/>
          </a:prstGeom>
        </p:spPr>
        <p:txBody>
          <a:bodyPr/>
          <a:lstStyle>
            <a:lvl1pPr marL="0" indent="0" algn="l">
              <a:buNone/>
              <a:defRPr sz="2000">
                <a:latin typeface="Segoe UI" panose="020B0502040204020203" pitchFamily="34" charset="0"/>
                <a:cs typeface="Segoe UI" panose="020B0502040204020203" pitchFamily="34" charset="0"/>
              </a:defRPr>
            </a:lvl1pPr>
          </a:lstStyle>
          <a:p>
            <a:pPr lvl="0"/>
            <a:r>
              <a:rPr lang="en-US"/>
              <a:t>Quote from Founder</a:t>
            </a:r>
          </a:p>
          <a:p>
            <a:pPr lvl="0"/>
            <a:endParaRPr lang="en-US"/>
          </a:p>
          <a:p>
            <a:pPr lvl="0"/>
            <a:endParaRPr lang="en-US"/>
          </a:p>
          <a:p>
            <a:pPr lvl="0"/>
            <a:endParaRPr lang="en-US"/>
          </a:p>
          <a:p>
            <a:pPr lvl="0"/>
            <a:endParaRPr lang="en-US"/>
          </a:p>
          <a:p>
            <a:pPr lvl="0"/>
            <a:endParaRPr lang="en-US"/>
          </a:p>
          <a:p>
            <a:pPr lvl="0"/>
            <a:r>
              <a:rPr lang="en-US"/>
              <a:t>- Name</a:t>
            </a:r>
          </a:p>
          <a:p>
            <a:pPr lvl="0"/>
            <a:r>
              <a:rPr lang="en-US"/>
              <a:t>Title, Company</a:t>
            </a:r>
          </a:p>
        </p:txBody>
      </p:sp>
    </p:spTree>
    <p:extLst>
      <p:ext uri="{BB962C8B-B14F-4D97-AF65-F5344CB8AC3E}">
        <p14:creationId xmlns:p14="http://schemas.microsoft.com/office/powerpoint/2010/main" val="4135131763"/>
      </p:ext>
    </p:extLst>
  </p:cSld>
  <p:clrMapOvr>
    <a:masterClrMapping/>
  </p:clrMapOvr>
  <p:transition>
    <p:fade/>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Customer example 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44970D0-4C39-1D47-8D89-A8F238F6EB46}"/>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sp>
        <p:nvSpPr>
          <p:cNvPr id="14" name="Freeform: Shape 70" descr="grey backgo=round">
            <a:extLst>
              <a:ext uri="{FF2B5EF4-FFF2-40B4-BE49-F238E27FC236}">
                <a16:creationId xmlns:a16="http://schemas.microsoft.com/office/drawing/2014/main" id="{4E8F83B3-624B-B940-9CD9-12B1827E3905}"/>
              </a:ext>
            </a:extLst>
          </p:cNvPr>
          <p:cNvSpPr/>
          <p:nvPr userDrawn="1"/>
        </p:nvSpPr>
        <p:spPr bwMode="auto">
          <a:xfrm>
            <a:off x="4498181" y="0"/>
            <a:ext cx="7693819" cy="6858000"/>
          </a:xfrm>
          <a:prstGeom prst="rect">
            <a:avLst/>
          </a:prstGeom>
          <a:solidFill>
            <a:srgbClr val="D2D2D2">
              <a:alpha val="92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marL="0" marR="0" lvl="0" indent="0" algn="ctr" defTabSz="932293"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5" name="Rectangle 4">
            <a:extLst>
              <a:ext uri="{FF2B5EF4-FFF2-40B4-BE49-F238E27FC236}">
                <a16:creationId xmlns:a16="http://schemas.microsoft.com/office/drawing/2014/main" id="{BC502951-245A-AD4A-9F9B-83A6BB5228D9}"/>
              </a:ext>
            </a:extLst>
          </p:cNvPr>
          <p:cNvSpPr/>
          <p:nvPr userDrawn="1"/>
        </p:nvSpPr>
        <p:spPr>
          <a:xfrm>
            <a:off x="7392357" y="1744464"/>
            <a:ext cx="4183845" cy="3700886"/>
          </a:xfrm>
          <a:prstGeom prst="rect">
            <a:avLst/>
          </a:prstGeom>
        </p:spPr>
        <p:txBody>
          <a:bodyPr wrap="square" lIns="0" tIns="0" rIns="0" bIns="0">
            <a:noAutofit/>
          </a:bodyPr>
          <a:lstStyle/>
          <a:p>
            <a:pPr marL="0" marR="0" lvl="0" indent="0" algn="r" defTabSz="914225" rtl="0" eaLnBrk="1" fontAlgn="auto" latinLnBrk="0" hangingPunct="1">
              <a:lnSpc>
                <a:spcPct val="100000"/>
              </a:lnSpc>
              <a:spcBef>
                <a:spcPts val="600"/>
              </a:spcBef>
              <a:spcAft>
                <a:spcPts val="0"/>
              </a:spcAft>
              <a:buClrTx/>
              <a:buSzTx/>
              <a:buFontTx/>
              <a:buNone/>
              <a:tabLst/>
              <a:defRPr/>
            </a:pPr>
            <a:r>
              <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“Insert quote here”</a:t>
            </a:r>
          </a:p>
          <a:p>
            <a:pPr marL="0" marR="0" lvl="0" indent="0" algn="r" defTabSz="914225" rtl="0" eaLnBrk="1" fontAlgn="auto" latinLnBrk="0" hangingPunct="1">
              <a:lnSpc>
                <a:spcPct val="100000"/>
              </a:lnSpc>
              <a:spcBef>
                <a:spcPts val="600"/>
              </a:spcBef>
              <a:spcAft>
                <a:spcPts val="0"/>
              </a:spcAft>
              <a:buClrTx/>
              <a:buSzTx/>
              <a:buFontTx/>
              <a:buNone/>
              <a:tabLst/>
              <a:defRPr/>
            </a:pPr>
            <a:endPar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endParaRPr>
          </a:p>
          <a:p>
            <a:pPr marL="0" marR="0" lvl="0" indent="0" algn="r" defTabSz="914225" rtl="0" eaLnBrk="1" fontAlgn="auto" latinLnBrk="0" hangingPunct="1">
              <a:lnSpc>
                <a:spcPct val="100000"/>
              </a:lnSpc>
              <a:spcBef>
                <a:spcPts val="600"/>
              </a:spcBef>
              <a:spcAft>
                <a:spcPts val="0"/>
              </a:spcAft>
              <a:buClrTx/>
              <a:buSzTx/>
              <a:buFontTx/>
              <a:buNone/>
              <a:tabLst/>
              <a:defRPr/>
            </a:pPr>
            <a:r>
              <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a:t>
            </a:r>
            <a:br>
              <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br>
            <a:endPar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endParaRPr>
          </a:p>
          <a:p>
            <a:pPr marL="0" marR="0" lvl="0" indent="0" algn="r" defTabSz="914225" rtl="0" eaLnBrk="1" fontAlgn="auto" latinLnBrk="0" hangingPunct="1">
              <a:lnSpc>
                <a:spcPct val="100000"/>
              </a:lnSpc>
              <a:spcBef>
                <a:spcPts val="600"/>
              </a:spcBef>
              <a:spcAft>
                <a:spcPts val="0"/>
              </a:spcAft>
              <a:buClrTx/>
              <a:buSzTx/>
              <a:buFontTx/>
              <a:buNone/>
              <a:tabLst/>
              <a:defRPr/>
            </a:pPr>
            <a:r>
              <a:rPr kumimoji="0" lang="en-US" sz="16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 Name</a:t>
            </a:r>
            <a:br>
              <a:rPr kumimoji="0" lang="en-US" sz="16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br>
            <a:r>
              <a:rPr kumimoji="0" lang="en-US" sz="16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Title, Company</a:t>
            </a:r>
          </a:p>
        </p:txBody>
      </p:sp>
      <p:sp>
        <p:nvSpPr>
          <p:cNvPr id="6" name="Oval 5" descr="Picture placeholder">
            <a:extLst>
              <a:ext uri="{FF2B5EF4-FFF2-40B4-BE49-F238E27FC236}">
                <a16:creationId xmlns:a16="http://schemas.microsoft.com/office/drawing/2014/main" id="{B0ACCA84-D877-1847-9E83-EEAF62B88359}"/>
              </a:ext>
            </a:extLst>
          </p:cNvPr>
          <p:cNvSpPr/>
          <p:nvPr userDrawn="1"/>
        </p:nvSpPr>
        <p:spPr>
          <a:xfrm>
            <a:off x="5069687" y="1744464"/>
            <a:ext cx="2177890" cy="2179646"/>
          </a:xfrm>
          <a:prstGeom prst="ellipse">
            <a:avLst/>
          </a:prstGeom>
          <a:solidFill>
            <a:srgbClr val="002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 name="TextBox 6">
            <a:extLst>
              <a:ext uri="{FF2B5EF4-FFF2-40B4-BE49-F238E27FC236}">
                <a16:creationId xmlns:a16="http://schemas.microsoft.com/office/drawing/2014/main" id="{8A49637E-4B12-B742-980A-C5CB4D94C46E}"/>
              </a:ext>
            </a:extLst>
          </p:cNvPr>
          <p:cNvSpPr txBox="1"/>
          <p:nvPr userDrawn="1"/>
        </p:nvSpPr>
        <p:spPr>
          <a:xfrm>
            <a:off x="8218483" y="609996"/>
            <a:ext cx="604653" cy="387798"/>
          </a:xfrm>
          <a:prstGeom prst="rect">
            <a:avLst/>
          </a:prstGeom>
          <a:noFill/>
        </p:spPr>
        <p:txBody>
          <a:bodyPr wrap="none" lIns="0" tIns="0" rIns="0" bIns="0" rtlCol="0">
            <a:spAutoFit/>
          </a:bodyPr>
          <a:lstStyle/>
          <a:p>
            <a:pPr marL="0" marR="0" lvl="0" indent="0" algn="ctr" defTabSz="914225"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102" normalizeH="0" baseline="0" noProof="0">
                <a:ln w="3175">
                  <a:noFill/>
                </a:ln>
                <a:solidFill>
                  <a:srgbClr val="0A193D"/>
                </a:solidFill>
                <a:effectLst/>
                <a:uLnTx/>
                <a:uFillTx/>
                <a:latin typeface="Segoe UI" panose="020B0502040204020203" pitchFamily="34" charset="0"/>
                <a:cs typeface="Segoe UI" panose="020B0502040204020203" pitchFamily="34" charset="0"/>
              </a:rPr>
              <a:t>Title</a:t>
            </a:r>
          </a:p>
        </p:txBody>
      </p:sp>
      <p:sp>
        <p:nvSpPr>
          <p:cNvPr id="9" name="Rectangle 8">
            <a:extLst>
              <a:ext uri="{FF2B5EF4-FFF2-40B4-BE49-F238E27FC236}">
                <a16:creationId xmlns:a16="http://schemas.microsoft.com/office/drawing/2014/main" id="{D692D951-15F4-3043-B508-0D153307C38F}"/>
              </a:ext>
            </a:extLst>
          </p:cNvPr>
          <p:cNvSpPr/>
          <p:nvPr userDrawn="1"/>
        </p:nvSpPr>
        <p:spPr>
          <a:xfrm>
            <a:off x="9630996" y="5603448"/>
            <a:ext cx="1983303" cy="514833"/>
          </a:xfrm>
          <a:prstGeom prst="rect">
            <a:avLst/>
          </a:prstGeom>
          <a:solidFill>
            <a:srgbClr val="7F7F7F">
              <a:lumMod val="50000"/>
            </a:srgbClr>
          </a:solidFill>
          <a:ln w="12700" cap="flat" cmpd="sng" algn="ctr">
            <a:noFill/>
            <a:prstDash val="solid"/>
            <a:miter lim="800000"/>
          </a:ln>
          <a:effectLst/>
        </p:spPr>
        <p:txBody>
          <a:bodyPr rtlCol="0" anchor="ctr"/>
          <a:lstStyle/>
          <a:p>
            <a:pPr marL="0" marR="0" lvl="0" indent="0" algn="ctr" defTabSz="1371337"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srgbClr val="FFFFFF"/>
              </a:solidFill>
              <a:effectLst/>
              <a:uLnTx/>
              <a:uFillTx/>
              <a:latin typeface="Segoe UI"/>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BE5916A7-E9C9-0240-A056-DCE842D01D35}"/>
              </a:ext>
            </a:extLst>
          </p:cNvPr>
          <p:cNvSpPr/>
          <p:nvPr userDrawn="1"/>
        </p:nvSpPr>
        <p:spPr bwMode="auto">
          <a:xfrm>
            <a:off x="584202" y="585788"/>
            <a:ext cx="3832788" cy="3572744"/>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algn="ctr" defTabSz="932293"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anose="020B0502040204020203" pitchFamily="34" charset="0"/>
                <a:cs typeface="Segoe UI" panose="020B0502040204020203" pitchFamily="34" charset="0"/>
              </a:rPr>
              <a:t>Product/Offering related to customer testimony on the right</a:t>
            </a:r>
          </a:p>
        </p:txBody>
      </p:sp>
      <p:sp>
        <p:nvSpPr>
          <p:cNvPr id="13" name="Picture Placeholder 12">
            <a:extLst>
              <a:ext uri="{FF2B5EF4-FFF2-40B4-BE49-F238E27FC236}">
                <a16:creationId xmlns:a16="http://schemas.microsoft.com/office/drawing/2014/main" id="{F91EEC69-7E49-B443-87AA-31761074D179}"/>
              </a:ext>
            </a:extLst>
          </p:cNvPr>
          <p:cNvSpPr>
            <a:spLocks noGrp="1"/>
          </p:cNvSpPr>
          <p:nvPr>
            <p:ph type="pic" sz="quarter" idx="11" hasCustomPrompt="1"/>
          </p:nvPr>
        </p:nvSpPr>
        <p:spPr>
          <a:xfrm>
            <a:off x="5386039" y="2085279"/>
            <a:ext cx="1516566" cy="1516566"/>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3" name="Picture Placeholder 2">
            <a:extLst>
              <a:ext uri="{FF2B5EF4-FFF2-40B4-BE49-F238E27FC236}">
                <a16:creationId xmlns:a16="http://schemas.microsoft.com/office/drawing/2014/main" id="{7F7A376C-A626-DA4A-819B-90591F7D273D}"/>
              </a:ext>
            </a:extLst>
          </p:cNvPr>
          <p:cNvSpPr>
            <a:spLocks noGrp="1"/>
          </p:cNvSpPr>
          <p:nvPr>
            <p:ph type="pic" sz="quarter" idx="12" hasCustomPrompt="1"/>
          </p:nvPr>
        </p:nvSpPr>
        <p:spPr>
          <a:xfrm>
            <a:off x="722314" y="749301"/>
            <a:ext cx="1243012" cy="1077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8" name="Picture Placeholder 7">
            <a:extLst>
              <a:ext uri="{FF2B5EF4-FFF2-40B4-BE49-F238E27FC236}">
                <a16:creationId xmlns:a16="http://schemas.microsoft.com/office/drawing/2014/main" id="{D0DA5420-F60B-0044-953C-2596D4904155}"/>
              </a:ext>
            </a:extLst>
          </p:cNvPr>
          <p:cNvSpPr>
            <a:spLocks noGrp="1"/>
          </p:cNvSpPr>
          <p:nvPr>
            <p:ph type="pic" sz="quarter" idx="13" hasCustomPrompt="1"/>
          </p:nvPr>
        </p:nvSpPr>
        <p:spPr>
          <a:xfrm>
            <a:off x="9634538" y="5608638"/>
            <a:ext cx="1974850" cy="51276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a:p>
            <a:endParaRPr lang="en-US"/>
          </a:p>
        </p:txBody>
      </p:sp>
    </p:spTree>
    <p:extLst>
      <p:ext uri="{BB962C8B-B14F-4D97-AF65-F5344CB8AC3E}">
        <p14:creationId xmlns:p14="http://schemas.microsoft.com/office/powerpoint/2010/main" val="425716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Customer example 4">
    <p:spTree>
      <p:nvGrpSpPr>
        <p:cNvPr id="1" name=""/>
        <p:cNvGrpSpPr/>
        <p:nvPr/>
      </p:nvGrpSpPr>
      <p:grpSpPr>
        <a:xfrm>
          <a:off x="0" y="0"/>
          <a:ext cx="0" cy="0"/>
          <a:chOff x="0" y="0"/>
          <a:chExt cx="0" cy="0"/>
        </a:xfrm>
      </p:grpSpPr>
      <p:sp>
        <p:nvSpPr>
          <p:cNvPr id="3" name="Rectangle 2" descr="Blue background">
            <a:extLst>
              <a:ext uri="{FF2B5EF4-FFF2-40B4-BE49-F238E27FC236}">
                <a16:creationId xmlns:a16="http://schemas.microsoft.com/office/drawing/2014/main" id="{FE235550-310D-734D-8641-B73D6967A336}"/>
              </a:ext>
            </a:extLst>
          </p:cNvPr>
          <p:cNvSpPr/>
          <p:nvPr userDrawn="1"/>
        </p:nvSpPr>
        <p:spPr bwMode="auto">
          <a:xfrm>
            <a:off x="0" y="0"/>
            <a:ext cx="6096000" cy="6858000"/>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descr="Picture placeholder">
            <a:extLst>
              <a:ext uri="{FF2B5EF4-FFF2-40B4-BE49-F238E27FC236}">
                <a16:creationId xmlns:a16="http://schemas.microsoft.com/office/drawing/2014/main" id="{31358A95-E9E7-F848-B5EE-9BAA60282892}"/>
              </a:ext>
            </a:extLst>
          </p:cNvPr>
          <p:cNvSpPr/>
          <p:nvPr userDrawn="1"/>
        </p:nvSpPr>
        <p:spPr bwMode="auto">
          <a:xfrm>
            <a:off x="584200" y="1505078"/>
            <a:ext cx="3257592" cy="2560320"/>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err="1">
              <a:gradFill>
                <a:gsLst>
                  <a:gs pos="0">
                    <a:srgbClr val="FFFFFF"/>
                  </a:gs>
                  <a:gs pos="100000">
                    <a:srgbClr val="FFFFFF"/>
                  </a:gs>
                </a:gsLst>
                <a:lin ang="5400000" scaled="0"/>
              </a:gradFill>
              <a:ea typeface="Segoe UI" pitchFamily="34" charset="0"/>
              <a:cs typeface="Segoe UI" pitchFamily="34" charset="0"/>
            </a:endParaRPr>
          </a:p>
        </p:txBody>
      </p:sp>
      <p:sp>
        <p:nvSpPr>
          <p:cNvPr id="11" name="Picture Placeholder 10">
            <a:extLst>
              <a:ext uri="{FF2B5EF4-FFF2-40B4-BE49-F238E27FC236}">
                <a16:creationId xmlns:a16="http://schemas.microsoft.com/office/drawing/2014/main" id="{2D67A34A-4243-8D4B-AE26-3865B9E1C5D6}"/>
              </a:ext>
            </a:extLst>
          </p:cNvPr>
          <p:cNvSpPr>
            <a:spLocks noGrp="1"/>
          </p:cNvSpPr>
          <p:nvPr>
            <p:ph type="pic" sz="quarter" idx="10" hasCustomPrompt="1"/>
          </p:nvPr>
        </p:nvSpPr>
        <p:spPr>
          <a:xfrm>
            <a:off x="692150" y="1593850"/>
            <a:ext cx="3043238" cy="23764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6" name="Text Placeholder 5">
            <a:extLst>
              <a:ext uri="{FF2B5EF4-FFF2-40B4-BE49-F238E27FC236}">
                <a16:creationId xmlns:a16="http://schemas.microsoft.com/office/drawing/2014/main" id="{6C4E62F5-53BC-4424-A7E5-0A45DA9CFBF5}"/>
              </a:ext>
            </a:extLst>
          </p:cNvPr>
          <p:cNvSpPr>
            <a:spLocks noGrp="1"/>
          </p:cNvSpPr>
          <p:nvPr>
            <p:ph type="body" sz="quarter" idx="11" hasCustomPrompt="1"/>
          </p:nvPr>
        </p:nvSpPr>
        <p:spPr>
          <a:xfrm>
            <a:off x="3949742" y="1505079"/>
            <a:ext cx="2035175" cy="1438275"/>
          </a:xfrm>
          <a:prstGeom prst="rect">
            <a:avLst/>
          </a:prstGeom>
        </p:spPr>
        <p:txBody>
          <a:bodyP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Title</a:t>
            </a:r>
          </a:p>
          <a:p>
            <a:pPr lvl="0"/>
            <a:endParaRPr lang="en-US"/>
          </a:p>
          <a:p>
            <a:pPr lvl="0"/>
            <a:r>
              <a:rPr lang="en-US"/>
              <a:t>Name</a:t>
            </a:r>
          </a:p>
          <a:p>
            <a:pPr lvl="0"/>
            <a:r>
              <a:rPr lang="en-US"/>
              <a:t>Title, Company</a:t>
            </a:r>
          </a:p>
        </p:txBody>
      </p:sp>
      <p:sp>
        <p:nvSpPr>
          <p:cNvPr id="13" name="Picture Placeholder 12">
            <a:extLst>
              <a:ext uri="{FF2B5EF4-FFF2-40B4-BE49-F238E27FC236}">
                <a16:creationId xmlns:a16="http://schemas.microsoft.com/office/drawing/2014/main" id="{368E008D-BB6D-474A-A490-1B175161291A}"/>
              </a:ext>
            </a:extLst>
          </p:cNvPr>
          <p:cNvSpPr>
            <a:spLocks noGrp="1"/>
          </p:cNvSpPr>
          <p:nvPr>
            <p:ph type="pic" sz="quarter" idx="12" hasCustomPrompt="1"/>
          </p:nvPr>
        </p:nvSpPr>
        <p:spPr>
          <a:xfrm>
            <a:off x="3949700" y="5702300"/>
            <a:ext cx="2090738" cy="56673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15" name="Text Placeholder 14">
            <a:extLst>
              <a:ext uri="{FF2B5EF4-FFF2-40B4-BE49-F238E27FC236}">
                <a16:creationId xmlns:a16="http://schemas.microsoft.com/office/drawing/2014/main" id="{6612C7A4-3418-406D-BF48-A52453EE122E}"/>
              </a:ext>
            </a:extLst>
          </p:cNvPr>
          <p:cNvSpPr>
            <a:spLocks noGrp="1"/>
          </p:cNvSpPr>
          <p:nvPr>
            <p:ph type="body" sz="quarter" idx="13" hasCustomPrompt="1"/>
          </p:nvPr>
        </p:nvSpPr>
        <p:spPr>
          <a:xfrm>
            <a:off x="584200" y="4311522"/>
            <a:ext cx="3257550" cy="1041400"/>
          </a:xfrm>
          <a:prstGeom prst="rect">
            <a:avLst/>
          </a:prstGeom>
          <a:solidFill>
            <a:srgbClr val="0078D4"/>
          </a:solidFill>
        </p:spPr>
        <p:txBody>
          <a:bodyPr/>
          <a:lstStyle>
            <a:lvl1pPr marL="0" indent="0" algn="l">
              <a:buNone/>
              <a:defRPr sz="2000">
                <a:solidFill>
                  <a:schemeClr val="bg1"/>
                </a:solidFill>
                <a:latin typeface="Segoe UI" panose="020B0502040204020203" pitchFamily="34" charset="0"/>
                <a:cs typeface="Segoe UI" panose="020B0502040204020203" pitchFamily="34" charset="0"/>
              </a:defRPr>
            </a:lvl1pPr>
          </a:lstStyle>
          <a:p>
            <a:pPr lvl="0"/>
            <a:r>
              <a:rPr lang="en-US"/>
              <a:t>“Quote”</a:t>
            </a:r>
          </a:p>
        </p:txBody>
      </p:sp>
      <p:sp>
        <p:nvSpPr>
          <p:cNvPr id="17" name="Text Placeholder 16">
            <a:extLst>
              <a:ext uri="{FF2B5EF4-FFF2-40B4-BE49-F238E27FC236}">
                <a16:creationId xmlns:a16="http://schemas.microsoft.com/office/drawing/2014/main" id="{3698A674-77A5-4E3F-92DC-51E80341F686}"/>
              </a:ext>
            </a:extLst>
          </p:cNvPr>
          <p:cNvSpPr>
            <a:spLocks noGrp="1"/>
          </p:cNvSpPr>
          <p:nvPr>
            <p:ph type="body" sz="quarter" idx="14" hasCustomPrompt="1"/>
          </p:nvPr>
        </p:nvSpPr>
        <p:spPr>
          <a:xfrm>
            <a:off x="6680201" y="993903"/>
            <a:ext cx="4360863" cy="4254292"/>
          </a:xfrm>
          <a:prstGeom prst="rect">
            <a:avLst/>
          </a:prstGeom>
        </p:spPr>
        <p:txBody>
          <a:bodyPr/>
          <a:lstStyle>
            <a:lvl1pPr marL="0" indent="0">
              <a:buNone/>
              <a:defRPr sz="2000">
                <a:solidFill>
                  <a:srgbClr val="1A1A1A"/>
                </a:solidFill>
                <a:latin typeface="+mj-lt"/>
              </a:defRPr>
            </a:lvl1pPr>
          </a:lstStyle>
          <a:p>
            <a:pPr lvl="0"/>
            <a:r>
              <a:rPr lang="en-US"/>
              <a:t>Product/offering related to customer testimony on the left</a:t>
            </a:r>
          </a:p>
        </p:txBody>
      </p:sp>
    </p:spTree>
    <p:extLst>
      <p:ext uri="{BB962C8B-B14F-4D97-AF65-F5344CB8AC3E}">
        <p14:creationId xmlns:p14="http://schemas.microsoft.com/office/powerpoint/2010/main" val="795104086"/>
      </p:ext>
    </p:extLst>
  </p:cSld>
  <p:clrMapOvr>
    <a:masterClrMapping/>
  </p:clrMapOvr>
  <p:transition>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Customer example 5">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1049641-11A4-4253-A034-B5777FD54351}"/>
              </a:ext>
            </a:extLst>
          </p:cNvPr>
          <p:cNvSpPr>
            <a:spLocks noGrp="1"/>
          </p:cNvSpPr>
          <p:nvPr>
            <p:ph type="body" sz="quarter" idx="17" hasCustomPrompt="1"/>
          </p:nvPr>
        </p:nvSpPr>
        <p:spPr>
          <a:xfrm>
            <a:off x="585788" y="1384300"/>
            <a:ext cx="11017250" cy="301625"/>
          </a:xfrm>
          <a:prstGeom prst="rect">
            <a:avLst/>
          </a:prstGeom>
        </p:spPr>
        <p:txBody>
          <a:bodyPr anchor="ctr"/>
          <a:lstStyle>
            <a:lvl1pPr marL="0" indent="0" algn="l">
              <a:buNone/>
              <a:defRPr sz="2000">
                <a:solidFill>
                  <a:srgbClr val="1A1A1A"/>
                </a:solidFill>
              </a:defRPr>
            </a:lvl1pPr>
          </a:lstStyle>
          <a:p>
            <a:pPr lvl="0"/>
            <a:r>
              <a:rPr lang="en-US"/>
              <a:t>Short summary of customer work</a:t>
            </a:r>
          </a:p>
        </p:txBody>
      </p:sp>
      <p:sp>
        <p:nvSpPr>
          <p:cNvPr id="8" name="Title 16">
            <a:extLst>
              <a:ext uri="{FF2B5EF4-FFF2-40B4-BE49-F238E27FC236}">
                <a16:creationId xmlns:a16="http://schemas.microsoft.com/office/drawing/2014/main" id="{751B1D51-2C6D-B14D-A3EE-FD4E3DA6B9F3}"/>
              </a:ext>
            </a:extLst>
          </p:cNvPr>
          <p:cNvSpPr>
            <a:spLocks noGrp="1"/>
          </p:cNvSpPr>
          <p:nvPr>
            <p:ph type="title"/>
          </p:nvPr>
        </p:nvSpPr>
        <p:spPr>
          <a:xfrm>
            <a:off x="586073" y="406400"/>
            <a:ext cx="11018520" cy="553998"/>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C880F315-C2BB-4CC1-BF4F-B3015F8040A3}"/>
              </a:ext>
            </a:extLst>
          </p:cNvPr>
          <p:cNvSpPr>
            <a:spLocks noGrp="1"/>
          </p:cNvSpPr>
          <p:nvPr>
            <p:ph type="body" sz="quarter" idx="11" hasCustomPrompt="1"/>
          </p:nvPr>
        </p:nvSpPr>
        <p:spPr>
          <a:xfrm>
            <a:off x="815642" y="2858462"/>
            <a:ext cx="3128963" cy="1848122"/>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solidFill>
                  <a:srgbClr val="1A1A1A"/>
                </a:solidFill>
                <a:latin typeface="Segoe UI" panose="020B0502040204020203" pitchFamily="34" charset="0"/>
                <a:cs typeface="Segoe UI" panose="020B050204020402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Ut </a:t>
            </a:r>
            <a:r>
              <a:rPr lang="en-US" err="1"/>
              <a:t>aliquam</a:t>
            </a:r>
            <a:r>
              <a:rPr lang="en-US"/>
              <a:t> ac </a:t>
            </a:r>
            <a:r>
              <a:rPr lang="en-US" err="1"/>
              <a:t>lectus</a:t>
            </a:r>
            <a:r>
              <a:rPr lang="en-US"/>
              <a:t> </a:t>
            </a:r>
            <a:r>
              <a:rPr lang="en-US" err="1"/>
              <a:t>eu</a:t>
            </a:r>
            <a:r>
              <a:rPr lang="en-US"/>
              <a:t> </a:t>
            </a:r>
            <a:r>
              <a:rPr lang="en-US" err="1"/>
              <a:t>posuere</a:t>
            </a:r>
            <a:r>
              <a:rPr lang="en-US"/>
              <a:t>.</a:t>
            </a:r>
          </a:p>
        </p:txBody>
      </p:sp>
      <p:sp>
        <p:nvSpPr>
          <p:cNvPr id="13" name="Text Placeholder 2">
            <a:extLst>
              <a:ext uri="{FF2B5EF4-FFF2-40B4-BE49-F238E27FC236}">
                <a16:creationId xmlns:a16="http://schemas.microsoft.com/office/drawing/2014/main" id="{D3805925-CCAB-47BC-BA4B-5FB7BAEE8869}"/>
              </a:ext>
            </a:extLst>
          </p:cNvPr>
          <p:cNvSpPr>
            <a:spLocks noGrp="1"/>
          </p:cNvSpPr>
          <p:nvPr>
            <p:ph type="body" sz="quarter" idx="12" hasCustomPrompt="1"/>
          </p:nvPr>
        </p:nvSpPr>
        <p:spPr>
          <a:xfrm>
            <a:off x="815642" y="2405389"/>
            <a:ext cx="3128963" cy="453073"/>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rgbClr val="1A1A1A"/>
                </a:solidFill>
                <a:latin typeface="Segoe UI Semilight" panose="020B0402040204020203" pitchFamily="34" charset="0"/>
                <a:cs typeface="Segoe UI Semilight" panose="020B0402040204020203" pitchFamily="34" charset="0"/>
              </a:defRPr>
            </a:lvl1pPr>
          </a:lstStyle>
          <a:p>
            <a:pPr lvl="0"/>
            <a:r>
              <a:rPr lang="en-US"/>
              <a:t>Objectives</a:t>
            </a:r>
          </a:p>
        </p:txBody>
      </p:sp>
      <p:sp>
        <p:nvSpPr>
          <p:cNvPr id="14" name="Text Placeholder 2">
            <a:extLst>
              <a:ext uri="{FF2B5EF4-FFF2-40B4-BE49-F238E27FC236}">
                <a16:creationId xmlns:a16="http://schemas.microsoft.com/office/drawing/2014/main" id="{72F2A4CB-78EE-4612-AE7F-D52EEC9F4167}"/>
              </a:ext>
            </a:extLst>
          </p:cNvPr>
          <p:cNvSpPr>
            <a:spLocks noGrp="1"/>
          </p:cNvSpPr>
          <p:nvPr>
            <p:ph type="body" sz="quarter" idx="13" hasCustomPrompt="1"/>
          </p:nvPr>
        </p:nvSpPr>
        <p:spPr>
          <a:xfrm>
            <a:off x="4531519" y="2858462"/>
            <a:ext cx="3128963" cy="1848122"/>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solidFill>
                  <a:srgbClr val="1A1A1A"/>
                </a:solidFill>
                <a:latin typeface="Segoe UI" panose="020B0502040204020203" pitchFamily="34" charset="0"/>
                <a:cs typeface="Segoe UI" panose="020B050204020402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Ut </a:t>
            </a:r>
            <a:r>
              <a:rPr lang="en-US" err="1"/>
              <a:t>aliquam</a:t>
            </a:r>
            <a:r>
              <a:rPr lang="en-US"/>
              <a:t> ac </a:t>
            </a:r>
            <a:r>
              <a:rPr lang="en-US" err="1"/>
              <a:t>lectus</a:t>
            </a:r>
            <a:r>
              <a:rPr lang="en-US"/>
              <a:t> </a:t>
            </a:r>
            <a:r>
              <a:rPr lang="en-US" err="1"/>
              <a:t>eu</a:t>
            </a:r>
            <a:r>
              <a:rPr lang="en-US"/>
              <a:t> </a:t>
            </a:r>
            <a:r>
              <a:rPr lang="en-US" err="1"/>
              <a:t>posuere</a:t>
            </a:r>
            <a:r>
              <a:rPr lang="en-US"/>
              <a:t>.</a:t>
            </a:r>
          </a:p>
        </p:txBody>
      </p:sp>
      <p:sp>
        <p:nvSpPr>
          <p:cNvPr id="15" name="Text Placeholder 2">
            <a:extLst>
              <a:ext uri="{FF2B5EF4-FFF2-40B4-BE49-F238E27FC236}">
                <a16:creationId xmlns:a16="http://schemas.microsoft.com/office/drawing/2014/main" id="{B18E464D-F91E-4758-91E1-785DE4F8A04C}"/>
              </a:ext>
            </a:extLst>
          </p:cNvPr>
          <p:cNvSpPr>
            <a:spLocks noGrp="1"/>
          </p:cNvSpPr>
          <p:nvPr>
            <p:ph type="body" sz="quarter" idx="14" hasCustomPrompt="1"/>
          </p:nvPr>
        </p:nvSpPr>
        <p:spPr>
          <a:xfrm>
            <a:off x="4531519" y="2405389"/>
            <a:ext cx="3128963" cy="453073"/>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rgbClr val="1A1A1A"/>
                </a:solidFill>
                <a:latin typeface="Segoe UI Semilight" panose="020B0402040204020203" pitchFamily="34" charset="0"/>
                <a:cs typeface="Segoe UI Semilight" panose="020B0402040204020203" pitchFamily="34" charset="0"/>
              </a:defRPr>
            </a:lvl1pPr>
          </a:lstStyle>
          <a:p>
            <a:pPr lvl="0"/>
            <a:r>
              <a:rPr lang="en-US"/>
              <a:t>Tactics</a:t>
            </a:r>
          </a:p>
        </p:txBody>
      </p:sp>
      <p:sp>
        <p:nvSpPr>
          <p:cNvPr id="16" name="Text Placeholder 2">
            <a:extLst>
              <a:ext uri="{FF2B5EF4-FFF2-40B4-BE49-F238E27FC236}">
                <a16:creationId xmlns:a16="http://schemas.microsoft.com/office/drawing/2014/main" id="{9991B265-F1F0-4473-914F-6602A4529DCA}"/>
              </a:ext>
            </a:extLst>
          </p:cNvPr>
          <p:cNvSpPr>
            <a:spLocks noGrp="1"/>
          </p:cNvSpPr>
          <p:nvPr>
            <p:ph type="body" sz="quarter" idx="15" hasCustomPrompt="1"/>
          </p:nvPr>
        </p:nvSpPr>
        <p:spPr>
          <a:xfrm>
            <a:off x="8247397" y="2870099"/>
            <a:ext cx="3128963" cy="1848122"/>
          </a:xfrm>
          <a:prstGeom prst="rect">
            <a:avLst/>
          </a:prstGeom>
          <a:solidFill>
            <a:srgbClr val="0078D4"/>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solidFill>
                  <a:schemeClr val="bg1"/>
                </a:solidFill>
                <a:latin typeface="Segoe UI" panose="020B0502040204020203" pitchFamily="34" charset="0"/>
                <a:cs typeface="Segoe UI" panose="020B050204020402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Ut </a:t>
            </a:r>
            <a:r>
              <a:rPr lang="en-US" err="1"/>
              <a:t>aliquam</a:t>
            </a:r>
            <a:r>
              <a:rPr lang="en-US"/>
              <a:t> ac </a:t>
            </a:r>
            <a:r>
              <a:rPr lang="en-US" err="1"/>
              <a:t>lectus</a:t>
            </a:r>
            <a:r>
              <a:rPr lang="en-US"/>
              <a:t> </a:t>
            </a:r>
            <a:r>
              <a:rPr lang="en-US" err="1"/>
              <a:t>eu</a:t>
            </a:r>
            <a:r>
              <a:rPr lang="en-US"/>
              <a:t> </a:t>
            </a:r>
            <a:r>
              <a:rPr lang="en-US" err="1"/>
              <a:t>posuere</a:t>
            </a:r>
            <a:r>
              <a:rPr lang="en-US"/>
              <a:t>.</a:t>
            </a:r>
          </a:p>
        </p:txBody>
      </p:sp>
      <p:sp>
        <p:nvSpPr>
          <p:cNvPr id="17" name="Text Placeholder 2">
            <a:extLst>
              <a:ext uri="{FF2B5EF4-FFF2-40B4-BE49-F238E27FC236}">
                <a16:creationId xmlns:a16="http://schemas.microsoft.com/office/drawing/2014/main" id="{665B9C72-4283-4C84-8D05-61299A642B9D}"/>
              </a:ext>
            </a:extLst>
          </p:cNvPr>
          <p:cNvSpPr>
            <a:spLocks noGrp="1"/>
          </p:cNvSpPr>
          <p:nvPr>
            <p:ph type="body" sz="quarter" idx="16" hasCustomPrompt="1"/>
          </p:nvPr>
        </p:nvSpPr>
        <p:spPr>
          <a:xfrm>
            <a:off x="8247397" y="2417027"/>
            <a:ext cx="3128963" cy="453073"/>
          </a:xfrm>
          <a:prstGeom prst="rect">
            <a:avLst/>
          </a:prstGeom>
          <a:solidFill>
            <a:srgbClr val="0078D4"/>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Segoe UI Semilight" panose="020B0402040204020203" pitchFamily="34" charset="0"/>
                <a:cs typeface="Segoe UI Semilight" panose="020B0402040204020203" pitchFamily="34" charset="0"/>
              </a:defRPr>
            </a:lvl1pPr>
          </a:lstStyle>
          <a:p>
            <a:pPr lvl="0"/>
            <a:r>
              <a:rPr lang="en-US"/>
              <a:t>Results</a:t>
            </a:r>
          </a:p>
        </p:txBody>
      </p:sp>
    </p:spTree>
    <p:extLst>
      <p:ext uri="{BB962C8B-B14F-4D97-AF65-F5344CB8AC3E}">
        <p14:creationId xmlns:p14="http://schemas.microsoft.com/office/powerpoint/2010/main" val="3875123740"/>
      </p:ext>
    </p:extLst>
  </p:cSld>
  <p:clrMapOvr>
    <a:masterClrMapping/>
  </p:clrMapOvr>
  <p:transition>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Customer Example_6">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8985C08D-D0DC-CE4B-A45B-77FE5398192B}"/>
              </a:ext>
            </a:extLst>
          </p:cNvPr>
          <p:cNvSpPr>
            <a:spLocks noGrp="1"/>
          </p:cNvSpPr>
          <p:nvPr>
            <p:ph type="title" hasCustomPrompt="1"/>
          </p:nvPr>
        </p:nvSpPr>
        <p:spPr>
          <a:xfrm>
            <a:off x="584201" y="1435101"/>
            <a:ext cx="4161981" cy="3323987"/>
          </a:xfrm>
          <a:prstGeom prst="rect">
            <a:avLst/>
          </a:prstGeom>
        </p:spPr>
        <p:txBody>
          <a:bodyPr/>
          <a:lstStyle>
            <a:lvl1pPr>
              <a:defRPr/>
            </a:lvl1pPr>
          </a:lstStyle>
          <a:p>
            <a:r>
              <a:rPr lang="en-US"/>
              <a:t>“Our mission is to empower every person and every organization on the planet to achieve more.”</a:t>
            </a:r>
          </a:p>
        </p:txBody>
      </p:sp>
      <p:sp>
        <p:nvSpPr>
          <p:cNvPr id="7" name="Text Placeholder 2">
            <a:extLst>
              <a:ext uri="{FF2B5EF4-FFF2-40B4-BE49-F238E27FC236}">
                <a16:creationId xmlns:a16="http://schemas.microsoft.com/office/drawing/2014/main" id="{507A826D-2DEE-E94D-A934-5661F5CBF921}"/>
              </a:ext>
            </a:extLst>
          </p:cNvPr>
          <p:cNvSpPr>
            <a:spLocks noGrp="1"/>
          </p:cNvSpPr>
          <p:nvPr>
            <p:ph type="body" sz="quarter" idx="10" hasCustomPrompt="1"/>
          </p:nvPr>
        </p:nvSpPr>
        <p:spPr>
          <a:xfrm>
            <a:off x="584200" y="5160982"/>
            <a:ext cx="4162425" cy="677108"/>
          </a:xfrm>
          <a:prstGeom prst="rect">
            <a:avLst/>
          </a:prstGeom>
        </p:spPr>
        <p:txBody>
          <a:bodyPr/>
          <a:lstStyle>
            <a:lvl1pPr marL="0" indent="0">
              <a:buNone/>
              <a:defRPr sz="1600"/>
            </a:lvl1pPr>
          </a:lstStyle>
          <a:p>
            <a:r>
              <a:rPr lang="en-US"/>
              <a:t>Satya Nadella</a:t>
            </a:r>
          </a:p>
          <a:p>
            <a:r>
              <a:rPr lang="en-US"/>
              <a:t>CEO, Microsoft</a:t>
            </a:r>
          </a:p>
        </p:txBody>
      </p:sp>
      <p:sp>
        <p:nvSpPr>
          <p:cNvPr id="3" name="Picture Placeholder 2">
            <a:extLst>
              <a:ext uri="{FF2B5EF4-FFF2-40B4-BE49-F238E27FC236}">
                <a16:creationId xmlns:a16="http://schemas.microsoft.com/office/drawing/2014/main" id="{61C1962D-5A47-AC40-A094-2EF78BACEE17}"/>
              </a:ext>
            </a:extLst>
          </p:cNvPr>
          <p:cNvSpPr>
            <a:spLocks noGrp="1"/>
          </p:cNvSpPr>
          <p:nvPr>
            <p:ph type="pic" sz="quarter" idx="11" hasCustomPrompt="1"/>
          </p:nvPr>
        </p:nvSpPr>
        <p:spPr>
          <a:xfrm>
            <a:off x="5334001" y="-11152"/>
            <a:ext cx="6858000" cy="68580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326711129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Next steps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AA3D8A8-EFDD-1D41-9BED-A640BB6E77CF}"/>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4" name="Text Placeholder 2">
            <a:extLst>
              <a:ext uri="{FF2B5EF4-FFF2-40B4-BE49-F238E27FC236}">
                <a16:creationId xmlns:a16="http://schemas.microsoft.com/office/drawing/2014/main" id="{72952999-F8C0-DB48-A242-CC56964079EE}"/>
              </a:ext>
            </a:extLst>
          </p:cNvPr>
          <p:cNvSpPr>
            <a:spLocks noGrp="1"/>
          </p:cNvSpPr>
          <p:nvPr>
            <p:ph type="body" sz="quarter" idx="10" hasCustomPrompt="1"/>
          </p:nvPr>
        </p:nvSpPr>
        <p:spPr>
          <a:xfrm>
            <a:off x="586390" y="3273130"/>
            <a:ext cx="11018520" cy="430887"/>
          </a:xfrm>
          <a:prstGeom prst="rect">
            <a:avLst/>
          </a:prstGeom>
        </p:spPr>
        <p:txBody>
          <a:bodyPr vert="horz" wrap="square" lIns="0" tIns="0" rIns="0" bIns="0" rtlCol="0" anchor="t">
            <a:spAutoFit/>
          </a:bodyPr>
          <a:lstStyle>
            <a:lvl1pPr marL="0" indent="0">
              <a:buNone/>
              <a:defRPr/>
            </a:lvl1pPr>
          </a:lstStyle>
          <a:p>
            <a:r>
              <a:rPr lang="en-US">
                <a:solidFill>
                  <a:srgbClr val="1A1A1A"/>
                </a:solidFill>
              </a:rPr>
              <a:t>Work with your Microsoft representative to...</a:t>
            </a:r>
            <a:endParaRPr lang="en-US" b="1">
              <a:solidFill>
                <a:srgbClr val="1A1A1A"/>
              </a:solidFill>
            </a:endParaRPr>
          </a:p>
        </p:txBody>
      </p:sp>
      <p:sp>
        <p:nvSpPr>
          <p:cNvPr id="6" name="Text Placeholder 5">
            <a:extLst>
              <a:ext uri="{FF2B5EF4-FFF2-40B4-BE49-F238E27FC236}">
                <a16:creationId xmlns:a16="http://schemas.microsoft.com/office/drawing/2014/main" id="{00C4D841-8F0F-457C-9DE2-E815163E1F4B}"/>
              </a:ext>
            </a:extLst>
          </p:cNvPr>
          <p:cNvSpPr>
            <a:spLocks noGrp="1"/>
          </p:cNvSpPr>
          <p:nvPr>
            <p:ph type="body" sz="quarter" idx="11" hasCustomPrompt="1"/>
          </p:nvPr>
        </p:nvSpPr>
        <p:spPr>
          <a:xfrm>
            <a:off x="584200" y="1310314"/>
            <a:ext cx="11018838" cy="1612900"/>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5pPr>
          </a:lstStyle>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2800" b="0" i="0" u="none" strike="noStrike" kern="1200" cap="none" spc="0" normalizeH="0" baseline="0" noProof="0">
                <a:ln>
                  <a:noFill/>
                </a:ln>
                <a:gradFill>
                  <a:gsLst>
                    <a:gs pos="1250">
                      <a:srgbClr val="1A1A1A"/>
                    </a:gs>
                    <a:gs pos="100000">
                      <a:srgbClr val="1A1A1A"/>
                    </a:gs>
                  </a:gsLst>
                  <a:lin ang="5400000" scaled="0"/>
                </a:gradFill>
                <a:effectLst/>
                <a:uLnTx/>
                <a:uFillTx/>
                <a:latin typeface="Segoe UI Semilight" panose="020B0402040204020203" pitchFamily="34" charset="0"/>
                <a:ea typeface="+mn-ea"/>
                <a:cs typeface="Segoe UI Semilight" panose="020B0402040204020203" pitchFamily="34" charset="0"/>
              </a:rPr>
              <a:t>Text,</a:t>
            </a:r>
            <a:r>
              <a:rPr kumimoji="0" lang="en-US" sz="2800" b="0" i="0" u="none" strike="noStrike" kern="1200" cap="none" spc="0" normalizeH="0" baseline="0" noProof="0">
                <a:ln>
                  <a:noFill/>
                </a:ln>
                <a:gradFill>
                  <a:gsLst>
                    <a:gs pos="1250">
                      <a:srgbClr val="1A1A1A"/>
                    </a:gs>
                    <a:gs pos="100000">
                      <a:srgbClr val="1A1A1A"/>
                    </a:gs>
                  </a:gsLst>
                  <a:lin ang="5400000" scaled="0"/>
                </a:gradFill>
                <a:effectLst/>
                <a:uLnTx/>
                <a:uFillTx/>
                <a:latin typeface="Segoe UI Semilight" panose="020B0402040204020203" pitchFamily="34" charset="0"/>
                <a:ea typeface="+mn-ea"/>
                <a:cs typeface="Segoe UI Semilight" panose="020B0402040204020203" pitchFamily="34" charset="0"/>
                <a:sym typeface="Wingdings" pitchFamily="2" charset="2"/>
              </a:rPr>
              <a:t> </a:t>
            </a:r>
            <a:r>
              <a:rPr kumimoji="0" lang="en-US" sz="2800" b="0" i="0" u="none" strike="noStrike" kern="1200" cap="none" spc="0" normalizeH="0" baseline="0" noProof="0">
                <a:ln>
                  <a:noFill/>
                </a:ln>
                <a:gradFill>
                  <a:gsLst>
                    <a:gs pos="1250">
                      <a:srgbClr val="1A1A1A"/>
                    </a:gs>
                    <a:gs pos="100000">
                      <a:srgbClr val="1A1A1A"/>
                    </a:gs>
                  </a:gsLst>
                  <a:lin ang="5400000" scaled="0"/>
                </a:gradFill>
                <a:effectLst/>
                <a:uLnTx/>
                <a:uFillTx/>
                <a:latin typeface="Segoe UI Semilight" panose="020B0402040204020203" pitchFamily="34" charset="0"/>
                <a:ea typeface="+mn-ea"/>
                <a:cs typeface="Segoe UI Semilight" panose="020B0402040204020203" pitchFamily="34" charset="0"/>
              </a:rPr>
              <a:t>28pt</a:t>
            </a:r>
          </a:p>
          <a:p>
            <a:pPr marL="457112" marR="0" lvl="1"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20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20pt</a:t>
            </a:r>
          </a:p>
          <a:p>
            <a:pPr marL="657099" marR="0" lvl="2"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16pt</a:t>
            </a:r>
          </a:p>
          <a:p>
            <a:pPr marL="842801" marR="0" lvl="3"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4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14pt</a:t>
            </a:r>
          </a:p>
          <a:p>
            <a:pPr marL="1023741" marR="0" lvl="4"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4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14pt</a:t>
            </a:r>
            <a:endParaRPr lang="en-US"/>
          </a:p>
        </p:txBody>
      </p:sp>
    </p:spTree>
    <p:extLst>
      <p:ext uri="{BB962C8B-B14F-4D97-AF65-F5344CB8AC3E}">
        <p14:creationId xmlns:p14="http://schemas.microsoft.com/office/powerpoint/2010/main" val="1637799153"/>
      </p:ext>
    </p:extLst>
  </p:cSld>
  <p:clrMapOvr>
    <a:masterClrMapping/>
  </p:clrMapOvr>
  <p:transition>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Next step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FF66-ADC9-42BE-B752-8AE5A66CC101}"/>
              </a:ext>
            </a:extLst>
          </p:cNvPr>
          <p:cNvSpPr>
            <a:spLocks noGrp="1"/>
          </p:cNvSpPr>
          <p:nvPr>
            <p:ph type="title"/>
          </p:nvPr>
        </p:nvSpPr>
        <p:spPr>
          <a:xfrm>
            <a:off x="588263" y="457200"/>
            <a:ext cx="11018520" cy="553998"/>
          </a:xfrm>
          <a:prstGeom prst="rect">
            <a:avLst/>
          </a:prstGeom>
        </p:spPr>
        <p:txBody>
          <a:bodyPr/>
          <a:lstStyle/>
          <a:p>
            <a:r>
              <a:rPr lang="en-US"/>
              <a:t>Click to edit Master title style</a:t>
            </a:r>
          </a:p>
        </p:txBody>
      </p:sp>
      <p:sp>
        <p:nvSpPr>
          <p:cNvPr id="6" name="Text Placeholder 5">
            <a:extLst>
              <a:ext uri="{FF2B5EF4-FFF2-40B4-BE49-F238E27FC236}">
                <a16:creationId xmlns:a16="http://schemas.microsoft.com/office/drawing/2014/main" id="{797764AE-9937-4A7E-8BE6-C98BDD98F9E1}"/>
              </a:ext>
            </a:extLst>
          </p:cNvPr>
          <p:cNvSpPr>
            <a:spLocks noGrp="1"/>
          </p:cNvSpPr>
          <p:nvPr>
            <p:ph type="body" sz="quarter" idx="10" hasCustomPrompt="1"/>
          </p:nvPr>
        </p:nvSpPr>
        <p:spPr>
          <a:xfrm>
            <a:off x="584201" y="1223149"/>
            <a:ext cx="11022583" cy="2311400"/>
          </a:xfrm>
          <a:prstGeom prst="rect">
            <a:avLst/>
          </a:prstGeom>
          <a:solidFill>
            <a:srgbClr val="1483D7"/>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Summary of presentation or </a:t>
            </a:r>
          </a:p>
          <a:p>
            <a:pPr lvl="0"/>
            <a:r>
              <a:rPr lang="en-US"/>
              <a:t>next steps for process</a:t>
            </a:r>
          </a:p>
        </p:txBody>
      </p:sp>
      <p:sp>
        <p:nvSpPr>
          <p:cNvPr id="7" name="Picture Placeholder 25">
            <a:extLst>
              <a:ext uri="{FF2B5EF4-FFF2-40B4-BE49-F238E27FC236}">
                <a16:creationId xmlns:a16="http://schemas.microsoft.com/office/drawing/2014/main" id="{56DAB31C-85F1-48BE-A7CB-5D8F80F9E393}"/>
              </a:ext>
            </a:extLst>
          </p:cNvPr>
          <p:cNvSpPr>
            <a:spLocks noGrp="1"/>
          </p:cNvSpPr>
          <p:nvPr>
            <p:ph type="pic" sz="quarter" idx="15" hasCustomPrompt="1"/>
          </p:nvPr>
        </p:nvSpPr>
        <p:spPr>
          <a:xfrm>
            <a:off x="-1522" y="3738006"/>
            <a:ext cx="12193523" cy="311999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968423958"/>
      </p:ext>
    </p:extLst>
  </p:cSld>
  <p:clrMapOvr>
    <a:masterClrMapping/>
  </p:clrMapOvr>
  <p:transition>
    <p:fade/>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Next steps 3">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CC93A4B-3933-470E-B58B-EC9CC5230376}"/>
              </a:ext>
            </a:extLst>
          </p:cNvPr>
          <p:cNvSpPr>
            <a:spLocks noGrp="1"/>
          </p:cNvSpPr>
          <p:nvPr>
            <p:ph type="pic" sz="quarter" idx="15" hasCustomPrompt="1"/>
          </p:nvPr>
        </p:nvSpPr>
        <p:spPr>
          <a:xfrm>
            <a:off x="-1522" y="3738006"/>
            <a:ext cx="12193523" cy="311999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2" name="Title 1">
            <a:extLst>
              <a:ext uri="{FF2B5EF4-FFF2-40B4-BE49-F238E27FC236}">
                <a16:creationId xmlns:a16="http://schemas.microsoft.com/office/drawing/2014/main" id="{F9422B50-BB81-4C00-BC3F-D04658CE39CF}"/>
              </a:ext>
            </a:extLst>
          </p:cNvPr>
          <p:cNvSpPr>
            <a:spLocks noGrp="1"/>
          </p:cNvSpPr>
          <p:nvPr>
            <p:ph type="title"/>
          </p:nvPr>
        </p:nvSpPr>
        <p:spPr>
          <a:xfrm>
            <a:off x="588263" y="457200"/>
            <a:ext cx="11018520" cy="553998"/>
          </a:xfrm>
          <a:prstGeom prst="rect">
            <a:avLst/>
          </a:prstGeom>
        </p:spPr>
        <p:txBody>
          <a:bodyPr/>
          <a:lstStyle/>
          <a:p>
            <a:r>
              <a:rPr lang="en-US"/>
              <a:t>Click to edit Master title style</a:t>
            </a:r>
          </a:p>
        </p:txBody>
      </p:sp>
      <p:sp>
        <p:nvSpPr>
          <p:cNvPr id="19" name="Text Placeholder 18">
            <a:extLst>
              <a:ext uri="{FF2B5EF4-FFF2-40B4-BE49-F238E27FC236}">
                <a16:creationId xmlns:a16="http://schemas.microsoft.com/office/drawing/2014/main" id="{49D277D8-0B5F-4E37-9CEE-5C4F4DA90FEE}"/>
              </a:ext>
            </a:extLst>
          </p:cNvPr>
          <p:cNvSpPr>
            <a:spLocks noGrp="1"/>
          </p:cNvSpPr>
          <p:nvPr>
            <p:ph type="body" sz="quarter" idx="10" hasCustomPrompt="1"/>
          </p:nvPr>
        </p:nvSpPr>
        <p:spPr>
          <a:xfrm>
            <a:off x="627753" y="1357075"/>
            <a:ext cx="2111375" cy="2263775"/>
          </a:xfrm>
          <a:prstGeom prst="rect">
            <a:avLst/>
          </a:prstGeom>
          <a:solidFill>
            <a:srgbClr val="1483D7"/>
          </a:solidFill>
        </p:spPr>
        <p:txBody>
          <a:bodyPr bIns="548640" anchor="b"/>
          <a:lstStyle>
            <a:lvl1pPr marL="0" indent="0" algn="r">
              <a:lnSpc>
                <a:spcPct val="100000"/>
              </a:lnSpc>
              <a:buNone/>
              <a:defRPr sz="2000">
                <a:solidFill>
                  <a:schemeClr val="bg1"/>
                </a:solidFill>
                <a:latin typeface="Segoe UI" panose="020B0502040204020203" pitchFamily="34" charset="0"/>
                <a:cs typeface="Segoe UI" panose="020B0502040204020203" pitchFamily="34" charset="0"/>
              </a:defRPr>
            </a:lvl1pPr>
          </a:lstStyle>
          <a:p>
            <a:pPr lvl="0"/>
            <a:r>
              <a:rPr lang="en-US"/>
              <a:t>Summary of </a:t>
            </a:r>
          </a:p>
          <a:p>
            <a:pPr lvl="0"/>
            <a:r>
              <a:rPr lang="en-US"/>
              <a:t>Presentation</a:t>
            </a:r>
          </a:p>
        </p:txBody>
      </p:sp>
      <p:sp>
        <p:nvSpPr>
          <p:cNvPr id="21" name="Text Placeholder 18">
            <a:extLst>
              <a:ext uri="{FF2B5EF4-FFF2-40B4-BE49-F238E27FC236}">
                <a16:creationId xmlns:a16="http://schemas.microsoft.com/office/drawing/2014/main" id="{D95631E6-847A-40D8-921E-7611EA15B5F8}"/>
              </a:ext>
            </a:extLst>
          </p:cNvPr>
          <p:cNvSpPr>
            <a:spLocks noGrp="1"/>
          </p:cNvSpPr>
          <p:nvPr>
            <p:ph type="body" sz="quarter" idx="11" hasCustomPrompt="1"/>
          </p:nvPr>
        </p:nvSpPr>
        <p:spPr>
          <a:xfrm>
            <a:off x="2833021" y="1348580"/>
            <a:ext cx="2111375" cy="2263775"/>
          </a:xfrm>
          <a:prstGeom prst="rect">
            <a:avLst/>
          </a:prstGeom>
          <a:solidFill>
            <a:srgbClr val="142A98"/>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
        <p:nvSpPr>
          <p:cNvPr id="22" name="Text Placeholder 18">
            <a:extLst>
              <a:ext uri="{FF2B5EF4-FFF2-40B4-BE49-F238E27FC236}">
                <a16:creationId xmlns:a16="http://schemas.microsoft.com/office/drawing/2014/main" id="{840B017E-6110-4EFD-AE42-A2728E2DE0FD}"/>
              </a:ext>
            </a:extLst>
          </p:cNvPr>
          <p:cNvSpPr>
            <a:spLocks noGrp="1"/>
          </p:cNvSpPr>
          <p:nvPr>
            <p:ph type="body" sz="quarter" idx="12" hasCustomPrompt="1"/>
          </p:nvPr>
        </p:nvSpPr>
        <p:spPr>
          <a:xfrm>
            <a:off x="5038289" y="1348583"/>
            <a:ext cx="2111375" cy="2263775"/>
          </a:xfrm>
          <a:prstGeom prst="rect">
            <a:avLst/>
          </a:prstGeom>
          <a:solidFill>
            <a:srgbClr val="1483D7"/>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
        <p:nvSpPr>
          <p:cNvPr id="23" name="Text Placeholder 18">
            <a:extLst>
              <a:ext uri="{FF2B5EF4-FFF2-40B4-BE49-F238E27FC236}">
                <a16:creationId xmlns:a16="http://schemas.microsoft.com/office/drawing/2014/main" id="{F4468CE7-6DF7-4FAE-BAB9-B8304D70B49C}"/>
              </a:ext>
            </a:extLst>
          </p:cNvPr>
          <p:cNvSpPr>
            <a:spLocks noGrp="1"/>
          </p:cNvSpPr>
          <p:nvPr>
            <p:ph type="body" sz="quarter" idx="13" hasCustomPrompt="1"/>
          </p:nvPr>
        </p:nvSpPr>
        <p:spPr>
          <a:xfrm>
            <a:off x="7243555" y="1348582"/>
            <a:ext cx="2111375" cy="2263775"/>
          </a:xfrm>
          <a:prstGeom prst="rect">
            <a:avLst/>
          </a:prstGeom>
          <a:solidFill>
            <a:srgbClr val="142A98"/>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
        <p:nvSpPr>
          <p:cNvPr id="24" name="Text Placeholder 18">
            <a:extLst>
              <a:ext uri="{FF2B5EF4-FFF2-40B4-BE49-F238E27FC236}">
                <a16:creationId xmlns:a16="http://schemas.microsoft.com/office/drawing/2014/main" id="{0BC4A175-7D0D-4409-9FBE-1C7DE7C9E72A}"/>
              </a:ext>
            </a:extLst>
          </p:cNvPr>
          <p:cNvSpPr>
            <a:spLocks noGrp="1"/>
          </p:cNvSpPr>
          <p:nvPr>
            <p:ph type="body" sz="quarter" idx="14" hasCustomPrompt="1"/>
          </p:nvPr>
        </p:nvSpPr>
        <p:spPr>
          <a:xfrm>
            <a:off x="9448822" y="1348581"/>
            <a:ext cx="2111375" cy="2263775"/>
          </a:xfrm>
          <a:prstGeom prst="rect">
            <a:avLst/>
          </a:prstGeom>
          <a:solidFill>
            <a:srgbClr val="1483D7"/>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Tree>
    <p:extLst>
      <p:ext uri="{BB962C8B-B14F-4D97-AF65-F5344CB8AC3E}">
        <p14:creationId xmlns:p14="http://schemas.microsoft.com/office/powerpoint/2010/main" val="1665772385"/>
      </p:ext>
    </p:extLst>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prstGeom prst="rect">
            <a:avLst/>
          </a:prstGeo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89070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1_Closing logo slide">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1932"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6" name="MS logo gray - EMF" descr="Microsoft logo, gray text version">
            <a:extLst>
              <a:ext uri="{FF2B5EF4-FFF2-40B4-BE49-F238E27FC236}">
                <a16:creationId xmlns:a16="http://schemas.microsoft.com/office/drawing/2014/main" id="{6EB48F5B-FA46-418B-8BEE-9F0C23C84A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90"/>
            <a:ext cx="1366440" cy="292608"/>
          </a:xfrm>
          <a:prstGeom prst="rect">
            <a:avLst/>
          </a:prstGeom>
        </p:spPr>
      </p:pic>
    </p:spTree>
    <p:extLst>
      <p:ext uri="{BB962C8B-B14F-4D97-AF65-F5344CB8AC3E}">
        <p14:creationId xmlns:p14="http://schemas.microsoft.com/office/powerpoint/2010/main" val="85687272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245854"/>
      </p:ext>
    </p:extLst>
  </p:cSld>
  <p:clrMapOvr>
    <a:masterClrMapping/>
  </p:clrMapOvr>
  <p:transition>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56090472"/>
      </p:ext>
    </p:extLst>
  </p:cSld>
  <p:clrMapOvr>
    <a:masterClrMapping/>
  </p:clrMapOvr>
  <p:transition>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3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7" name="Text Placeholder 3">
            <a:extLst>
              <a:ext uri="{FF2B5EF4-FFF2-40B4-BE49-F238E27FC236}">
                <a16:creationId xmlns:a16="http://schemas.microsoft.com/office/drawing/2014/main" id="{03EF6C1A-45AE-2F44-AA53-6740B2A5383A}"/>
              </a:ext>
            </a:extLst>
          </p:cNvPr>
          <p:cNvSpPr>
            <a:spLocks noGrp="1"/>
          </p:cNvSpPr>
          <p:nvPr>
            <p:ph type="body" sz="quarter" idx="11"/>
          </p:nvPr>
        </p:nvSpPr>
        <p:spPr>
          <a:xfrm>
            <a:off x="584200" y="1310313"/>
            <a:ext cx="11018838" cy="4958726"/>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1600" b="1">
                <a:solidFill>
                  <a:srgbClr val="0078D4"/>
                </a:solidFill>
              </a:rPr>
              <a:t>Edit Master text styles</a:t>
            </a:r>
          </a:p>
          <a:p>
            <a:pPr lvl="1"/>
            <a:r>
              <a:rPr lang="en-US" sz="1600" b="1">
                <a:solidFill>
                  <a:srgbClr val="0078D4"/>
                </a:solidFill>
              </a:rPr>
              <a:t>Second level</a:t>
            </a:r>
          </a:p>
          <a:p>
            <a:pPr lvl="2"/>
            <a:r>
              <a:rPr lang="en-US" sz="1600" b="1">
                <a:solidFill>
                  <a:srgbClr val="0078D4"/>
                </a:solidFill>
              </a:rPr>
              <a:t>Third level</a:t>
            </a:r>
          </a:p>
          <a:p>
            <a:pPr lvl="3"/>
            <a:r>
              <a:rPr lang="en-US" sz="1600" b="1">
                <a:solidFill>
                  <a:srgbClr val="0078D4"/>
                </a:solidFill>
              </a:rPr>
              <a:t>Fourth level</a:t>
            </a:r>
          </a:p>
          <a:p>
            <a:pPr lvl="4"/>
            <a:r>
              <a:rPr lang="en-US" sz="1600" b="1">
                <a:solidFill>
                  <a:srgbClr val="0078D4"/>
                </a:solidFill>
              </a:rPr>
              <a:t>Fifth level</a:t>
            </a:r>
            <a:endParaRPr lang="en-US" sz="1200"/>
          </a:p>
        </p:txBody>
      </p:sp>
    </p:spTree>
    <p:extLst>
      <p:ext uri="{BB962C8B-B14F-4D97-AF65-F5344CB8AC3E}">
        <p14:creationId xmlns:p14="http://schemas.microsoft.com/office/powerpoint/2010/main" val="3204794689"/>
      </p:ext>
    </p:extLst>
  </p:cSld>
  <p:clrMapOvr>
    <a:masterClrMapping/>
  </p:clrMapOvr>
  <p:transition>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4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7" name="Text Placeholder 3">
            <a:extLst>
              <a:ext uri="{FF2B5EF4-FFF2-40B4-BE49-F238E27FC236}">
                <a16:creationId xmlns:a16="http://schemas.microsoft.com/office/drawing/2014/main" id="{03EF6C1A-45AE-2F44-AA53-6740B2A5383A}"/>
              </a:ext>
            </a:extLst>
          </p:cNvPr>
          <p:cNvSpPr>
            <a:spLocks noGrp="1"/>
          </p:cNvSpPr>
          <p:nvPr>
            <p:ph type="body" sz="quarter" idx="11"/>
          </p:nvPr>
        </p:nvSpPr>
        <p:spPr>
          <a:xfrm>
            <a:off x="584200" y="1485901"/>
            <a:ext cx="11018838" cy="4783139"/>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1600" b="1">
                <a:solidFill>
                  <a:srgbClr val="0078D4"/>
                </a:solidFill>
              </a:rPr>
              <a:t>Edit Master text styles</a:t>
            </a:r>
          </a:p>
          <a:p>
            <a:pPr lvl="1"/>
            <a:r>
              <a:rPr lang="en-US" sz="1600" b="1">
                <a:solidFill>
                  <a:srgbClr val="0078D4"/>
                </a:solidFill>
              </a:rPr>
              <a:t>Second level</a:t>
            </a:r>
          </a:p>
          <a:p>
            <a:pPr lvl="2"/>
            <a:r>
              <a:rPr lang="en-US" sz="1600" b="1">
                <a:solidFill>
                  <a:srgbClr val="0078D4"/>
                </a:solidFill>
              </a:rPr>
              <a:t>Third level</a:t>
            </a:r>
          </a:p>
          <a:p>
            <a:pPr lvl="3"/>
            <a:r>
              <a:rPr lang="en-US" sz="1600" b="1">
                <a:solidFill>
                  <a:srgbClr val="0078D4"/>
                </a:solidFill>
              </a:rPr>
              <a:t>Fourth level</a:t>
            </a:r>
          </a:p>
          <a:p>
            <a:pPr lvl="4"/>
            <a:r>
              <a:rPr lang="en-US" sz="1600" b="1">
                <a:solidFill>
                  <a:srgbClr val="0078D4"/>
                </a:solidFill>
              </a:rPr>
              <a:t>Fifth level</a:t>
            </a:r>
            <a:endParaRPr lang="en-US" sz="1200"/>
          </a:p>
        </p:txBody>
      </p:sp>
    </p:spTree>
    <p:extLst>
      <p:ext uri="{BB962C8B-B14F-4D97-AF65-F5344CB8AC3E}">
        <p14:creationId xmlns:p14="http://schemas.microsoft.com/office/powerpoint/2010/main" val="1630241159"/>
      </p:ext>
    </p:extLst>
  </p:cSld>
  <p:clrMapOvr>
    <a:masterClrMapping/>
  </p:clrMapOvr>
  <p:transition>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2_Working with colors and accessibilit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2B93658-3036-D949-9B7A-B168026818F9}"/>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9" name="Text Placeholder 3">
            <a:extLst>
              <a:ext uri="{FF2B5EF4-FFF2-40B4-BE49-F238E27FC236}">
                <a16:creationId xmlns:a16="http://schemas.microsoft.com/office/drawing/2014/main" id="{79B21047-24CF-9F47-B3F0-95F622E25E25}"/>
              </a:ext>
            </a:extLst>
          </p:cNvPr>
          <p:cNvSpPr>
            <a:spLocks noGrp="1"/>
          </p:cNvSpPr>
          <p:nvPr>
            <p:ph type="body" sz="quarter" idx="11"/>
          </p:nvPr>
        </p:nvSpPr>
        <p:spPr>
          <a:xfrm>
            <a:off x="584200" y="1134144"/>
            <a:ext cx="11018838" cy="5115654"/>
          </a:xfrm>
          <a:prstGeom prst="rect">
            <a:avLst/>
          </a:prstGeom>
        </p:spPr>
        <p:txBody>
          <a:bodyPr/>
          <a:lstStyle/>
          <a:p>
            <a:pPr lvl="0"/>
            <a:r>
              <a:rPr lang="en-US" sz="2000" b="1">
                <a:solidFill>
                  <a:srgbClr val="0078D4"/>
                </a:solidFill>
              </a:rPr>
              <a:t>Edit Master text styles</a:t>
            </a:r>
          </a:p>
          <a:p>
            <a:pPr lvl="1"/>
            <a:r>
              <a:rPr lang="en-US" sz="2000" b="1">
                <a:solidFill>
                  <a:srgbClr val="0078D4"/>
                </a:solidFill>
              </a:rPr>
              <a:t>Second level</a:t>
            </a:r>
          </a:p>
          <a:p>
            <a:pPr lvl="2"/>
            <a:r>
              <a:rPr lang="en-US" sz="2000" b="1">
                <a:solidFill>
                  <a:srgbClr val="0078D4"/>
                </a:solidFill>
              </a:rPr>
              <a:t>Third level</a:t>
            </a:r>
          </a:p>
          <a:p>
            <a:pPr lvl="3"/>
            <a:r>
              <a:rPr lang="en-US" sz="2000" b="1">
                <a:solidFill>
                  <a:srgbClr val="0078D4"/>
                </a:solidFill>
              </a:rPr>
              <a:t>Fourth level</a:t>
            </a:r>
          </a:p>
          <a:p>
            <a:pPr lvl="4"/>
            <a:r>
              <a:rPr lang="en-US" sz="2000" b="1">
                <a:solidFill>
                  <a:srgbClr val="0078D4"/>
                </a:solidFill>
              </a:rPr>
              <a:t>Fifth level</a:t>
            </a:r>
            <a:endParaRPr lang="en-US" sz="1600">
              <a:solidFill>
                <a:srgbClr val="1A1A1A"/>
              </a:solidFill>
            </a:endParaRPr>
          </a:p>
        </p:txBody>
      </p:sp>
    </p:spTree>
    <p:extLst>
      <p:ext uri="{BB962C8B-B14F-4D97-AF65-F5344CB8AC3E}">
        <p14:creationId xmlns:p14="http://schemas.microsoft.com/office/powerpoint/2010/main" val="2385459565"/>
      </p:ext>
    </p:extLst>
  </p:cSld>
  <p:clrMapOvr>
    <a:masterClrMapping/>
  </p:clrMapOvr>
  <p:transition>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Working with colors and accessibilit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1C5EA0E-0C4E-E54B-911B-4006FD575C70}"/>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4" name="Text Placeholder 3">
            <a:extLst>
              <a:ext uri="{FF2B5EF4-FFF2-40B4-BE49-F238E27FC236}">
                <a16:creationId xmlns:a16="http://schemas.microsoft.com/office/drawing/2014/main" id="{FD896E31-8943-FB4D-8223-1C236A3D5F28}"/>
              </a:ext>
            </a:extLst>
          </p:cNvPr>
          <p:cNvSpPr>
            <a:spLocks noGrp="1"/>
          </p:cNvSpPr>
          <p:nvPr>
            <p:ph type="body" sz="quarter" idx="11"/>
          </p:nvPr>
        </p:nvSpPr>
        <p:spPr>
          <a:xfrm>
            <a:off x="584200" y="1310313"/>
            <a:ext cx="8769525" cy="4958726"/>
          </a:xfrm>
          <a:prstGeom prst="rect">
            <a:avLst/>
          </a:prstGeom>
        </p:spPr>
        <p:txBody>
          <a:bodyPr/>
          <a:lstStyle/>
          <a:p>
            <a:pPr marL="0" lvl="0" indent="0">
              <a:buNone/>
            </a:pPr>
            <a:r>
              <a:rPr lang="en-US" sz="2000">
                <a:solidFill>
                  <a:srgbClr val="1A1A1A"/>
                </a:solidFill>
              </a:rPr>
              <a:t>Edit Master text styles</a:t>
            </a:r>
          </a:p>
          <a:p>
            <a:pPr marL="0" lvl="1" indent="0">
              <a:buNone/>
            </a:pPr>
            <a:r>
              <a:rPr lang="en-US" sz="2000">
                <a:solidFill>
                  <a:srgbClr val="1A1A1A"/>
                </a:solidFill>
              </a:rPr>
              <a:t>Second level</a:t>
            </a:r>
          </a:p>
          <a:p>
            <a:pPr marL="0" lvl="2" indent="0">
              <a:buNone/>
            </a:pPr>
            <a:r>
              <a:rPr lang="en-US" sz="2000">
                <a:solidFill>
                  <a:srgbClr val="1A1A1A"/>
                </a:solidFill>
              </a:rPr>
              <a:t>Third level</a:t>
            </a:r>
          </a:p>
          <a:p>
            <a:pPr marL="0" lvl="3" indent="0">
              <a:buNone/>
            </a:pPr>
            <a:r>
              <a:rPr lang="en-US" sz="2000">
                <a:solidFill>
                  <a:srgbClr val="1A1A1A"/>
                </a:solidFill>
              </a:rPr>
              <a:t>Fourth level</a:t>
            </a:r>
          </a:p>
          <a:p>
            <a:pPr marL="0" lvl="4" indent="0">
              <a:buNone/>
            </a:pPr>
            <a:r>
              <a:rPr lang="en-US" sz="2000">
                <a:solidFill>
                  <a:srgbClr val="1A1A1A"/>
                </a:solidFill>
              </a:rPr>
              <a:t>Fifth level</a:t>
            </a:r>
            <a:endParaRPr lang="en-US" sz="1600">
              <a:solidFill>
                <a:srgbClr val="1A1A1A"/>
              </a:solidFill>
            </a:endParaRPr>
          </a:p>
        </p:txBody>
      </p:sp>
      <p:pic>
        <p:nvPicPr>
          <p:cNvPr id="5" name="Picture 4">
            <a:extLst>
              <a:ext uri="{FF2B5EF4-FFF2-40B4-BE49-F238E27FC236}">
                <a16:creationId xmlns:a16="http://schemas.microsoft.com/office/drawing/2014/main" id="{FB5E6021-BDA4-5744-912C-8A701F9FA9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3064" y="1955173"/>
            <a:ext cx="8450038" cy="3683628"/>
          </a:xfrm>
          <a:prstGeom prst="rect">
            <a:avLst/>
          </a:prstGeom>
        </p:spPr>
      </p:pic>
    </p:spTree>
    <p:extLst>
      <p:ext uri="{BB962C8B-B14F-4D97-AF65-F5344CB8AC3E}">
        <p14:creationId xmlns:p14="http://schemas.microsoft.com/office/powerpoint/2010/main" val="2659067873"/>
      </p:ext>
    </p:extLst>
  </p:cSld>
  <p:clrMapOvr>
    <a:masterClrMapping/>
  </p:clrMapOvr>
  <p:transition>
    <p:fade/>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B7B9A44-A73E-457E-9760-DE89215E9825}"/>
              </a:ext>
            </a:extLst>
          </p:cNvPr>
          <p:cNvSpPr>
            <a:spLocks noGrp="1"/>
          </p:cNvSpPr>
          <p:nvPr>
            <p:ph type="pic" sz="quarter" idx="37" hasCustomPrompt="1"/>
          </p:nvPr>
        </p:nvSpPr>
        <p:spPr>
          <a:xfrm>
            <a:off x="0" y="0"/>
            <a:ext cx="12192000" cy="6858000"/>
          </a:xfrm>
          <a:prstGeom prst="rect">
            <a:avLst/>
          </a:prstGeom>
        </p:spPr>
        <p:txBody>
          <a:bodyPr tIns="914400" bIns="2560320" anchor="ctr" anchorCtr="0"/>
          <a:lstStyle>
            <a:lvl1pPr marL="0" indent="0" algn="ctr">
              <a:buNone/>
              <a:defRPr>
                <a:solidFill>
                  <a:schemeClr val="bg1"/>
                </a:solidFill>
              </a:defRPr>
            </a:lvl1pPr>
          </a:lstStyle>
          <a:p>
            <a:r>
              <a:rPr lang="en-US"/>
              <a:t>Drag picture here</a:t>
            </a:r>
          </a:p>
        </p:txBody>
      </p:sp>
      <p:sp>
        <p:nvSpPr>
          <p:cNvPr id="7" name="Text Placeholder 6">
            <a:extLst>
              <a:ext uri="{FF2B5EF4-FFF2-40B4-BE49-F238E27FC236}">
                <a16:creationId xmlns:a16="http://schemas.microsoft.com/office/drawing/2014/main" id="{863E4B7B-3403-4188-8DD9-115D363D60DD}"/>
              </a:ext>
            </a:extLst>
          </p:cNvPr>
          <p:cNvSpPr>
            <a:spLocks noGrp="1"/>
          </p:cNvSpPr>
          <p:nvPr>
            <p:ph type="body" sz="quarter" idx="40" hasCustomPrompt="1"/>
          </p:nvPr>
        </p:nvSpPr>
        <p:spPr>
          <a:xfrm>
            <a:off x="0" y="5359402"/>
            <a:ext cx="12192000" cy="1498600"/>
          </a:xfrm>
          <a:prstGeom prst="rect">
            <a:avLst/>
          </a:prstGeom>
          <a:solidFill>
            <a:schemeClr val="bg1">
              <a:alpha val="87000"/>
            </a:schemeClr>
          </a:solidFill>
        </p:spPr>
        <p:txBody>
          <a:bodyPr lIns="2468880" tIns="0" rIns="182880" bIns="0" anchor="ctr" anchorCtr="0"/>
          <a:lstStyle>
            <a:lvl1pPr marL="0" indent="0" algn="r">
              <a:lnSpc>
                <a:spcPct val="100000"/>
              </a:lnSpc>
              <a:buNone/>
              <a:defRPr sz="1600">
                <a:latin typeface="Segoe UI" panose="020B0502040204020203" pitchFamily="34" charset="0"/>
                <a:cs typeface="Segoe UI" panose="020B0502040204020203" pitchFamily="34" charset="0"/>
              </a:defRPr>
            </a:lvl1pPr>
            <a:lvl2pPr marL="457025" indent="0">
              <a:buNone/>
              <a:defRPr sz="1600">
                <a:latin typeface="Segoe UI" panose="020B0502040204020203" pitchFamily="34" charset="0"/>
                <a:cs typeface="Segoe UI" panose="020B0502040204020203" pitchFamily="34" charset="0"/>
              </a:defRPr>
            </a:lvl2pPr>
            <a:lvl3pPr marL="914049" indent="0">
              <a:buNone/>
              <a:defRPr sz="1600">
                <a:latin typeface="Segoe UI" panose="020B0502040204020203" pitchFamily="34" charset="0"/>
                <a:cs typeface="Segoe UI" panose="020B0502040204020203" pitchFamily="34" charset="0"/>
              </a:defRPr>
            </a:lvl3pPr>
            <a:lvl4pPr marL="1371074" indent="0">
              <a:buNone/>
              <a:defRPr sz="1600">
                <a:latin typeface="Segoe UI" panose="020B0502040204020203" pitchFamily="34" charset="0"/>
                <a:cs typeface="Segoe UI" panose="020B0502040204020203" pitchFamily="34" charset="0"/>
              </a:defRPr>
            </a:lvl4pPr>
            <a:lvl5pPr marL="1828098" indent="0">
              <a:buNone/>
              <a:defRPr sz="1600">
                <a:latin typeface="Segoe UI" panose="020B0502040204020203" pitchFamily="34" charset="0"/>
                <a:cs typeface="Segoe UI" panose="020B0502040204020203" pitchFamily="34" charset="0"/>
              </a:defRPr>
            </a:lvl5pPr>
          </a:lstStyle>
          <a:p>
            <a:pPr lvl="0"/>
            <a:r>
              <a:rPr lang="en-US"/>
              <a:t>“</a:t>
            </a:r>
            <a:r>
              <a:rPr lang="en-US" err="1"/>
              <a:t>Sed</a:t>
            </a:r>
            <a:r>
              <a:rPr lang="en-US"/>
              <a:t>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inventore</a:t>
            </a:r>
            <a:r>
              <a:rPr lang="en-US"/>
              <a:t> </a:t>
            </a:r>
            <a:r>
              <a:rPr lang="en-US" err="1"/>
              <a:t>veritatis</a:t>
            </a:r>
            <a:r>
              <a:rPr lang="en-US"/>
              <a:t> et quasi </a:t>
            </a:r>
            <a:r>
              <a:rPr lang="en-US" err="1"/>
              <a:t>natus</a:t>
            </a:r>
            <a:r>
              <a:rPr lang="en-US"/>
              <a:t> error sit </a:t>
            </a:r>
            <a:r>
              <a:rPr lang="en-US" err="1"/>
              <a:t>voluptatem</a:t>
            </a:r>
            <a:r>
              <a:rPr lang="en-US"/>
              <a:t> </a:t>
            </a:r>
            <a:r>
              <a:rPr lang="en-US" err="1"/>
              <a:t>accusantium</a:t>
            </a:r>
            <a:r>
              <a:rPr lang="en-US"/>
              <a:t> </a:t>
            </a:r>
            <a:r>
              <a:rPr lang="en-US" err="1"/>
              <a:t>doloremque</a:t>
            </a:r>
            <a:r>
              <a:rPr lang="en-US"/>
              <a:t> </a:t>
            </a:r>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 </a:t>
            </a:r>
            <a:r>
              <a:rPr lang="en-US" err="1"/>
              <a:t>architecto</a:t>
            </a:r>
            <a:r>
              <a:rPr lang="en-US"/>
              <a:t> </a:t>
            </a:r>
            <a:r>
              <a:rPr lang="en-US" err="1"/>
              <a:t>beatae</a:t>
            </a:r>
            <a:r>
              <a:rPr lang="en-US"/>
              <a:t> vitae dicta </a:t>
            </a:r>
            <a:r>
              <a:rPr lang="en-US" err="1"/>
              <a:t>sunt</a:t>
            </a:r>
            <a:r>
              <a:rPr lang="en-US"/>
              <a:t> </a:t>
            </a:r>
            <a:r>
              <a:rPr lang="en-US" err="1"/>
              <a:t>explicabo</a:t>
            </a:r>
            <a:r>
              <a:rPr lang="en-US"/>
              <a:t>. ” </a:t>
            </a:r>
            <a:br>
              <a:rPr lang="en-US"/>
            </a:br>
            <a:r>
              <a:rPr lang="en-US"/>
              <a:t>— Name, Title, Company</a:t>
            </a:r>
          </a:p>
        </p:txBody>
      </p:sp>
      <p:sp>
        <p:nvSpPr>
          <p:cNvPr id="8" name="Picture Placeholder 144">
            <a:extLst>
              <a:ext uri="{FF2B5EF4-FFF2-40B4-BE49-F238E27FC236}">
                <a16:creationId xmlns:a16="http://schemas.microsoft.com/office/drawing/2014/main" id="{487D300D-2EF4-44F7-BBB0-7212CB0FC2C5}"/>
              </a:ext>
            </a:extLst>
          </p:cNvPr>
          <p:cNvSpPr>
            <a:spLocks noGrp="1"/>
          </p:cNvSpPr>
          <p:nvPr>
            <p:ph type="pic" sz="quarter" idx="36" hasCustomPrompt="1"/>
          </p:nvPr>
        </p:nvSpPr>
        <p:spPr>
          <a:xfrm>
            <a:off x="202500" y="5760426"/>
            <a:ext cx="2064635" cy="834378"/>
          </a:xfrm>
          <a:prstGeom prst="rect">
            <a:avLst/>
          </a:prstGeom>
        </p:spPr>
        <p:txBody>
          <a:bodyPr anchor="ctr" anchorCtr="0">
            <a:noAutofit/>
          </a:bodyPr>
          <a:lstStyle>
            <a:lvl1pPr marL="0" indent="0" algn="ctr">
              <a:buNone/>
              <a:defRPr sz="1600">
                <a:solidFill>
                  <a:srgbClr val="7030A0"/>
                </a:solidFill>
              </a:defRPr>
            </a:lvl1pPr>
          </a:lstStyle>
          <a:p>
            <a:r>
              <a:rPr lang="en-US"/>
              <a:t>Drag logo here</a:t>
            </a:r>
          </a:p>
        </p:txBody>
      </p:sp>
      <p:sp>
        <p:nvSpPr>
          <p:cNvPr id="3" name="Text Placeholder 2">
            <a:extLst>
              <a:ext uri="{FF2B5EF4-FFF2-40B4-BE49-F238E27FC236}">
                <a16:creationId xmlns:a16="http://schemas.microsoft.com/office/drawing/2014/main" id="{858D4DB8-653C-44B7-9244-4A79A3D196C2}"/>
              </a:ext>
            </a:extLst>
          </p:cNvPr>
          <p:cNvSpPr>
            <a:spLocks noGrp="1"/>
          </p:cNvSpPr>
          <p:nvPr>
            <p:ph type="body" sz="quarter" idx="38" hasCustomPrompt="1"/>
          </p:nvPr>
        </p:nvSpPr>
        <p:spPr>
          <a:xfrm>
            <a:off x="0" y="0"/>
            <a:ext cx="12192000" cy="2082800"/>
          </a:xfrm>
          <a:prstGeom prst="rect">
            <a:avLst/>
          </a:prstGeom>
          <a:gradFill>
            <a:gsLst>
              <a:gs pos="100000">
                <a:srgbClr val="000000">
                  <a:alpha val="0"/>
                </a:srgbClr>
              </a:gs>
              <a:gs pos="0">
                <a:srgbClr val="000000">
                  <a:alpha val="56000"/>
                </a:srgbClr>
              </a:gs>
            </a:gsLst>
            <a:lin ang="5400000" scaled="1"/>
          </a:gradFill>
        </p:spPr>
        <p:txBody>
          <a:bodyPr lIns="914400" tIns="0" rIns="731520" bIns="0" anchor="ctr" anchorCtr="0"/>
          <a:lstStyle>
            <a:lvl1pPr marL="0" indent="0">
              <a:buNone/>
              <a:defRPr sz="4400">
                <a:solidFill>
                  <a:schemeClr val="bg1"/>
                </a:solidFill>
                <a:latin typeface="Segoe UI Semilight" panose="020B0402040204020203" pitchFamily="34" charset="0"/>
                <a:cs typeface="Segoe UI Semilight" panose="020B0402040204020203" pitchFamily="34" charset="0"/>
              </a:defRPr>
            </a:lvl1pPr>
            <a:lvl2pPr marL="457025" indent="0">
              <a:buNone/>
              <a:defRPr>
                <a:solidFill>
                  <a:schemeClr val="bg1"/>
                </a:solidFill>
                <a:latin typeface="Segoe UI" panose="020B0502040204020203" pitchFamily="34" charset="0"/>
                <a:cs typeface="Segoe UI" panose="020B0502040204020203" pitchFamily="34" charset="0"/>
              </a:defRPr>
            </a:lvl2pPr>
            <a:lvl3pPr marL="914049" indent="0">
              <a:buNone/>
              <a:defRPr>
                <a:solidFill>
                  <a:schemeClr val="bg1"/>
                </a:solidFill>
                <a:latin typeface="Segoe UI" panose="020B0502040204020203" pitchFamily="34" charset="0"/>
                <a:cs typeface="Segoe UI" panose="020B0502040204020203" pitchFamily="34" charset="0"/>
              </a:defRPr>
            </a:lvl3pPr>
            <a:lvl4pPr marL="1371074" indent="0">
              <a:buNone/>
              <a:defRPr>
                <a:solidFill>
                  <a:schemeClr val="bg1"/>
                </a:solidFill>
                <a:latin typeface="Segoe UI" panose="020B0502040204020203" pitchFamily="34" charset="0"/>
                <a:cs typeface="Segoe UI" panose="020B0502040204020203" pitchFamily="34" charset="0"/>
              </a:defRPr>
            </a:lvl4pPr>
            <a:lvl5pPr marL="1828098" indent="0">
              <a:buNone/>
              <a:defRPr>
                <a:solidFill>
                  <a:schemeClr val="bg1"/>
                </a:solidFill>
                <a:latin typeface="Segoe UI" panose="020B0502040204020203" pitchFamily="34" charset="0"/>
                <a:cs typeface="Segoe UI" panose="020B0502040204020203" pitchFamily="34" charset="0"/>
              </a:defRPr>
            </a:lvl5pPr>
          </a:lstStyle>
          <a:p>
            <a:pPr lvl="0"/>
            <a:r>
              <a:rPr lang="en-US"/>
              <a:t>Click to add title</a:t>
            </a:r>
          </a:p>
        </p:txBody>
      </p:sp>
    </p:spTree>
    <p:extLst>
      <p:ext uri="{BB962C8B-B14F-4D97-AF65-F5344CB8AC3E}">
        <p14:creationId xmlns:p14="http://schemas.microsoft.com/office/powerpoint/2010/main" val="4013688138"/>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userDrawn="1">
  <p:cSld name="Sidebar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75A9E5-1F2D-4241-AC74-C7F02EBC4FD7}"/>
              </a:ext>
            </a:extLst>
          </p:cNvPr>
          <p:cNvSpPr/>
          <p:nvPr userDrawn="1"/>
        </p:nvSpPr>
        <p:spPr bwMode="auto">
          <a:xfrm>
            <a:off x="0" y="0"/>
            <a:ext cx="4297680" cy="6858000"/>
          </a:xfrm>
          <a:prstGeom prst="rect">
            <a:avLst/>
          </a:prstGeom>
          <a:solidFill>
            <a:srgbClr val="00857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16BDF4B0-32EF-4DA8-9A83-B73DD831057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9" name="Title 4">
            <a:extLst>
              <a:ext uri="{FF2B5EF4-FFF2-40B4-BE49-F238E27FC236}">
                <a16:creationId xmlns:a16="http://schemas.microsoft.com/office/drawing/2014/main" id="{AC3AE98F-AFC1-440B-BC28-87152FB80776}"/>
              </a:ext>
            </a:extLst>
          </p:cNvPr>
          <p:cNvSpPr>
            <a:spLocks noGrp="1"/>
          </p:cNvSpPr>
          <p:nvPr>
            <p:ph type="title" hasCustomPrompt="1"/>
          </p:nvPr>
        </p:nvSpPr>
        <p:spPr>
          <a:xfrm>
            <a:off x="588263" y="585788"/>
            <a:ext cx="3183637" cy="5683250"/>
          </a:xfrm>
        </p:spPr>
        <p:txBody>
          <a:bodyPr anchor="ctr">
            <a:noAutofit/>
          </a:bodyPr>
          <a:lstStyle>
            <a:lvl1pPr>
              <a:defRPr>
                <a:solidFill>
                  <a:schemeClr val="bg1"/>
                </a:solidFill>
              </a:defRPr>
            </a:lvl1pPr>
          </a:lstStyle>
          <a:p>
            <a:r>
              <a:rPr lang="en-US"/>
              <a:t>Title</a:t>
            </a:r>
          </a:p>
        </p:txBody>
      </p:sp>
      <p:sp>
        <p:nvSpPr>
          <p:cNvPr id="10" name="Text Placeholder 6">
            <a:extLst>
              <a:ext uri="{FF2B5EF4-FFF2-40B4-BE49-F238E27FC236}">
                <a16:creationId xmlns:a16="http://schemas.microsoft.com/office/drawing/2014/main" id="{A9636763-911F-4134-AAB5-CAFB89BABB7C}"/>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556" indent="0">
              <a:buNone/>
              <a:defRPr/>
            </a:lvl2pPr>
          </a:lstStyle>
          <a:p>
            <a:pPr lvl="0"/>
            <a:r>
              <a:rPr lang="en-US"/>
              <a:t>Click to edit Master text styles</a:t>
            </a:r>
          </a:p>
        </p:txBody>
      </p:sp>
      <p:sp>
        <p:nvSpPr>
          <p:cNvPr id="8" name="TextBox 7">
            <a:extLst>
              <a:ext uri="{FF2B5EF4-FFF2-40B4-BE49-F238E27FC236}">
                <a16:creationId xmlns:a16="http://schemas.microsoft.com/office/drawing/2014/main" id="{344BA0B3-E4CD-4046-B0D9-17F486F5D5C8}"/>
              </a:ext>
            </a:extLst>
          </p:cNvPr>
          <p:cNvSpPr txBox="1"/>
          <p:nvPr userDrawn="1"/>
        </p:nvSpPr>
        <p:spPr>
          <a:xfrm>
            <a:off x="584200" y="6410492"/>
            <a:ext cx="2733158" cy="123111"/>
          </a:xfrm>
          <a:prstGeom prst="rect">
            <a:avLst/>
          </a:prstGeom>
          <a:noFill/>
        </p:spPr>
        <p:txBody>
          <a:bodyPr wrap="square" lIns="0" tIns="0" rIns="0" bIns="0" rtlCol="0">
            <a:spAutoFit/>
          </a:bodyPr>
          <a:lstStyle/>
          <a:p>
            <a:pPr algn="l"/>
            <a:r>
              <a:rPr lang="en-US" sz="800">
                <a:solidFill>
                  <a:schemeClr val="bg1"/>
                </a:solidFill>
                <a:latin typeface="Segoe UI" panose="020B0502040204020203" pitchFamily="34" charset="0"/>
                <a:cs typeface="Segoe UI" panose="020B0502040204020203" pitchFamily="34" charset="0"/>
              </a:rPr>
              <a:t>MICROSOFT CONFIDENTIAL – FOR INTERNAL USE ONLY</a:t>
            </a:r>
          </a:p>
        </p:txBody>
      </p:sp>
    </p:spTree>
    <p:extLst>
      <p:ext uri="{BB962C8B-B14F-4D97-AF65-F5344CB8AC3E}">
        <p14:creationId xmlns:p14="http://schemas.microsoft.com/office/powerpoint/2010/main" val="229791297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388803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6.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6"/>
              </a:lnSpc>
              <a:defRPr sz="2745" strike="noStrike">
                <a:solidFill>
                  <a:srgbClr val="2F2F2F"/>
                </a:solidFill>
              </a:defRPr>
            </a:lvl1pPr>
          </a:lstStyle>
          <a:p>
            <a:r>
              <a:rPr lang="en-US"/>
              <a:t>Title</a:t>
            </a:r>
          </a:p>
        </p:txBody>
      </p:sp>
    </p:spTree>
    <p:extLst>
      <p:ext uri="{BB962C8B-B14F-4D97-AF65-F5344CB8AC3E}">
        <p14:creationId xmlns:p14="http://schemas.microsoft.com/office/powerpoint/2010/main" val="2228559741"/>
      </p:ext>
    </p:extLst>
  </p:cSld>
  <p:clrMapOvr>
    <a:masterClrMapping/>
  </p:clrMapOvr>
  <p:transition>
    <p:fade/>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55108"/>
            <a:ext cx="11336039" cy="758022"/>
          </a:xfrm>
          <a:prstGeom prst="rect">
            <a:avLst/>
          </a:prstGeom>
        </p:spPr>
        <p:txBody>
          <a:bodyPr vert="horz" wrap="square" lIns="0" tIns="0" rIns="0" bIns="0" rtlCol="0" anchor="t">
            <a:noAutofit/>
          </a:bodyPr>
          <a:lstStyle>
            <a:lvl1pPr>
              <a:defRPr sz="2800">
                <a:solidFill>
                  <a:srgbClr val="ED7D31"/>
                </a:solidFill>
              </a:defRPr>
            </a:lvl1pPr>
          </a:lstStyle>
          <a:p>
            <a:r>
              <a:rPr lang="en-US"/>
              <a:t>Title</a:t>
            </a:r>
          </a:p>
        </p:txBody>
      </p:sp>
      <p:grpSp>
        <p:nvGrpSpPr>
          <p:cNvPr id="8" name="Group 7">
            <a:extLst>
              <a:ext uri="{FF2B5EF4-FFF2-40B4-BE49-F238E27FC236}">
                <a16:creationId xmlns:a16="http://schemas.microsoft.com/office/drawing/2014/main" id="{E038273F-99E8-43F8-BD3A-74D9A5AAF21D}"/>
              </a:ext>
            </a:extLst>
          </p:cNvPr>
          <p:cNvGrpSpPr/>
          <p:nvPr userDrawn="1"/>
        </p:nvGrpSpPr>
        <p:grpSpPr>
          <a:xfrm>
            <a:off x="213212" y="6195092"/>
            <a:ext cx="1478814" cy="662909"/>
            <a:chOff x="217487" y="6318419"/>
            <a:chExt cx="1508467" cy="676106"/>
          </a:xfrm>
        </p:grpSpPr>
        <p:pic>
          <p:nvPicPr>
            <p:cNvPr id="4" name="Picture 3">
              <a:extLst>
                <a:ext uri="{FF2B5EF4-FFF2-40B4-BE49-F238E27FC236}">
                  <a16:creationId xmlns:a16="http://schemas.microsoft.com/office/drawing/2014/main" id="{C99F8461-3A62-4CD2-8B48-02635005A7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7487" y="6318419"/>
              <a:ext cx="1508467" cy="676106"/>
            </a:xfrm>
            <a:prstGeom prst="rect">
              <a:avLst/>
            </a:prstGeom>
          </p:spPr>
        </p:pic>
        <p:cxnSp>
          <p:nvCxnSpPr>
            <p:cNvPr id="7" name="Straight Connector 6">
              <a:extLst>
                <a:ext uri="{FF2B5EF4-FFF2-40B4-BE49-F238E27FC236}">
                  <a16:creationId xmlns:a16="http://schemas.microsoft.com/office/drawing/2014/main" id="{228B9742-1AC6-4D4E-893B-B2E080291967}"/>
                </a:ext>
              </a:extLst>
            </p:cNvPr>
            <p:cNvCxnSpPr/>
            <p:nvPr userDrawn="1"/>
          </p:nvCxnSpPr>
          <p:spPr>
            <a:xfrm>
              <a:off x="1668780" y="6446520"/>
              <a:ext cx="0" cy="403868"/>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618DA772-56EE-4B98-93B6-ABC50C801F8D}"/>
              </a:ext>
            </a:extLst>
          </p:cNvPr>
          <p:cNvSpPr txBox="1"/>
          <p:nvPr userDrawn="1"/>
        </p:nvSpPr>
        <p:spPr>
          <a:xfrm>
            <a:off x="9574950" y="6451690"/>
            <a:ext cx="1962150" cy="138499"/>
          </a:xfrm>
          <a:prstGeom prst="rect">
            <a:avLst/>
          </a:prstGeom>
          <a:noFill/>
        </p:spPr>
        <p:txBody>
          <a:bodyPr wrap="square" lIns="0" tIns="0" rIns="0" bIns="0" rtlCol="0" anchor="ctr">
            <a:spAutoFit/>
          </a:bodyPr>
          <a:lstStyle/>
          <a:p>
            <a:pPr>
              <a:lnSpc>
                <a:spcPct val="90000"/>
              </a:lnSpc>
              <a:spcAft>
                <a:spcPts val="600"/>
              </a:spcAft>
            </a:pPr>
            <a:r>
              <a:rPr lang="en-US" sz="1000" b="1">
                <a:solidFill>
                  <a:schemeClr val="bg1">
                    <a:lumMod val="50000"/>
                  </a:schemeClr>
                </a:solidFill>
              </a:rPr>
              <a:t>MICROSOFT CONFIDENTIAL  |   </a:t>
            </a:r>
          </a:p>
        </p:txBody>
      </p:sp>
      <p:sp>
        <p:nvSpPr>
          <p:cNvPr id="11" name="TextBox 10">
            <a:extLst>
              <a:ext uri="{FF2B5EF4-FFF2-40B4-BE49-F238E27FC236}">
                <a16:creationId xmlns:a16="http://schemas.microsoft.com/office/drawing/2014/main" id="{4B4C1E69-10E4-4BFF-9047-E40F08CCBF82}"/>
              </a:ext>
            </a:extLst>
          </p:cNvPr>
          <p:cNvSpPr txBox="1"/>
          <p:nvPr userDrawn="1"/>
        </p:nvSpPr>
        <p:spPr>
          <a:xfrm>
            <a:off x="11335487" y="6451690"/>
            <a:ext cx="403225" cy="138499"/>
          </a:xfrm>
          <a:prstGeom prst="rect">
            <a:avLst/>
          </a:prstGeom>
          <a:noFill/>
        </p:spPr>
        <p:txBody>
          <a:bodyPr wrap="square" lIns="0" tIns="0" rIns="0" bIns="0" rtlCol="0">
            <a:spAutoFit/>
          </a:bodyPr>
          <a:lstStyle/>
          <a:p>
            <a:pPr algn="r">
              <a:lnSpc>
                <a:spcPct val="90000"/>
              </a:lnSpc>
              <a:spcAft>
                <a:spcPts val="600"/>
              </a:spcAft>
            </a:pPr>
            <a:fld id="{B33D1787-26D9-4589-BFC9-CDA684BE5A66}" type="slidenum">
              <a:rPr lang="en-US" sz="1000" smtClean="0">
                <a:solidFill>
                  <a:schemeClr val="bg1">
                    <a:lumMod val="50000"/>
                  </a:schemeClr>
                </a:solidFill>
              </a:rPr>
              <a:pPr algn="r">
                <a:lnSpc>
                  <a:spcPct val="90000"/>
                </a:lnSpc>
                <a:spcAft>
                  <a:spcPts val="600"/>
                </a:spcAft>
              </a:pPr>
              <a:t>‹#›</a:t>
            </a:fld>
            <a:endParaRPr lang="en-US" sz="1000">
              <a:solidFill>
                <a:schemeClr val="bg1">
                  <a:lumMod val="50000"/>
                </a:schemeClr>
              </a:solidFill>
            </a:endParaRPr>
          </a:p>
        </p:txBody>
      </p:sp>
    </p:spTree>
    <p:extLst>
      <p:ext uri="{BB962C8B-B14F-4D97-AF65-F5344CB8AC3E}">
        <p14:creationId xmlns:p14="http://schemas.microsoft.com/office/powerpoint/2010/main" val="1752113198"/>
      </p:ext>
    </p:extLst>
  </p:cSld>
  <p:clrMapOvr>
    <a:masterClrMapping/>
  </p:clrMapOvr>
  <p:transition>
    <p:fade/>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55108"/>
            <a:ext cx="11336039" cy="758022"/>
          </a:xfrm>
          <a:prstGeom prst="rect">
            <a:avLst/>
          </a:prstGeom>
        </p:spPr>
        <p:txBody>
          <a:bodyPr vert="horz" wrap="square" lIns="0" tIns="0" rIns="0" bIns="0" rtlCol="0" anchor="t">
            <a:noAutofit/>
          </a:bodyPr>
          <a:lstStyle>
            <a:lvl1pPr>
              <a:defRPr sz="2800">
                <a:solidFill>
                  <a:srgbClr val="009C9C"/>
                </a:solidFill>
              </a:defRPr>
            </a:lvl1pPr>
          </a:lstStyle>
          <a:p>
            <a:r>
              <a:rPr lang="en-US"/>
              <a:t>Title</a:t>
            </a:r>
          </a:p>
        </p:txBody>
      </p:sp>
      <p:pic>
        <p:nvPicPr>
          <p:cNvPr id="4" name="Picture 3">
            <a:extLst>
              <a:ext uri="{FF2B5EF4-FFF2-40B4-BE49-F238E27FC236}">
                <a16:creationId xmlns:a16="http://schemas.microsoft.com/office/drawing/2014/main" id="{C99F8461-3A62-4CD2-8B48-02635005A7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212" y="6195092"/>
            <a:ext cx="1478814" cy="662909"/>
          </a:xfrm>
          <a:prstGeom prst="rect">
            <a:avLst/>
          </a:prstGeom>
        </p:spPr>
      </p:pic>
      <p:sp>
        <p:nvSpPr>
          <p:cNvPr id="2" name="TextBox 1">
            <a:extLst>
              <a:ext uri="{FF2B5EF4-FFF2-40B4-BE49-F238E27FC236}">
                <a16:creationId xmlns:a16="http://schemas.microsoft.com/office/drawing/2014/main" id="{618DA772-56EE-4B98-93B6-ABC50C801F8D}"/>
              </a:ext>
            </a:extLst>
          </p:cNvPr>
          <p:cNvSpPr txBox="1"/>
          <p:nvPr userDrawn="1"/>
        </p:nvSpPr>
        <p:spPr>
          <a:xfrm>
            <a:off x="9574950" y="6451690"/>
            <a:ext cx="1962150" cy="138499"/>
          </a:xfrm>
          <a:prstGeom prst="rect">
            <a:avLst/>
          </a:prstGeom>
          <a:noFill/>
        </p:spPr>
        <p:txBody>
          <a:bodyPr wrap="square" lIns="0" tIns="0" rIns="0" bIns="0" rtlCol="0" anchor="ctr">
            <a:spAutoFit/>
          </a:bodyPr>
          <a:lstStyle/>
          <a:p>
            <a:pPr>
              <a:lnSpc>
                <a:spcPct val="90000"/>
              </a:lnSpc>
              <a:spcAft>
                <a:spcPts val="600"/>
              </a:spcAft>
            </a:pPr>
            <a:r>
              <a:rPr lang="en-US" sz="1000" b="1">
                <a:solidFill>
                  <a:schemeClr val="bg1">
                    <a:lumMod val="50000"/>
                  </a:schemeClr>
                </a:solidFill>
              </a:rPr>
              <a:t>MICROSOFT CONFIDENTIAL  |   </a:t>
            </a:r>
          </a:p>
        </p:txBody>
      </p:sp>
      <p:sp>
        <p:nvSpPr>
          <p:cNvPr id="11" name="TextBox 10">
            <a:extLst>
              <a:ext uri="{FF2B5EF4-FFF2-40B4-BE49-F238E27FC236}">
                <a16:creationId xmlns:a16="http://schemas.microsoft.com/office/drawing/2014/main" id="{4B4C1E69-10E4-4BFF-9047-E40F08CCBF82}"/>
              </a:ext>
            </a:extLst>
          </p:cNvPr>
          <p:cNvSpPr txBox="1"/>
          <p:nvPr userDrawn="1"/>
        </p:nvSpPr>
        <p:spPr>
          <a:xfrm>
            <a:off x="11335487" y="6451690"/>
            <a:ext cx="403225" cy="138499"/>
          </a:xfrm>
          <a:prstGeom prst="rect">
            <a:avLst/>
          </a:prstGeom>
          <a:noFill/>
        </p:spPr>
        <p:txBody>
          <a:bodyPr wrap="square" lIns="0" tIns="0" rIns="0" bIns="0" rtlCol="0">
            <a:spAutoFit/>
          </a:bodyPr>
          <a:lstStyle/>
          <a:p>
            <a:pPr algn="r">
              <a:lnSpc>
                <a:spcPct val="90000"/>
              </a:lnSpc>
              <a:spcAft>
                <a:spcPts val="600"/>
              </a:spcAft>
            </a:pPr>
            <a:fld id="{B33D1787-26D9-4589-BFC9-CDA684BE5A66}" type="slidenum">
              <a:rPr lang="en-US" sz="1000" smtClean="0">
                <a:solidFill>
                  <a:schemeClr val="bg1">
                    <a:lumMod val="50000"/>
                  </a:schemeClr>
                </a:solidFill>
              </a:rPr>
              <a:pPr algn="r">
                <a:lnSpc>
                  <a:spcPct val="90000"/>
                </a:lnSpc>
                <a:spcAft>
                  <a:spcPts val="600"/>
                </a:spcAft>
              </a:pPr>
              <a:t>‹#›</a:t>
            </a:fld>
            <a:endParaRPr lang="en-US" sz="1000">
              <a:solidFill>
                <a:schemeClr val="bg1">
                  <a:lumMod val="50000"/>
                </a:schemeClr>
              </a:solidFill>
            </a:endParaRPr>
          </a:p>
        </p:txBody>
      </p:sp>
    </p:spTree>
    <p:extLst>
      <p:ext uri="{BB962C8B-B14F-4D97-AF65-F5344CB8AC3E}">
        <p14:creationId xmlns:p14="http://schemas.microsoft.com/office/powerpoint/2010/main" val="4152999211"/>
      </p:ext>
    </p:extLst>
  </p:cSld>
  <p:clrMapOvr>
    <a:masterClrMapping/>
  </p:clrMapOvr>
  <p:transition>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035324"/>
      </p:ext>
    </p:extLst>
  </p:cSld>
  <p:clrMapOvr>
    <a:masterClrMapping/>
  </p:clrMapOvr>
  <p:transition spd="med"/>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05253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482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69"/>
            <a:ext cx="11018520" cy="1612768"/>
          </a:xfrm>
        </p:spPr>
        <p:txBody>
          <a:bodyPr wrap="square">
            <a:spAutoFit/>
          </a:bodyPr>
          <a:lstStyle>
            <a:lvl1pPr marL="0" indent="0">
              <a:buNone/>
              <a:defRPr/>
            </a:lvl1pPr>
            <a:lvl2pPr marL="228489" indent="0">
              <a:buNone/>
              <a:defRPr/>
            </a:lvl2pPr>
            <a:lvl3pPr marL="456979" indent="0">
              <a:buNone/>
              <a:defRPr/>
            </a:lvl3pPr>
            <a:lvl4pPr marL="685467" indent="0">
              <a:buNone/>
              <a:defRPr/>
            </a:lvl4pPr>
            <a:lvl5pPr marL="913958"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53706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4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55108"/>
            <a:ext cx="11336039" cy="758022"/>
          </a:xfrm>
          <a:prstGeom prst="rect">
            <a:avLst/>
          </a:prstGeom>
        </p:spPr>
        <p:txBody>
          <a:bodyPr vert="horz" wrap="square" lIns="0" tIns="0" rIns="0" bIns="0" rtlCol="0" anchor="t">
            <a:noAutofit/>
          </a:bodyPr>
          <a:lstStyle>
            <a:lvl1pPr>
              <a:defRPr sz="2800">
                <a:solidFill>
                  <a:srgbClr val="009C9C"/>
                </a:solidFill>
              </a:defRPr>
            </a:lvl1pPr>
          </a:lstStyle>
          <a:p>
            <a:r>
              <a:rPr lang="en-US"/>
              <a:t>Title</a:t>
            </a:r>
          </a:p>
        </p:txBody>
      </p:sp>
      <p:sp>
        <p:nvSpPr>
          <p:cNvPr id="2" name="TextBox 1">
            <a:extLst>
              <a:ext uri="{FF2B5EF4-FFF2-40B4-BE49-F238E27FC236}">
                <a16:creationId xmlns:a16="http://schemas.microsoft.com/office/drawing/2014/main" id="{618DA772-56EE-4B98-93B6-ABC50C801F8D}"/>
              </a:ext>
            </a:extLst>
          </p:cNvPr>
          <p:cNvSpPr txBox="1"/>
          <p:nvPr/>
        </p:nvSpPr>
        <p:spPr>
          <a:xfrm>
            <a:off x="9574950" y="6451690"/>
            <a:ext cx="1962150" cy="138499"/>
          </a:xfrm>
          <a:prstGeom prst="rect">
            <a:avLst/>
          </a:prstGeom>
          <a:noFill/>
        </p:spPr>
        <p:txBody>
          <a:bodyPr wrap="square" lIns="0" tIns="0" rIns="0" bIns="0" rtlCol="0" anchor="ctr">
            <a:spAutoFit/>
          </a:bodyPr>
          <a:lstStyle/>
          <a:p>
            <a:pPr marL="0" marR="0" lvl="0" indent="0" algn="l" defTabSz="914225" rtl="0" eaLnBrk="1" fontAlgn="auto" latinLnBrk="0" hangingPunct="1">
              <a:lnSpc>
                <a:spcPct val="90000"/>
              </a:lnSpc>
              <a:spcBef>
                <a:spcPts val="0"/>
              </a:spcBef>
              <a:spcAft>
                <a:spcPts val="600"/>
              </a:spcAft>
              <a:buClrTx/>
              <a:buSzTx/>
              <a:buFontTx/>
              <a:buNone/>
              <a:tabLst/>
              <a:defRPr/>
            </a:pPr>
            <a:r>
              <a:rPr kumimoji="0" lang="en-US" sz="1000" b="1" i="0" u="none" strike="noStrike" kern="1200" cap="none" spc="0" normalizeH="0" baseline="0" noProof="0">
                <a:ln>
                  <a:noFill/>
                </a:ln>
                <a:solidFill>
                  <a:srgbClr val="FFFFFF">
                    <a:lumMod val="50000"/>
                  </a:srgbClr>
                </a:solidFill>
                <a:effectLst/>
                <a:uLnTx/>
                <a:uFillTx/>
                <a:latin typeface="Segoe UI"/>
                <a:ea typeface="+mn-ea"/>
                <a:cs typeface="+mn-cs"/>
              </a:rPr>
              <a:t>MICROSOFT CONFIDENTIAL  |   </a:t>
            </a:r>
          </a:p>
        </p:txBody>
      </p:sp>
      <p:sp>
        <p:nvSpPr>
          <p:cNvPr id="11" name="TextBox 10">
            <a:extLst>
              <a:ext uri="{FF2B5EF4-FFF2-40B4-BE49-F238E27FC236}">
                <a16:creationId xmlns:a16="http://schemas.microsoft.com/office/drawing/2014/main" id="{4B4C1E69-10E4-4BFF-9047-E40F08CCBF82}"/>
              </a:ext>
            </a:extLst>
          </p:cNvPr>
          <p:cNvSpPr txBox="1"/>
          <p:nvPr/>
        </p:nvSpPr>
        <p:spPr>
          <a:xfrm>
            <a:off x="11335487" y="6451690"/>
            <a:ext cx="403225" cy="138499"/>
          </a:xfrm>
          <a:prstGeom prst="rect">
            <a:avLst/>
          </a:prstGeom>
          <a:noFill/>
        </p:spPr>
        <p:txBody>
          <a:bodyPr wrap="square" lIns="0" tIns="0" rIns="0" bIns="0" rtlCol="0">
            <a:spAutoFit/>
          </a:bodyPr>
          <a:lstStyle/>
          <a:p>
            <a:pPr marL="0" marR="0" lvl="0" indent="0" algn="r" defTabSz="914225" rtl="0" eaLnBrk="1" fontAlgn="auto" latinLnBrk="0" hangingPunct="1">
              <a:lnSpc>
                <a:spcPct val="90000"/>
              </a:lnSpc>
              <a:spcBef>
                <a:spcPts val="0"/>
              </a:spcBef>
              <a:spcAft>
                <a:spcPts val="600"/>
              </a:spcAft>
              <a:buClrTx/>
              <a:buSzTx/>
              <a:buFontTx/>
              <a:buNone/>
              <a:tabLst/>
              <a:defRPr/>
            </a:pPr>
            <a:fld id="{B33D1787-26D9-4589-BFC9-CDA684BE5A66}" type="slidenum">
              <a:rPr kumimoji="0" lang="en-US" sz="1000" b="0" i="0" u="none" strike="noStrike" kern="1200" cap="none" spc="0" normalizeH="0" baseline="0" noProof="0" smtClean="0">
                <a:ln>
                  <a:noFill/>
                </a:ln>
                <a:solidFill>
                  <a:srgbClr val="FFFFFF">
                    <a:lumMod val="50000"/>
                  </a:srgbClr>
                </a:solidFill>
                <a:effectLst/>
                <a:uLnTx/>
                <a:uFillTx/>
                <a:latin typeface="Segoe UI"/>
                <a:ea typeface="+mn-ea"/>
                <a:cs typeface="+mn-cs"/>
              </a:rPr>
              <a:pPr marL="0" marR="0" lvl="0" indent="0" algn="r" defTabSz="914225" rtl="0" eaLnBrk="1" fontAlgn="auto" latinLnBrk="0" hangingPunct="1">
                <a:lnSpc>
                  <a:spcPct val="90000"/>
                </a:lnSpc>
                <a:spcBef>
                  <a:spcPts val="0"/>
                </a:spcBef>
                <a:spcAft>
                  <a:spcPts val="600"/>
                </a:spcAft>
                <a:buClrTx/>
                <a:buSzTx/>
                <a:buFontTx/>
                <a:buNone/>
                <a:tabLst/>
                <a:defRPr/>
              </a:pPr>
              <a:t>‹#›</a:t>
            </a:fld>
            <a:endParaRPr kumimoji="0" lang="en-US" sz="1000" b="0" i="0" u="none" strike="noStrike" kern="1200" cap="none" spc="0" normalizeH="0" baseline="0" noProof="0">
              <a:ln>
                <a:noFill/>
              </a:ln>
              <a:solidFill>
                <a:srgbClr val="FFFFFF">
                  <a:lumMod val="50000"/>
                </a:srgbClr>
              </a:solidFill>
              <a:effectLst/>
              <a:uLnTx/>
              <a:uFillTx/>
              <a:latin typeface="Segoe UI"/>
              <a:ea typeface="+mn-ea"/>
              <a:cs typeface="+mn-cs"/>
            </a:endParaRPr>
          </a:p>
        </p:txBody>
      </p:sp>
      <p:sp>
        <p:nvSpPr>
          <p:cNvPr id="10" name="Text Placeholder 9">
            <a:extLst>
              <a:ext uri="{FF2B5EF4-FFF2-40B4-BE49-F238E27FC236}">
                <a16:creationId xmlns:a16="http://schemas.microsoft.com/office/drawing/2014/main" id="{642B2658-D874-4BC1-820A-DA27D25BF23D}"/>
              </a:ext>
            </a:extLst>
          </p:cNvPr>
          <p:cNvSpPr>
            <a:spLocks noGrp="1"/>
          </p:cNvSpPr>
          <p:nvPr>
            <p:ph type="body" sz="quarter" idx="10"/>
          </p:nvPr>
        </p:nvSpPr>
        <p:spPr>
          <a:xfrm>
            <a:off x="427040" y="1097282"/>
            <a:ext cx="11335424" cy="52241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687209826"/>
      </p:ext>
    </p:extLst>
  </p:cSld>
  <p:clrMapOvr>
    <a:masterClrMapping/>
  </p:clrMapOvr>
  <p:transition>
    <p:fade/>
  </p:transition>
  <p:hf hdr="0" ftr="0"/>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dirty="0"/>
              <a:t>Azure presentation title </a:t>
            </a:r>
            <a:br>
              <a:rPr lang="en-US" dirty="0"/>
            </a:br>
            <a:r>
              <a:rPr lang="en-US" dirty="0"/>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9500786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39822591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974688693"/>
      </p:ext>
    </p:extLst>
  </p:cSld>
  <p:clrMapOvr>
    <a:masterClrMapping/>
  </p:clrMapOvr>
  <p:transition>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3" name="Picture 2">
            <a:extLst>
              <a:ext uri="{FF2B5EF4-FFF2-40B4-BE49-F238E27FC236}">
                <a16:creationId xmlns:a16="http://schemas.microsoft.com/office/drawing/2014/main" id="{126F5C0A-4500-4669-9AF5-02151E1019F7}"/>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000387" y="2277990"/>
            <a:ext cx="3192304" cy="1758106"/>
          </a:xfrm>
          <a:prstGeom prst="rect">
            <a:avLst/>
          </a:prstGeom>
        </p:spPr>
      </p:pic>
    </p:spTree>
    <p:extLst>
      <p:ext uri="{BB962C8B-B14F-4D97-AF65-F5344CB8AC3E}">
        <p14:creationId xmlns:p14="http://schemas.microsoft.com/office/powerpoint/2010/main" val="303341448"/>
      </p:ext>
    </p:extLst>
  </p:cSld>
  <p:clrMapOvr>
    <a:masterClrMapping/>
  </p:clrMapOvr>
  <p:transition>
    <p:fade/>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907787955"/>
      </p:ext>
    </p:extLst>
  </p:cSld>
  <p:clrMapOvr>
    <a:masterClrMapping/>
  </p:clrMapOvr>
  <p:transition>
    <p:fade/>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2151315926"/>
      </p:ext>
    </p:extLst>
  </p:cSld>
  <p:clrMapOvr>
    <a:masterClrMapping/>
  </p:clrMapOvr>
  <p:transition>
    <p:fade/>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56556466"/>
      </p:ext>
    </p:extLst>
  </p:cSld>
  <p:clrMapOvr>
    <a:masterClrMapping/>
  </p:clrMapOvr>
  <p:transition>
    <p:fade/>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099989740"/>
      </p:ext>
    </p:extLst>
  </p:cSld>
  <p:clrMapOvr>
    <a:masterClrMapping/>
  </p:clrMapOvr>
  <p:transition>
    <p:fade/>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220745652"/>
      </p:ext>
    </p:extLst>
  </p:cSld>
  <p:clrMapOvr>
    <a:masterClrMapping/>
  </p:clrMapOvr>
  <p:transition>
    <p:fade/>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846937145"/>
      </p:ext>
    </p:extLst>
  </p:cSld>
  <p:clrMapOvr>
    <a:masterClrMapping/>
  </p:clrMapOvr>
  <p:transition>
    <p:fade/>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dirty="0"/>
              <a:t>##</a:t>
            </a:r>
            <a:br>
              <a:rPr lang="en-US" dirty="0"/>
            </a:br>
            <a:r>
              <a:rPr lang="en-US" dirty="0"/>
              <a:t>##</a:t>
            </a:r>
            <a:br>
              <a:rPr lang="en-US" dirty="0"/>
            </a:br>
            <a:r>
              <a:rPr lang="en-US" dirty="0"/>
              <a:t>##</a:t>
            </a:r>
            <a:br>
              <a:rPr lang="en-US" dirty="0"/>
            </a:br>
            <a:r>
              <a:rPr lang="en-US" dirty="0"/>
              <a:t>##</a:t>
            </a:r>
            <a:br>
              <a:rPr lang="en-US" dirty="0"/>
            </a:br>
            <a:r>
              <a:rPr lang="en-US" dirty="0"/>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dirty="0"/>
              <a:t>Section Title</a:t>
            </a:r>
            <a:br>
              <a:rPr lang="en-US" dirty="0"/>
            </a:br>
            <a:r>
              <a:rPr lang="en-US" dirty="0"/>
              <a:t>Section Title</a:t>
            </a:r>
            <a:br>
              <a:rPr lang="en-US" dirty="0"/>
            </a:br>
            <a:r>
              <a:rPr lang="en-US" dirty="0"/>
              <a:t>Section Title</a:t>
            </a:r>
            <a:br>
              <a:rPr lang="en-US" dirty="0"/>
            </a:br>
            <a:r>
              <a:rPr lang="en-US" dirty="0"/>
              <a:t>Section Title</a:t>
            </a:r>
            <a:br>
              <a:rPr lang="en-US" dirty="0"/>
            </a:br>
            <a:r>
              <a:rPr lang="en-US" dirty="0"/>
              <a:t>Section Title</a:t>
            </a:r>
          </a:p>
        </p:txBody>
      </p:sp>
    </p:spTree>
    <p:extLst>
      <p:ext uri="{BB962C8B-B14F-4D97-AF65-F5344CB8AC3E}">
        <p14:creationId xmlns:p14="http://schemas.microsoft.com/office/powerpoint/2010/main" val="1854246469"/>
      </p:ext>
    </p:extLst>
  </p:cSld>
  <p:clrMapOvr>
    <a:masterClrMapping/>
  </p:clrMapOvr>
  <p:transition>
    <p:fade/>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dirty="0"/>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dirty="0"/>
              <a:t>Medium: paragraph heading Segoe UI </a:t>
            </a:r>
            <a:r>
              <a:rPr lang="en-US" dirty="0" err="1"/>
              <a:t>Semibold</a:t>
            </a:r>
            <a:r>
              <a:rPr lang="en-US" dirty="0"/>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dirty="0"/>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dirty="0"/>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Medium: body copy Segoe UI Regular 14/18</a:t>
            </a:r>
          </a:p>
        </p:txBody>
      </p:sp>
    </p:spTree>
    <p:extLst>
      <p:ext uri="{BB962C8B-B14F-4D97-AF65-F5344CB8AC3E}">
        <p14:creationId xmlns:p14="http://schemas.microsoft.com/office/powerpoint/2010/main" val="919975376"/>
      </p:ext>
    </p:extLst>
  </p:cSld>
  <p:clrMapOvr>
    <a:masterClrMapping/>
  </p:clrMapOvr>
  <p:transition>
    <p:fade/>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12384"/>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p:txBody>
      </p:sp>
    </p:spTree>
    <p:extLst>
      <p:ext uri="{BB962C8B-B14F-4D97-AF65-F5344CB8AC3E}">
        <p14:creationId xmlns:p14="http://schemas.microsoft.com/office/powerpoint/2010/main" val="712061764"/>
      </p:ext>
    </p:extLst>
  </p:cSld>
  <p:clrMapOvr>
    <a:masterClrMapping/>
  </p:clrMapOvr>
  <p:transition>
    <p:fade/>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dirty="0"/>
              <a:t>Paragraph title Segoe UI </a:t>
            </a:r>
            <a:r>
              <a:rPr lang="en-US" dirty="0" err="1"/>
              <a:t>Semibold</a:t>
            </a:r>
            <a:r>
              <a:rPr lang="en-US" dirty="0"/>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dirty="0"/>
              <a:t>Paragraph title Segoe UI </a:t>
            </a:r>
            <a:r>
              <a:rPr lang="en-US" dirty="0" err="1"/>
              <a:t>Semibold</a:t>
            </a:r>
            <a:r>
              <a:rPr lang="en-US" dirty="0"/>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dirty="0"/>
              <a:t>Paragraph title Segoe UI </a:t>
            </a:r>
            <a:r>
              <a:rPr lang="en-US" dirty="0" err="1"/>
              <a:t>Semibold</a:t>
            </a:r>
            <a:r>
              <a:rPr lang="en-US" dirty="0"/>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379780115"/>
      </p:ext>
    </p:extLst>
  </p:cSld>
  <p:clrMapOvr>
    <a:masterClrMapping/>
  </p:clrMapOvr>
  <p:transition>
    <p:fade/>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2830746709"/>
      </p:ext>
    </p:extLst>
  </p:cSld>
  <p:clrMapOvr>
    <a:masterClrMapping/>
  </p:clrMapOvr>
  <p:transition>
    <p:fade/>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dirty="0"/>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dirty="0"/>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925769524"/>
      </p:ext>
    </p:extLst>
  </p:cSld>
  <p:clrMapOvr>
    <a:masterClrMapping/>
  </p:clrMapOvr>
  <p:transition>
    <p:fade/>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Tree>
    <p:extLst>
      <p:ext uri="{BB962C8B-B14F-4D97-AF65-F5344CB8AC3E}">
        <p14:creationId xmlns:p14="http://schemas.microsoft.com/office/powerpoint/2010/main" val="286033381"/>
      </p:ext>
    </p:extLst>
  </p:cSld>
  <p:clrMapOvr>
    <a:masterClrMapping/>
  </p:clrMapOvr>
  <p:transition>
    <p:fade/>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1641405627"/>
      </p:ext>
    </p:extLst>
  </p:cSld>
  <p:clrMapOvr>
    <a:masterClrMapping/>
  </p:clrMapOvr>
  <p:transition>
    <p:fade/>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22029126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3881862"/>
      </p:ext>
    </p:extLst>
  </p:cSld>
  <p:clrMapOvr>
    <a:masterClrMapping/>
  </p:clrMapOvr>
  <p:transition>
    <p:fade/>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dirty="0"/>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dirty="0"/>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dirty="0"/>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903094229"/>
      </p:ext>
    </p:extLst>
  </p:cSld>
  <p:clrMapOvr>
    <a:masterClrMapping/>
  </p:clrMapOvr>
  <p:transition>
    <p:fade/>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dirty="0"/>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dirty="0"/>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Tree>
    <p:extLst>
      <p:ext uri="{BB962C8B-B14F-4D97-AF65-F5344CB8AC3E}">
        <p14:creationId xmlns:p14="http://schemas.microsoft.com/office/powerpoint/2010/main" val="1962441738"/>
      </p:ext>
    </p:extLst>
  </p:cSld>
  <p:clrMapOvr>
    <a:masterClrMapping/>
  </p:clrMapOvr>
  <p:transition>
    <p:fade/>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dirty="0"/>
              <a:t>Large subhead Segoe UI Regular 20/24. Em volor resequaectur.</a:t>
            </a:r>
            <a:endParaRPr lang="en-US" dirty="0"/>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2553348307"/>
      </p:ext>
    </p:extLst>
  </p:cSld>
  <p:clrMapOvr>
    <a:masterClrMapping/>
  </p:clrMapOvr>
  <p:transition>
    <p:fade/>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559199049"/>
      </p:ext>
    </p:extLst>
  </p:cSld>
  <p:clrMapOvr>
    <a:masterClrMapping/>
  </p:clrMapOvr>
  <p:transition>
    <p:fade/>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1926941397"/>
      </p:ext>
    </p:extLst>
  </p:cSld>
  <p:clrMapOvr>
    <a:masterClrMapping/>
  </p:clrMapOvr>
  <p:transition>
    <p:fade/>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dirty="0"/>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dirty="0"/>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dirty="0"/>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Tree>
    <p:extLst>
      <p:ext uri="{BB962C8B-B14F-4D97-AF65-F5344CB8AC3E}">
        <p14:creationId xmlns:p14="http://schemas.microsoft.com/office/powerpoint/2010/main" val="1906111509"/>
      </p:ext>
    </p:extLst>
  </p:cSld>
  <p:clrMapOvr>
    <a:masterClrMapping/>
  </p:clrMapOvr>
  <p:transition>
    <p:fade/>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2525254423"/>
      </p:ext>
    </p:extLst>
  </p:cSld>
  <p:clrMapOvr>
    <a:masterClrMapping/>
  </p:clrMapOvr>
  <p:transition>
    <p:fade/>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dirty="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502979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dirty="0">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2603172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6667275"/>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235473465"/>
      </p:ext>
    </p:extLst>
  </p:cSld>
  <p:clrMapOvr>
    <a:masterClrMapping/>
  </p:clrMapOvr>
  <p:transition>
    <p:fade/>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5329559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149746869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theme" Target="../theme/theme1.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image" Target="../media/image1.emf"/><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image" Target="../media/image1.emf"/><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slideLayout" Target="../slideLayouts/slideLayout143.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theme" Target="../theme/theme2.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8" Type="http://schemas.openxmlformats.org/officeDocument/2006/relationships/slideLayout" Target="../slideLayouts/slideLayout1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slideLayout" Target="../slideLayouts/slideLayout184.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42" Type="http://schemas.openxmlformats.org/officeDocument/2006/relationships/slideLayout" Target="../slideLayouts/slideLayout187.xml"/><Relationship Id="rId47" Type="http://schemas.openxmlformats.org/officeDocument/2006/relationships/slideLayout" Target="../slideLayouts/slideLayout192.xml"/><Relationship Id="rId7" Type="http://schemas.openxmlformats.org/officeDocument/2006/relationships/slideLayout" Target="../slideLayouts/slideLayout15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9" Type="http://schemas.openxmlformats.org/officeDocument/2006/relationships/slideLayout" Target="../slideLayouts/slideLayout174.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40" Type="http://schemas.openxmlformats.org/officeDocument/2006/relationships/slideLayout" Target="../slideLayouts/slideLayout185.xml"/><Relationship Id="rId45" Type="http://schemas.openxmlformats.org/officeDocument/2006/relationships/slideLayout" Target="../slideLayouts/slideLayout190.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49" Type="http://schemas.openxmlformats.org/officeDocument/2006/relationships/image" Target="../media/image46.png"/><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4" Type="http://schemas.openxmlformats.org/officeDocument/2006/relationships/slideLayout" Target="../slideLayouts/slideLayout189.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 Id="rId43" Type="http://schemas.openxmlformats.org/officeDocument/2006/relationships/slideLayout" Target="../slideLayouts/slideLayout188.xml"/><Relationship Id="rId48" Type="http://schemas.openxmlformats.org/officeDocument/2006/relationships/theme" Target="../theme/theme3.xml"/><Relationship Id="rId8" Type="http://schemas.openxmlformats.org/officeDocument/2006/relationships/slideLayout" Target="../slideLayouts/slideLayout153.xml"/><Relationship Id="rId3" Type="http://schemas.openxmlformats.org/officeDocument/2006/relationships/slideLayout" Target="../slideLayouts/slideLayout148.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 Id="rId46" Type="http://schemas.openxmlformats.org/officeDocument/2006/relationships/slideLayout" Target="../slideLayouts/slideLayout191.xml"/><Relationship Id="rId20" Type="http://schemas.openxmlformats.org/officeDocument/2006/relationships/slideLayout" Target="../slideLayouts/slideLayout165.xml"/><Relationship Id="rId41" Type="http://schemas.openxmlformats.org/officeDocument/2006/relationships/slideLayout" Target="../slideLayouts/slideLayout186.xml"/><Relationship Id="rId1" Type="http://schemas.openxmlformats.org/officeDocument/2006/relationships/slideLayout" Target="../slideLayouts/slideLayout146.xml"/><Relationship Id="rId6" Type="http://schemas.openxmlformats.org/officeDocument/2006/relationships/slideLayout" Target="../slideLayouts/slideLayout15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5.xml"/><Relationship Id="rId18" Type="http://schemas.openxmlformats.org/officeDocument/2006/relationships/slideLayout" Target="../slideLayouts/slideLayout210.xml"/><Relationship Id="rId26" Type="http://schemas.openxmlformats.org/officeDocument/2006/relationships/slideLayout" Target="../slideLayouts/slideLayout218.xml"/><Relationship Id="rId3" Type="http://schemas.openxmlformats.org/officeDocument/2006/relationships/slideLayout" Target="../slideLayouts/slideLayout195.xml"/><Relationship Id="rId21" Type="http://schemas.openxmlformats.org/officeDocument/2006/relationships/slideLayout" Target="../slideLayouts/slideLayout213.xml"/><Relationship Id="rId34" Type="http://schemas.openxmlformats.org/officeDocument/2006/relationships/image" Target="../media/image80.png"/><Relationship Id="rId7" Type="http://schemas.openxmlformats.org/officeDocument/2006/relationships/slideLayout" Target="../slideLayouts/slideLayout199.xml"/><Relationship Id="rId12" Type="http://schemas.openxmlformats.org/officeDocument/2006/relationships/slideLayout" Target="../slideLayouts/slideLayout204.xml"/><Relationship Id="rId17" Type="http://schemas.openxmlformats.org/officeDocument/2006/relationships/slideLayout" Target="../slideLayouts/slideLayout209.xml"/><Relationship Id="rId25" Type="http://schemas.openxmlformats.org/officeDocument/2006/relationships/slideLayout" Target="../slideLayouts/slideLayout217.xml"/><Relationship Id="rId33" Type="http://schemas.openxmlformats.org/officeDocument/2006/relationships/theme" Target="../theme/theme4.xml"/><Relationship Id="rId2" Type="http://schemas.openxmlformats.org/officeDocument/2006/relationships/slideLayout" Target="../slideLayouts/slideLayout194.xml"/><Relationship Id="rId16" Type="http://schemas.openxmlformats.org/officeDocument/2006/relationships/slideLayout" Target="../slideLayouts/slideLayout208.xml"/><Relationship Id="rId20" Type="http://schemas.openxmlformats.org/officeDocument/2006/relationships/slideLayout" Target="../slideLayouts/slideLayout212.xml"/><Relationship Id="rId29" Type="http://schemas.openxmlformats.org/officeDocument/2006/relationships/slideLayout" Target="../slideLayouts/slideLayout221.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24" Type="http://schemas.openxmlformats.org/officeDocument/2006/relationships/slideLayout" Target="../slideLayouts/slideLayout216.xml"/><Relationship Id="rId32" Type="http://schemas.openxmlformats.org/officeDocument/2006/relationships/slideLayout" Target="../slideLayouts/slideLayout224.xml"/><Relationship Id="rId5" Type="http://schemas.openxmlformats.org/officeDocument/2006/relationships/slideLayout" Target="../slideLayouts/slideLayout197.xml"/><Relationship Id="rId15" Type="http://schemas.openxmlformats.org/officeDocument/2006/relationships/slideLayout" Target="../slideLayouts/slideLayout207.xml"/><Relationship Id="rId23" Type="http://schemas.openxmlformats.org/officeDocument/2006/relationships/slideLayout" Target="../slideLayouts/slideLayout215.xml"/><Relationship Id="rId28" Type="http://schemas.openxmlformats.org/officeDocument/2006/relationships/slideLayout" Target="../slideLayouts/slideLayout220.xml"/><Relationship Id="rId10" Type="http://schemas.openxmlformats.org/officeDocument/2006/relationships/slideLayout" Target="../slideLayouts/slideLayout202.xml"/><Relationship Id="rId19" Type="http://schemas.openxmlformats.org/officeDocument/2006/relationships/slideLayout" Target="../slideLayouts/slideLayout211.xml"/><Relationship Id="rId31" Type="http://schemas.openxmlformats.org/officeDocument/2006/relationships/slideLayout" Target="../slideLayouts/slideLayout223.xml"/><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slideLayout" Target="../slideLayouts/slideLayout206.xml"/><Relationship Id="rId22" Type="http://schemas.openxmlformats.org/officeDocument/2006/relationships/slideLayout" Target="../slideLayouts/slideLayout214.xml"/><Relationship Id="rId27" Type="http://schemas.openxmlformats.org/officeDocument/2006/relationships/slideLayout" Target="../slideLayouts/slideLayout219.xml"/><Relationship Id="rId30" Type="http://schemas.openxmlformats.org/officeDocument/2006/relationships/slideLayout" Target="../slideLayouts/slideLayout222.xml"/><Relationship Id="rId8" Type="http://schemas.openxmlformats.org/officeDocument/2006/relationships/slideLayout" Target="../slideLayouts/slideLayout20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slideLayout" Target="../slideLayouts/slideLayout237.xml"/><Relationship Id="rId18" Type="http://schemas.openxmlformats.org/officeDocument/2006/relationships/slideLayout" Target="../slideLayouts/slideLayout242.xml"/><Relationship Id="rId26" Type="http://schemas.openxmlformats.org/officeDocument/2006/relationships/slideLayout" Target="../slideLayouts/slideLayout250.xml"/><Relationship Id="rId3" Type="http://schemas.openxmlformats.org/officeDocument/2006/relationships/slideLayout" Target="../slideLayouts/slideLayout227.xml"/><Relationship Id="rId21" Type="http://schemas.openxmlformats.org/officeDocument/2006/relationships/slideLayout" Target="../slideLayouts/slideLayout245.xml"/><Relationship Id="rId7" Type="http://schemas.openxmlformats.org/officeDocument/2006/relationships/slideLayout" Target="../slideLayouts/slideLayout231.xml"/><Relationship Id="rId12" Type="http://schemas.openxmlformats.org/officeDocument/2006/relationships/slideLayout" Target="../slideLayouts/slideLayout236.xml"/><Relationship Id="rId17" Type="http://schemas.openxmlformats.org/officeDocument/2006/relationships/slideLayout" Target="../slideLayouts/slideLayout241.xml"/><Relationship Id="rId25" Type="http://schemas.openxmlformats.org/officeDocument/2006/relationships/slideLayout" Target="../slideLayouts/slideLayout249.xml"/><Relationship Id="rId2" Type="http://schemas.openxmlformats.org/officeDocument/2006/relationships/slideLayout" Target="../slideLayouts/slideLayout226.xml"/><Relationship Id="rId16" Type="http://schemas.openxmlformats.org/officeDocument/2006/relationships/slideLayout" Target="../slideLayouts/slideLayout240.xml"/><Relationship Id="rId20" Type="http://schemas.openxmlformats.org/officeDocument/2006/relationships/slideLayout" Target="../slideLayouts/slideLayout244.xml"/><Relationship Id="rId29" Type="http://schemas.openxmlformats.org/officeDocument/2006/relationships/slideLayout" Target="../slideLayouts/slideLayout253.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24" Type="http://schemas.openxmlformats.org/officeDocument/2006/relationships/slideLayout" Target="../slideLayouts/slideLayout248.xml"/><Relationship Id="rId32" Type="http://schemas.openxmlformats.org/officeDocument/2006/relationships/image" Target="../media/image46.png"/><Relationship Id="rId5" Type="http://schemas.openxmlformats.org/officeDocument/2006/relationships/slideLayout" Target="../slideLayouts/slideLayout229.xml"/><Relationship Id="rId15" Type="http://schemas.openxmlformats.org/officeDocument/2006/relationships/slideLayout" Target="../slideLayouts/slideLayout239.xml"/><Relationship Id="rId23" Type="http://schemas.openxmlformats.org/officeDocument/2006/relationships/slideLayout" Target="../slideLayouts/slideLayout247.xml"/><Relationship Id="rId28" Type="http://schemas.openxmlformats.org/officeDocument/2006/relationships/slideLayout" Target="../slideLayouts/slideLayout252.xml"/><Relationship Id="rId10" Type="http://schemas.openxmlformats.org/officeDocument/2006/relationships/slideLayout" Target="../slideLayouts/slideLayout234.xml"/><Relationship Id="rId19" Type="http://schemas.openxmlformats.org/officeDocument/2006/relationships/slideLayout" Target="../slideLayouts/slideLayout243.xml"/><Relationship Id="rId31" Type="http://schemas.openxmlformats.org/officeDocument/2006/relationships/theme" Target="../theme/theme5.xml"/><Relationship Id="rId4" Type="http://schemas.openxmlformats.org/officeDocument/2006/relationships/slideLayout" Target="../slideLayouts/slideLayout228.xml"/><Relationship Id="rId9" Type="http://schemas.openxmlformats.org/officeDocument/2006/relationships/slideLayout" Target="../slideLayouts/slideLayout233.xml"/><Relationship Id="rId14" Type="http://schemas.openxmlformats.org/officeDocument/2006/relationships/slideLayout" Target="../slideLayouts/slideLayout238.xml"/><Relationship Id="rId22" Type="http://schemas.openxmlformats.org/officeDocument/2006/relationships/slideLayout" Target="../slideLayouts/slideLayout246.xml"/><Relationship Id="rId27" Type="http://schemas.openxmlformats.org/officeDocument/2006/relationships/slideLayout" Target="../slideLayouts/slideLayout251.xml"/><Relationship Id="rId30" Type="http://schemas.openxmlformats.org/officeDocument/2006/relationships/slideLayout" Target="../slideLayouts/slideLayout25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7.xml"/><Relationship Id="rId18" Type="http://schemas.openxmlformats.org/officeDocument/2006/relationships/slideLayout" Target="../slideLayouts/slideLayout272.xml"/><Relationship Id="rId26" Type="http://schemas.openxmlformats.org/officeDocument/2006/relationships/slideLayout" Target="../slideLayouts/slideLayout280.xml"/><Relationship Id="rId39" Type="http://schemas.openxmlformats.org/officeDocument/2006/relationships/slideLayout" Target="../slideLayouts/slideLayout293.xml"/><Relationship Id="rId21" Type="http://schemas.openxmlformats.org/officeDocument/2006/relationships/slideLayout" Target="../slideLayouts/slideLayout275.xml"/><Relationship Id="rId34" Type="http://schemas.openxmlformats.org/officeDocument/2006/relationships/slideLayout" Target="../slideLayouts/slideLayout288.xml"/><Relationship Id="rId42" Type="http://schemas.openxmlformats.org/officeDocument/2006/relationships/slideLayout" Target="../slideLayouts/slideLayout296.xml"/><Relationship Id="rId47" Type="http://schemas.openxmlformats.org/officeDocument/2006/relationships/slideLayout" Target="../slideLayouts/slideLayout301.xml"/><Relationship Id="rId50" Type="http://schemas.openxmlformats.org/officeDocument/2006/relationships/slideLayout" Target="../slideLayouts/slideLayout304.xml"/><Relationship Id="rId7" Type="http://schemas.openxmlformats.org/officeDocument/2006/relationships/slideLayout" Target="../slideLayouts/slideLayout261.xml"/><Relationship Id="rId2" Type="http://schemas.openxmlformats.org/officeDocument/2006/relationships/slideLayout" Target="../slideLayouts/slideLayout256.xml"/><Relationship Id="rId16" Type="http://schemas.openxmlformats.org/officeDocument/2006/relationships/slideLayout" Target="../slideLayouts/slideLayout270.xml"/><Relationship Id="rId29" Type="http://schemas.openxmlformats.org/officeDocument/2006/relationships/slideLayout" Target="../slideLayouts/slideLayout283.xml"/><Relationship Id="rId11" Type="http://schemas.openxmlformats.org/officeDocument/2006/relationships/slideLayout" Target="../slideLayouts/slideLayout265.xml"/><Relationship Id="rId24" Type="http://schemas.openxmlformats.org/officeDocument/2006/relationships/slideLayout" Target="../slideLayouts/slideLayout278.xml"/><Relationship Id="rId32" Type="http://schemas.openxmlformats.org/officeDocument/2006/relationships/slideLayout" Target="../slideLayouts/slideLayout286.xml"/><Relationship Id="rId37" Type="http://schemas.openxmlformats.org/officeDocument/2006/relationships/slideLayout" Target="../slideLayouts/slideLayout291.xml"/><Relationship Id="rId40" Type="http://schemas.openxmlformats.org/officeDocument/2006/relationships/slideLayout" Target="../slideLayouts/slideLayout294.xml"/><Relationship Id="rId45" Type="http://schemas.openxmlformats.org/officeDocument/2006/relationships/slideLayout" Target="../slideLayouts/slideLayout299.xml"/><Relationship Id="rId53" Type="http://schemas.openxmlformats.org/officeDocument/2006/relationships/image" Target="../media/image95.emf"/><Relationship Id="rId5" Type="http://schemas.openxmlformats.org/officeDocument/2006/relationships/slideLayout" Target="../slideLayouts/slideLayout259.xml"/><Relationship Id="rId10" Type="http://schemas.openxmlformats.org/officeDocument/2006/relationships/slideLayout" Target="../slideLayouts/slideLayout264.xml"/><Relationship Id="rId19" Type="http://schemas.openxmlformats.org/officeDocument/2006/relationships/slideLayout" Target="../slideLayouts/slideLayout273.xml"/><Relationship Id="rId31" Type="http://schemas.openxmlformats.org/officeDocument/2006/relationships/slideLayout" Target="../slideLayouts/slideLayout285.xml"/><Relationship Id="rId44" Type="http://schemas.openxmlformats.org/officeDocument/2006/relationships/slideLayout" Target="../slideLayouts/slideLayout298.xml"/><Relationship Id="rId52" Type="http://schemas.openxmlformats.org/officeDocument/2006/relationships/theme" Target="../theme/theme6.xml"/><Relationship Id="rId4" Type="http://schemas.openxmlformats.org/officeDocument/2006/relationships/slideLayout" Target="../slideLayouts/slideLayout258.xml"/><Relationship Id="rId9" Type="http://schemas.openxmlformats.org/officeDocument/2006/relationships/slideLayout" Target="../slideLayouts/slideLayout263.xml"/><Relationship Id="rId14" Type="http://schemas.openxmlformats.org/officeDocument/2006/relationships/slideLayout" Target="../slideLayouts/slideLayout268.xml"/><Relationship Id="rId22" Type="http://schemas.openxmlformats.org/officeDocument/2006/relationships/slideLayout" Target="../slideLayouts/slideLayout276.xml"/><Relationship Id="rId27" Type="http://schemas.openxmlformats.org/officeDocument/2006/relationships/slideLayout" Target="../slideLayouts/slideLayout281.xml"/><Relationship Id="rId30" Type="http://schemas.openxmlformats.org/officeDocument/2006/relationships/slideLayout" Target="../slideLayouts/slideLayout284.xml"/><Relationship Id="rId35" Type="http://schemas.openxmlformats.org/officeDocument/2006/relationships/slideLayout" Target="../slideLayouts/slideLayout289.xml"/><Relationship Id="rId43" Type="http://schemas.openxmlformats.org/officeDocument/2006/relationships/slideLayout" Target="../slideLayouts/slideLayout297.xml"/><Relationship Id="rId48" Type="http://schemas.openxmlformats.org/officeDocument/2006/relationships/slideLayout" Target="../slideLayouts/slideLayout302.xml"/><Relationship Id="rId8" Type="http://schemas.openxmlformats.org/officeDocument/2006/relationships/slideLayout" Target="../slideLayouts/slideLayout262.xml"/><Relationship Id="rId51" Type="http://schemas.openxmlformats.org/officeDocument/2006/relationships/slideLayout" Target="../slideLayouts/slideLayout305.xml"/><Relationship Id="rId3" Type="http://schemas.openxmlformats.org/officeDocument/2006/relationships/slideLayout" Target="../slideLayouts/slideLayout257.xml"/><Relationship Id="rId12" Type="http://schemas.openxmlformats.org/officeDocument/2006/relationships/slideLayout" Target="../slideLayouts/slideLayout266.xml"/><Relationship Id="rId17" Type="http://schemas.openxmlformats.org/officeDocument/2006/relationships/slideLayout" Target="../slideLayouts/slideLayout271.xml"/><Relationship Id="rId25" Type="http://schemas.openxmlformats.org/officeDocument/2006/relationships/slideLayout" Target="../slideLayouts/slideLayout279.xml"/><Relationship Id="rId33" Type="http://schemas.openxmlformats.org/officeDocument/2006/relationships/slideLayout" Target="../slideLayouts/slideLayout287.xml"/><Relationship Id="rId38" Type="http://schemas.openxmlformats.org/officeDocument/2006/relationships/slideLayout" Target="../slideLayouts/slideLayout292.xml"/><Relationship Id="rId46" Type="http://schemas.openxmlformats.org/officeDocument/2006/relationships/slideLayout" Target="../slideLayouts/slideLayout300.xml"/><Relationship Id="rId20" Type="http://schemas.openxmlformats.org/officeDocument/2006/relationships/slideLayout" Target="../slideLayouts/slideLayout274.xml"/><Relationship Id="rId41" Type="http://schemas.openxmlformats.org/officeDocument/2006/relationships/slideLayout" Target="../slideLayouts/slideLayout295.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5" Type="http://schemas.openxmlformats.org/officeDocument/2006/relationships/slideLayout" Target="../slideLayouts/slideLayout269.xml"/><Relationship Id="rId23" Type="http://schemas.openxmlformats.org/officeDocument/2006/relationships/slideLayout" Target="../slideLayouts/slideLayout277.xml"/><Relationship Id="rId28" Type="http://schemas.openxmlformats.org/officeDocument/2006/relationships/slideLayout" Target="../slideLayouts/slideLayout282.xml"/><Relationship Id="rId36" Type="http://schemas.openxmlformats.org/officeDocument/2006/relationships/slideLayout" Target="../slideLayouts/slideLayout290.xml"/><Relationship Id="rId49" Type="http://schemas.openxmlformats.org/officeDocument/2006/relationships/slideLayout" Target="../slideLayouts/slideLayout303.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318.xml"/><Relationship Id="rId18" Type="http://schemas.openxmlformats.org/officeDocument/2006/relationships/slideLayout" Target="../slideLayouts/slideLayout323.xml"/><Relationship Id="rId26" Type="http://schemas.openxmlformats.org/officeDocument/2006/relationships/slideLayout" Target="../slideLayouts/slideLayout331.xml"/><Relationship Id="rId21" Type="http://schemas.openxmlformats.org/officeDocument/2006/relationships/slideLayout" Target="../slideLayouts/slideLayout326.xml"/><Relationship Id="rId34" Type="http://schemas.openxmlformats.org/officeDocument/2006/relationships/slideLayout" Target="../slideLayouts/slideLayout339.xml"/><Relationship Id="rId7" Type="http://schemas.openxmlformats.org/officeDocument/2006/relationships/slideLayout" Target="../slideLayouts/slideLayout312.xml"/><Relationship Id="rId12" Type="http://schemas.openxmlformats.org/officeDocument/2006/relationships/slideLayout" Target="../slideLayouts/slideLayout317.xml"/><Relationship Id="rId17" Type="http://schemas.openxmlformats.org/officeDocument/2006/relationships/slideLayout" Target="../slideLayouts/slideLayout322.xml"/><Relationship Id="rId25" Type="http://schemas.openxmlformats.org/officeDocument/2006/relationships/slideLayout" Target="../slideLayouts/slideLayout330.xml"/><Relationship Id="rId33" Type="http://schemas.openxmlformats.org/officeDocument/2006/relationships/slideLayout" Target="../slideLayouts/slideLayout338.xml"/><Relationship Id="rId38" Type="http://schemas.openxmlformats.org/officeDocument/2006/relationships/image" Target="../media/image46.png"/><Relationship Id="rId2" Type="http://schemas.openxmlformats.org/officeDocument/2006/relationships/slideLayout" Target="../slideLayouts/slideLayout307.xml"/><Relationship Id="rId16" Type="http://schemas.openxmlformats.org/officeDocument/2006/relationships/slideLayout" Target="../slideLayouts/slideLayout321.xml"/><Relationship Id="rId20" Type="http://schemas.openxmlformats.org/officeDocument/2006/relationships/slideLayout" Target="../slideLayouts/slideLayout325.xml"/><Relationship Id="rId29" Type="http://schemas.openxmlformats.org/officeDocument/2006/relationships/slideLayout" Target="../slideLayouts/slideLayout334.xml"/><Relationship Id="rId1" Type="http://schemas.openxmlformats.org/officeDocument/2006/relationships/slideLayout" Target="../slideLayouts/slideLayout306.xml"/><Relationship Id="rId6" Type="http://schemas.openxmlformats.org/officeDocument/2006/relationships/slideLayout" Target="../slideLayouts/slideLayout311.xml"/><Relationship Id="rId11" Type="http://schemas.openxmlformats.org/officeDocument/2006/relationships/slideLayout" Target="../slideLayouts/slideLayout316.xml"/><Relationship Id="rId24" Type="http://schemas.openxmlformats.org/officeDocument/2006/relationships/slideLayout" Target="../slideLayouts/slideLayout329.xml"/><Relationship Id="rId32" Type="http://schemas.openxmlformats.org/officeDocument/2006/relationships/slideLayout" Target="../slideLayouts/slideLayout337.xml"/><Relationship Id="rId37" Type="http://schemas.openxmlformats.org/officeDocument/2006/relationships/theme" Target="../theme/theme7.xml"/><Relationship Id="rId5" Type="http://schemas.openxmlformats.org/officeDocument/2006/relationships/slideLayout" Target="../slideLayouts/slideLayout310.xml"/><Relationship Id="rId15" Type="http://schemas.openxmlformats.org/officeDocument/2006/relationships/slideLayout" Target="../slideLayouts/slideLayout320.xml"/><Relationship Id="rId23" Type="http://schemas.openxmlformats.org/officeDocument/2006/relationships/slideLayout" Target="../slideLayouts/slideLayout328.xml"/><Relationship Id="rId28" Type="http://schemas.openxmlformats.org/officeDocument/2006/relationships/slideLayout" Target="../slideLayouts/slideLayout333.xml"/><Relationship Id="rId36" Type="http://schemas.openxmlformats.org/officeDocument/2006/relationships/slideLayout" Target="../slideLayouts/slideLayout341.xml"/><Relationship Id="rId10" Type="http://schemas.openxmlformats.org/officeDocument/2006/relationships/slideLayout" Target="../slideLayouts/slideLayout315.xml"/><Relationship Id="rId19" Type="http://schemas.openxmlformats.org/officeDocument/2006/relationships/slideLayout" Target="../slideLayouts/slideLayout324.xml"/><Relationship Id="rId31" Type="http://schemas.openxmlformats.org/officeDocument/2006/relationships/slideLayout" Target="../slideLayouts/slideLayout336.xml"/><Relationship Id="rId4" Type="http://schemas.openxmlformats.org/officeDocument/2006/relationships/slideLayout" Target="../slideLayouts/slideLayout309.xml"/><Relationship Id="rId9" Type="http://schemas.openxmlformats.org/officeDocument/2006/relationships/slideLayout" Target="../slideLayouts/slideLayout314.xml"/><Relationship Id="rId14" Type="http://schemas.openxmlformats.org/officeDocument/2006/relationships/slideLayout" Target="../slideLayouts/slideLayout319.xml"/><Relationship Id="rId22" Type="http://schemas.openxmlformats.org/officeDocument/2006/relationships/slideLayout" Target="../slideLayouts/slideLayout327.xml"/><Relationship Id="rId27" Type="http://schemas.openxmlformats.org/officeDocument/2006/relationships/slideLayout" Target="../slideLayouts/slideLayout332.xml"/><Relationship Id="rId30" Type="http://schemas.openxmlformats.org/officeDocument/2006/relationships/slideLayout" Target="../slideLayouts/slideLayout335.xml"/><Relationship Id="rId35" Type="http://schemas.openxmlformats.org/officeDocument/2006/relationships/slideLayout" Target="../slideLayouts/slideLayout340.xml"/><Relationship Id="rId8" Type="http://schemas.openxmlformats.org/officeDocument/2006/relationships/slideLayout" Target="../slideLayouts/slideLayout313.xml"/><Relationship Id="rId3" Type="http://schemas.openxmlformats.org/officeDocument/2006/relationships/slideLayout" Target="../slideLayouts/slideLayout30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slideLayout" Target="../slideLayouts/slideLayout354.xml"/><Relationship Id="rId18" Type="http://schemas.openxmlformats.org/officeDocument/2006/relationships/slideLayout" Target="../slideLayouts/slideLayout359.xml"/><Relationship Id="rId26" Type="http://schemas.openxmlformats.org/officeDocument/2006/relationships/image" Target="../media/image104.png"/><Relationship Id="rId3" Type="http://schemas.openxmlformats.org/officeDocument/2006/relationships/slideLayout" Target="../slideLayouts/slideLayout344.xml"/><Relationship Id="rId21" Type="http://schemas.openxmlformats.org/officeDocument/2006/relationships/slideLayout" Target="../slideLayouts/slideLayout362.xml"/><Relationship Id="rId7" Type="http://schemas.openxmlformats.org/officeDocument/2006/relationships/slideLayout" Target="../slideLayouts/slideLayout348.xml"/><Relationship Id="rId12" Type="http://schemas.openxmlformats.org/officeDocument/2006/relationships/slideLayout" Target="../slideLayouts/slideLayout353.xml"/><Relationship Id="rId17" Type="http://schemas.openxmlformats.org/officeDocument/2006/relationships/slideLayout" Target="../slideLayouts/slideLayout358.xml"/><Relationship Id="rId25" Type="http://schemas.openxmlformats.org/officeDocument/2006/relationships/theme" Target="../theme/theme8.xml"/><Relationship Id="rId2" Type="http://schemas.openxmlformats.org/officeDocument/2006/relationships/slideLayout" Target="../slideLayouts/slideLayout343.xml"/><Relationship Id="rId16" Type="http://schemas.openxmlformats.org/officeDocument/2006/relationships/slideLayout" Target="../slideLayouts/slideLayout357.xml"/><Relationship Id="rId20" Type="http://schemas.openxmlformats.org/officeDocument/2006/relationships/slideLayout" Target="../slideLayouts/slideLayout361.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24" Type="http://schemas.openxmlformats.org/officeDocument/2006/relationships/slideLayout" Target="../slideLayouts/slideLayout365.xml"/><Relationship Id="rId5" Type="http://schemas.openxmlformats.org/officeDocument/2006/relationships/slideLayout" Target="../slideLayouts/slideLayout346.xml"/><Relationship Id="rId15" Type="http://schemas.openxmlformats.org/officeDocument/2006/relationships/slideLayout" Target="../slideLayouts/slideLayout356.xml"/><Relationship Id="rId23" Type="http://schemas.openxmlformats.org/officeDocument/2006/relationships/slideLayout" Target="../slideLayouts/slideLayout364.xml"/><Relationship Id="rId10" Type="http://schemas.openxmlformats.org/officeDocument/2006/relationships/slideLayout" Target="../slideLayouts/slideLayout351.xml"/><Relationship Id="rId19" Type="http://schemas.openxmlformats.org/officeDocument/2006/relationships/slideLayout" Target="../slideLayouts/slideLayout360.xml"/><Relationship Id="rId4" Type="http://schemas.openxmlformats.org/officeDocument/2006/relationships/slideLayout" Target="../slideLayouts/slideLayout345.xml"/><Relationship Id="rId9" Type="http://schemas.openxmlformats.org/officeDocument/2006/relationships/slideLayout" Target="../slideLayouts/slideLayout350.xml"/><Relationship Id="rId14" Type="http://schemas.openxmlformats.org/officeDocument/2006/relationships/slideLayout" Target="../slideLayouts/slideLayout355.xml"/><Relationship Id="rId22" Type="http://schemas.openxmlformats.org/officeDocument/2006/relationships/slideLayout" Target="../slideLayouts/slideLayout363.xml"/></Relationships>
</file>

<file path=ppt/slideMasters/_rels/slideMaster9.xml.rels><?xml version="1.0" encoding="UTF-8" standalone="yes"?>
<Relationships xmlns="http://schemas.openxmlformats.org/package/2006/relationships"><Relationship Id="rId26" Type="http://schemas.openxmlformats.org/officeDocument/2006/relationships/slideLayout" Target="../slideLayouts/slideLayout391.xml"/><Relationship Id="rId21" Type="http://schemas.openxmlformats.org/officeDocument/2006/relationships/slideLayout" Target="../slideLayouts/slideLayout386.xml"/><Relationship Id="rId42" Type="http://schemas.openxmlformats.org/officeDocument/2006/relationships/slideLayout" Target="../slideLayouts/slideLayout407.xml"/><Relationship Id="rId47" Type="http://schemas.openxmlformats.org/officeDocument/2006/relationships/slideLayout" Target="../slideLayouts/slideLayout412.xml"/><Relationship Id="rId63" Type="http://schemas.openxmlformats.org/officeDocument/2006/relationships/slideLayout" Target="../slideLayouts/slideLayout428.xml"/><Relationship Id="rId68" Type="http://schemas.openxmlformats.org/officeDocument/2006/relationships/slideLayout" Target="../slideLayouts/slideLayout433.xml"/><Relationship Id="rId7" Type="http://schemas.openxmlformats.org/officeDocument/2006/relationships/slideLayout" Target="../slideLayouts/slideLayout372.xml"/><Relationship Id="rId2" Type="http://schemas.openxmlformats.org/officeDocument/2006/relationships/slideLayout" Target="../slideLayouts/slideLayout367.xml"/><Relationship Id="rId16" Type="http://schemas.openxmlformats.org/officeDocument/2006/relationships/slideLayout" Target="../slideLayouts/slideLayout381.xml"/><Relationship Id="rId29" Type="http://schemas.openxmlformats.org/officeDocument/2006/relationships/slideLayout" Target="../slideLayouts/slideLayout394.xml"/><Relationship Id="rId11" Type="http://schemas.openxmlformats.org/officeDocument/2006/relationships/slideLayout" Target="../slideLayouts/slideLayout376.xml"/><Relationship Id="rId24" Type="http://schemas.openxmlformats.org/officeDocument/2006/relationships/slideLayout" Target="../slideLayouts/slideLayout389.xml"/><Relationship Id="rId32" Type="http://schemas.openxmlformats.org/officeDocument/2006/relationships/slideLayout" Target="../slideLayouts/slideLayout397.xml"/><Relationship Id="rId37" Type="http://schemas.openxmlformats.org/officeDocument/2006/relationships/slideLayout" Target="../slideLayouts/slideLayout402.xml"/><Relationship Id="rId40" Type="http://schemas.openxmlformats.org/officeDocument/2006/relationships/slideLayout" Target="../slideLayouts/slideLayout405.xml"/><Relationship Id="rId45" Type="http://schemas.openxmlformats.org/officeDocument/2006/relationships/slideLayout" Target="../slideLayouts/slideLayout410.xml"/><Relationship Id="rId53" Type="http://schemas.openxmlformats.org/officeDocument/2006/relationships/slideLayout" Target="../slideLayouts/slideLayout418.xml"/><Relationship Id="rId58" Type="http://schemas.openxmlformats.org/officeDocument/2006/relationships/slideLayout" Target="../slideLayouts/slideLayout423.xml"/><Relationship Id="rId66" Type="http://schemas.openxmlformats.org/officeDocument/2006/relationships/slideLayout" Target="../slideLayouts/slideLayout431.xml"/><Relationship Id="rId5" Type="http://schemas.openxmlformats.org/officeDocument/2006/relationships/slideLayout" Target="../slideLayouts/slideLayout370.xml"/><Relationship Id="rId61" Type="http://schemas.openxmlformats.org/officeDocument/2006/relationships/slideLayout" Target="../slideLayouts/slideLayout426.xml"/><Relationship Id="rId19" Type="http://schemas.openxmlformats.org/officeDocument/2006/relationships/slideLayout" Target="../slideLayouts/slideLayout384.xml"/><Relationship Id="rId14" Type="http://schemas.openxmlformats.org/officeDocument/2006/relationships/slideLayout" Target="../slideLayouts/slideLayout379.xml"/><Relationship Id="rId22" Type="http://schemas.openxmlformats.org/officeDocument/2006/relationships/slideLayout" Target="../slideLayouts/slideLayout387.xml"/><Relationship Id="rId27" Type="http://schemas.openxmlformats.org/officeDocument/2006/relationships/slideLayout" Target="../slideLayouts/slideLayout392.xml"/><Relationship Id="rId30" Type="http://schemas.openxmlformats.org/officeDocument/2006/relationships/slideLayout" Target="../slideLayouts/slideLayout395.xml"/><Relationship Id="rId35" Type="http://schemas.openxmlformats.org/officeDocument/2006/relationships/slideLayout" Target="../slideLayouts/slideLayout400.xml"/><Relationship Id="rId43" Type="http://schemas.openxmlformats.org/officeDocument/2006/relationships/slideLayout" Target="../slideLayouts/slideLayout408.xml"/><Relationship Id="rId48" Type="http://schemas.openxmlformats.org/officeDocument/2006/relationships/slideLayout" Target="../slideLayouts/slideLayout413.xml"/><Relationship Id="rId56" Type="http://schemas.openxmlformats.org/officeDocument/2006/relationships/slideLayout" Target="../slideLayouts/slideLayout421.xml"/><Relationship Id="rId64" Type="http://schemas.openxmlformats.org/officeDocument/2006/relationships/slideLayout" Target="../slideLayouts/slideLayout429.xml"/><Relationship Id="rId69" Type="http://schemas.openxmlformats.org/officeDocument/2006/relationships/theme" Target="../theme/theme9.xml"/><Relationship Id="rId8" Type="http://schemas.openxmlformats.org/officeDocument/2006/relationships/slideLayout" Target="../slideLayouts/slideLayout373.xml"/><Relationship Id="rId51" Type="http://schemas.openxmlformats.org/officeDocument/2006/relationships/slideLayout" Target="../slideLayouts/slideLayout416.xml"/><Relationship Id="rId3" Type="http://schemas.openxmlformats.org/officeDocument/2006/relationships/slideLayout" Target="../slideLayouts/slideLayout368.xml"/><Relationship Id="rId12" Type="http://schemas.openxmlformats.org/officeDocument/2006/relationships/slideLayout" Target="../slideLayouts/slideLayout377.xml"/><Relationship Id="rId17" Type="http://schemas.openxmlformats.org/officeDocument/2006/relationships/slideLayout" Target="../slideLayouts/slideLayout382.xml"/><Relationship Id="rId25" Type="http://schemas.openxmlformats.org/officeDocument/2006/relationships/slideLayout" Target="../slideLayouts/slideLayout390.xml"/><Relationship Id="rId33" Type="http://schemas.openxmlformats.org/officeDocument/2006/relationships/slideLayout" Target="../slideLayouts/slideLayout398.xml"/><Relationship Id="rId38" Type="http://schemas.openxmlformats.org/officeDocument/2006/relationships/slideLayout" Target="../slideLayouts/slideLayout403.xml"/><Relationship Id="rId46" Type="http://schemas.openxmlformats.org/officeDocument/2006/relationships/slideLayout" Target="../slideLayouts/slideLayout411.xml"/><Relationship Id="rId59" Type="http://schemas.openxmlformats.org/officeDocument/2006/relationships/slideLayout" Target="../slideLayouts/slideLayout424.xml"/><Relationship Id="rId67" Type="http://schemas.openxmlformats.org/officeDocument/2006/relationships/slideLayout" Target="../slideLayouts/slideLayout432.xml"/><Relationship Id="rId20" Type="http://schemas.openxmlformats.org/officeDocument/2006/relationships/slideLayout" Target="../slideLayouts/slideLayout385.xml"/><Relationship Id="rId41" Type="http://schemas.openxmlformats.org/officeDocument/2006/relationships/slideLayout" Target="../slideLayouts/slideLayout406.xml"/><Relationship Id="rId54" Type="http://schemas.openxmlformats.org/officeDocument/2006/relationships/slideLayout" Target="../slideLayouts/slideLayout419.xml"/><Relationship Id="rId62" Type="http://schemas.openxmlformats.org/officeDocument/2006/relationships/slideLayout" Target="../slideLayouts/slideLayout42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5" Type="http://schemas.openxmlformats.org/officeDocument/2006/relationships/slideLayout" Target="../slideLayouts/slideLayout380.xml"/><Relationship Id="rId23" Type="http://schemas.openxmlformats.org/officeDocument/2006/relationships/slideLayout" Target="../slideLayouts/slideLayout388.xml"/><Relationship Id="rId28" Type="http://schemas.openxmlformats.org/officeDocument/2006/relationships/slideLayout" Target="../slideLayouts/slideLayout393.xml"/><Relationship Id="rId36" Type="http://schemas.openxmlformats.org/officeDocument/2006/relationships/slideLayout" Target="../slideLayouts/slideLayout401.xml"/><Relationship Id="rId49" Type="http://schemas.openxmlformats.org/officeDocument/2006/relationships/slideLayout" Target="../slideLayouts/slideLayout414.xml"/><Relationship Id="rId57" Type="http://schemas.openxmlformats.org/officeDocument/2006/relationships/slideLayout" Target="../slideLayouts/slideLayout422.xml"/><Relationship Id="rId10" Type="http://schemas.openxmlformats.org/officeDocument/2006/relationships/slideLayout" Target="../slideLayouts/slideLayout375.xml"/><Relationship Id="rId31" Type="http://schemas.openxmlformats.org/officeDocument/2006/relationships/slideLayout" Target="../slideLayouts/slideLayout396.xml"/><Relationship Id="rId44" Type="http://schemas.openxmlformats.org/officeDocument/2006/relationships/slideLayout" Target="../slideLayouts/slideLayout409.xml"/><Relationship Id="rId52" Type="http://schemas.openxmlformats.org/officeDocument/2006/relationships/slideLayout" Target="../slideLayouts/slideLayout417.xml"/><Relationship Id="rId60" Type="http://schemas.openxmlformats.org/officeDocument/2006/relationships/slideLayout" Target="../slideLayouts/slideLayout425.xml"/><Relationship Id="rId65" Type="http://schemas.openxmlformats.org/officeDocument/2006/relationships/slideLayout" Target="../slideLayouts/slideLayout430.xml"/><Relationship Id="rId4" Type="http://schemas.openxmlformats.org/officeDocument/2006/relationships/slideLayout" Target="../slideLayouts/slideLayout369.xml"/><Relationship Id="rId9" Type="http://schemas.openxmlformats.org/officeDocument/2006/relationships/slideLayout" Target="../slideLayouts/slideLayout374.xml"/><Relationship Id="rId13" Type="http://schemas.openxmlformats.org/officeDocument/2006/relationships/slideLayout" Target="../slideLayouts/slideLayout378.xml"/><Relationship Id="rId18" Type="http://schemas.openxmlformats.org/officeDocument/2006/relationships/slideLayout" Target="../slideLayouts/slideLayout383.xml"/><Relationship Id="rId39" Type="http://schemas.openxmlformats.org/officeDocument/2006/relationships/slideLayout" Target="../slideLayouts/slideLayout404.xml"/><Relationship Id="rId34" Type="http://schemas.openxmlformats.org/officeDocument/2006/relationships/slideLayout" Target="../slideLayouts/slideLayout399.xml"/><Relationship Id="rId50" Type="http://schemas.openxmlformats.org/officeDocument/2006/relationships/slideLayout" Target="../slideLayouts/slideLayout415.xml"/><Relationship Id="rId55" Type="http://schemas.openxmlformats.org/officeDocument/2006/relationships/slideLayout" Target="../slideLayouts/slideLayout420.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446.xml"/><Relationship Id="rId18" Type="http://schemas.openxmlformats.org/officeDocument/2006/relationships/slideLayout" Target="../slideLayouts/slideLayout451.xml"/><Relationship Id="rId26" Type="http://schemas.openxmlformats.org/officeDocument/2006/relationships/slideLayout" Target="../slideLayouts/slideLayout459.xml"/><Relationship Id="rId3" Type="http://schemas.openxmlformats.org/officeDocument/2006/relationships/slideLayout" Target="../slideLayouts/slideLayout436.xml"/><Relationship Id="rId21" Type="http://schemas.openxmlformats.org/officeDocument/2006/relationships/slideLayout" Target="../slideLayouts/slideLayout454.xml"/><Relationship Id="rId34" Type="http://schemas.openxmlformats.org/officeDocument/2006/relationships/theme" Target="../theme/theme10.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17" Type="http://schemas.openxmlformats.org/officeDocument/2006/relationships/slideLayout" Target="../slideLayouts/slideLayout450.xml"/><Relationship Id="rId25" Type="http://schemas.openxmlformats.org/officeDocument/2006/relationships/slideLayout" Target="../slideLayouts/slideLayout458.xml"/><Relationship Id="rId33" Type="http://schemas.openxmlformats.org/officeDocument/2006/relationships/slideLayout" Target="../slideLayouts/slideLayout466.xml"/><Relationship Id="rId2" Type="http://schemas.openxmlformats.org/officeDocument/2006/relationships/slideLayout" Target="../slideLayouts/slideLayout435.xml"/><Relationship Id="rId16" Type="http://schemas.openxmlformats.org/officeDocument/2006/relationships/slideLayout" Target="../slideLayouts/slideLayout449.xml"/><Relationship Id="rId20" Type="http://schemas.openxmlformats.org/officeDocument/2006/relationships/slideLayout" Target="../slideLayouts/slideLayout453.xml"/><Relationship Id="rId29" Type="http://schemas.openxmlformats.org/officeDocument/2006/relationships/slideLayout" Target="../slideLayouts/slideLayout462.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24" Type="http://schemas.openxmlformats.org/officeDocument/2006/relationships/slideLayout" Target="../slideLayouts/slideLayout457.xml"/><Relationship Id="rId32" Type="http://schemas.openxmlformats.org/officeDocument/2006/relationships/slideLayout" Target="../slideLayouts/slideLayout465.xml"/><Relationship Id="rId5" Type="http://schemas.openxmlformats.org/officeDocument/2006/relationships/slideLayout" Target="../slideLayouts/slideLayout438.xml"/><Relationship Id="rId15" Type="http://schemas.openxmlformats.org/officeDocument/2006/relationships/slideLayout" Target="../slideLayouts/slideLayout448.xml"/><Relationship Id="rId23" Type="http://schemas.openxmlformats.org/officeDocument/2006/relationships/slideLayout" Target="../slideLayouts/slideLayout456.xml"/><Relationship Id="rId28" Type="http://schemas.openxmlformats.org/officeDocument/2006/relationships/slideLayout" Target="../slideLayouts/slideLayout461.xml"/><Relationship Id="rId10" Type="http://schemas.openxmlformats.org/officeDocument/2006/relationships/slideLayout" Target="../slideLayouts/slideLayout443.xml"/><Relationship Id="rId19" Type="http://schemas.openxmlformats.org/officeDocument/2006/relationships/slideLayout" Target="../slideLayouts/slideLayout452.xml"/><Relationship Id="rId31" Type="http://schemas.openxmlformats.org/officeDocument/2006/relationships/slideLayout" Target="../slideLayouts/slideLayout464.xml"/><Relationship Id="rId4" Type="http://schemas.openxmlformats.org/officeDocument/2006/relationships/slideLayout" Target="../slideLayouts/slideLayout437.xml"/><Relationship Id="rId9" Type="http://schemas.openxmlformats.org/officeDocument/2006/relationships/slideLayout" Target="../slideLayouts/slideLayout442.xml"/><Relationship Id="rId14" Type="http://schemas.openxmlformats.org/officeDocument/2006/relationships/slideLayout" Target="../slideLayouts/slideLayout447.xml"/><Relationship Id="rId22" Type="http://schemas.openxmlformats.org/officeDocument/2006/relationships/slideLayout" Target="../slideLayouts/slideLayout455.xml"/><Relationship Id="rId27" Type="http://schemas.openxmlformats.org/officeDocument/2006/relationships/slideLayout" Target="../slideLayouts/slideLayout460.xml"/><Relationship Id="rId30" Type="http://schemas.openxmlformats.org/officeDocument/2006/relationships/slideLayout" Target="../slideLayouts/slideLayout463.xml"/><Relationship Id="rId35" Type="http://schemas.openxmlformats.org/officeDocument/2006/relationships/image" Target="../media/image46.png"/><Relationship Id="rId8" Type="http://schemas.openxmlformats.org/officeDocument/2006/relationships/slideLayout" Target="../slideLayouts/slideLayout4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6"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2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rot="5400000">
            <a:off x="10751182" y="1670556"/>
            <a:ext cx="4527899" cy="1138912"/>
          </a:xfrm>
          <a:prstGeom prst="rect">
            <a:avLst/>
          </a:prstGeom>
        </p:spPr>
      </p:pic>
    </p:spTree>
    <p:extLst>
      <p:ext uri="{BB962C8B-B14F-4D97-AF65-F5344CB8AC3E}">
        <p14:creationId xmlns:p14="http://schemas.microsoft.com/office/powerpoint/2010/main" val="3069059426"/>
      </p:ext>
    </p:extLst>
  </p:cSld>
  <p:clrMap bg1="lt1" tx1="dk1" bg2="lt2" tx2="dk2" accent1="accent1" accent2="accent2" accent3="accent3" accent4="accent4" accent5="accent5" accent6="accent6" hlink="hlink" folHlink="folHlink"/>
  <p:sldLayoutIdLst>
    <p:sldLayoutId id="2147485586" r:id="rId1"/>
    <p:sldLayoutId id="2147485587" r:id="rId2"/>
    <p:sldLayoutId id="2147485588" r:id="rId3"/>
    <p:sldLayoutId id="2147485589" r:id="rId4"/>
    <p:sldLayoutId id="2147485590" r:id="rId5"/>
    <p:sldLayoutId id="2147485591" r:id="rId6"/>
    <p:sldLayoutId id="2147485592" r:id="rId7"/>
    <p:sldLayoutId id="2147485593" r:id="rId8"/>
    <p:sldLayoutId id="2147485594" r:id="rId9"/>
    <p:sldLayoutId id="2147485595" r:id="rId10"/>
    <p:sldLayoutId id="2147485596" r:id="rId11"/>
    <p:sldLayoutId id="2147485597" r:id="rId12"/>
    <p:sldLayoutId id="2147485598" r:id="rId13"/>
    <p:sldLayoutId id="2147485599" r:id="rId14"/>
    <p:sldLayoutId id="2147485600" r:id="rId15"/>
    <p:sldLayoutId id="2147485601" r:id="rId16"/>
    <p:sldLayoutId id="2147485602" r:id="rId17"/>
    <p:sldLayoutId id="2147485603" r:id="rId18"/>
    <p:sldLayoutId id="2147485604" r:id="rId19"/>
    <p:sldLayoutId id="2147485605" r:id="rId20"/>
    <p:sldLayoutId id="2147485606" r:id="rId21"/>
    <p:sldLayoutId id="2147485607" r:id="rId22"/>
    <p:sldLayoutId id="2147485608" r:id="rId23"/>
    <p:sldLayoutId id="2147485609" r:id="rId24"/>
    <p:sldLayoutId id="2147485610" r:id="rId25"/>
    <p:sldLayoutId id="2147485611" r:id="rId26"/>
    <p:sldLayoutId id="2147485612" r:id="rId27"/>
    <p:sldLayoutId id="2147485613" r:id="rId28"/>
    <p:sldLayoutId id="2147485614" r:id="rId29"/>
    <p:sldLayoutId id="2147485615" r:id="rId30"/>
    <p:sldLayoutId id="2147485616" r:id="rId31"/>
    <p:sldLayoutId id="2147485617" r:id="rId32"/>
    <p:sldLayoutId id="2147485618" r:id="rId33"/>
    <p:sldLayoutId id="2147485619" r:id="rId34"/>
    <p:sldLayoutId id="2147485620" r:id="rId35"/>
    <p:sldLayoutId id="2147485621" r:id="rId36"/>
    <p:sldLayoutId id="2147485622" r:id="rId37"/>
    <p:sldLayoutId id="2147485623" r:id="rId38"/>
    <p:sldLayoutId id="2147485624" r:id="rId39"/>
    <p:sldLayoutId id="2147485625" r:id="rId40"/>
    <p:sldLayoutId id="2147485626" r:id="rId41"/>
    <p:sldLayoutId id="2147485627" r:id="rId42"/>
    <p:sldLayoutId id="2147485628" r:id="rId43"/>
    <p:sldLayoutId id="2147485629" r:id="rId44"/>
    <p:sldLayoutId id="2147485630" r:id="rId45"/>
    <p:sldLayoutId id="2147485631" r:id="rId46"/>
    <p:sldLayoutId id="2147485632" r:id="rId47"/>
    <p:sldLayoutId id="2147485633" r:id="rId48"/>
    <p:sldLayoutId id="2147485634" r:id="rId49"/>
    <p:sldLayoutId id="2147485635" r:id="rId50"/>
    <p:sldLayoutId id="2147485636" r:id="rId51"/>
  </p:sldLayoutIdLst>
  <p:transition advClick="0">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1818794747"/>
      </p:ext>
    </p:extLst>
  </p:cSld>
  <p:clrMap bg1="lt1" tx1="dk1" bg2="lt2" tx2="dk2" accent1="accent1" accent2="accent2" accent3="accent3" accent4="accent4" accent5="accent5" accent6="accent6" hlink="hlink" folHlink="folHlink"/>
  <p:sldLayoutIdLst>
    <p:sldLayoutId id="2147485638" r:id="rId1"/>
    <p:sldLayoutId id="2147485639" r:id="rId2"/>
    <p:sldLayoutId id="2147485640" r:id="rId3"/>
    <p:sldLayoutId id="2147485641" r:id="rId4"/>
    <p:sldLayoutId id="2147485642" r:id="rId5"/>
    <p:sldLayoutId id="2147485643" r:id="rId6"/>
    <p:sldLayoutId id="2147485644" r:id="rId7"/>
    <p:sldLayoutId id="2147485645" r:id="rId8"/>
    <p:sldLayoutId id="2147485646" r:id="rId9"/>
    <p:sldLayoutId id="2147485647" r:id="rId10"/>
    <p:sldLayoutId id="2147485648" r:id="rId11"/>
    <p:sldLayoutId id="2147485649" r:id="rId12"/>
    <p:sldLayoutId id="2147485650" r:id="rId13"/>
    <p:sldLayoutId id="2147485651" r:id="rId14"/>
    <p:sldLayoutId id="2147485652" r:id="rId15"/>
    <p:sldLayoutId id="2147485653" r:id="rId16"/>
    <p:sldLayoutId id="2147485654" r:id="rId17"/>
    <p:sldLayoutId id="2147485655" r:id="rId18"/>
    <p:sldLayoutId id="2147485656" r:id="rId19"/>
    <p:sldLayoutId id="2147485657" r:id="rId20"/>
    <p:sldLayoutId id="2147485658" r:id="rId21"/>
    <p:sldLayoutId id="2147485659" r:id="rId22"/>
    <p:sldLayoutId id="2147485660" r:id="rId23"/>
    <p:sldLayoutId id="2147485661" r:id="rId24"/>
    <p:sldLayoutId id="2147485662" r:id="rId25"/>
    <p:sldLayoutId id="2147485663" r:id="rId26"/>
    <p:sldLayoutId id="2147485664" r:id="rId27"/>
    <p:sldLayoutId id="2147485665" r:id="rId28"/>
    <p:sldLayoutId id="2147485666" r:id="rId29"/>
    <p:sldLayoutId id="2147485667" r:id="rId30"/>
    <p:sldLayoutId id="2147485668" r:id="rId31"/>
    <p:sldLayoutId id="2147485669" r:id="rId32"/>
    <p:sldLayoutId id="2147485670" r:id="rId33"/>
    <p:sldLayoutId id="2147485671" r:id="rId34"/>
    <p:sldLayoutId id="2147485672" r:id="rId35"/>
    <p:sldLayoutId id="2147485673" r:id="rId36"/>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2513610063"/>
      </p:ext>
    </p:extLst>
  </p:cSld>
  <p:clrMap bg1="lt1" tx1="dk1" bg2="lt2" tx2="dk2" accent1="accent1" accent2="accent2" accent3="accent3" accent4="accent4" accent5="accent5" accent6="accent6" hlink="hlink" folHlink="folHlink"/>
  <p:sldLayoutIdLst>
    <p:sldLayoutId id="2147485675" r:id="rId1"/>
    <p:sldLayoutId id="2147485676" r:id="rId2"/>
    <p:sldLayoutId id="2147485677" r:id="rId3"/>
    <p:sldLayoutId id="2147485678" r:id="rId4"/>
    <p:sldLayoutId id="2147485679" r:id="rId5"/>
    <p:sldLayoutId id="2147485680" r:id="rId6"/>
    <p:sldLayoutId id="2147485681" r:id="rId7"/>
    <p:sldLayoutId id="2147485682" r:id="rId8"/>
    <p:sldLayoutId id="2147485683" r:id="rId9"/>
    <p:sldLayoutId id="2147485684" r:id="rId10"/>
    <p:sldLayoutId id="2147485685" r:id="rId11"/>
    <p:sldLayoutId id="2147485686" r:id="rId12"/>
    <p:sldLayoutId id="2147485687" r:id="rId13"/>
    <p:sldLayoutId id="2147485688" r:id="rId14"/>
    <p:sldLayoutId id="2147485689" r:id="rId15"/>
    <p:sldLayoutId id="2147485690" r:id="rId16"/>
    <p:sldLayoutId id="2147485691" r:id="rId17"/>
    <p:sldLayoutId id="2147485692" r:id="rId18"/>
    <p:sldLayoutId id="2147485693" r:id="rId19"/>
    <p:sldLayoutId id="2147485694" r:id="rId20"/>
    <p:sldLayoutId id="2147485695" r:id="rId21"/>
    <p:sldLayoutId id="2147485696" r:id="rId22"/>
    <p:sldLayoutId id="2147485698" r:id="rId23"/>
    <p:sldLayoutId id="2147485699" r:id="rId24"/>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515917706"/>
      </p:ext>
    </p:extLst>
  </p:cSld>
  <p:clrMap bg1="lt1" tx1="dk1" bg2="lt2" tx2="dk2" accent1="accent1" accent2="accent2" accent3="accent3" accent4="accent4" accent5="accent5" accent6="accent6" hlink="hlink" folHlink="folHlink"/>
  <p:sldLayoutIdLst>
    <p:sldLayoutId id="2147485701" r:id="rId1"/>
    <p:sldLayoutId id="2147485702" r:id="rId2"/>
    <p:sldLayoutId id="2147485703" r:id="rId3"/>
    <p:sldLayoutId id="2147485704" r:id="rId4"/>
    <p:sldLayoutId id="2147485705" r:id="rId5"/>
    <p:sldLayoutId id="2147485706" r:id="rId6"/>
    <p:sldLayoutId id="2147485707" r:id="rId7"/>
    <p:sldLayoutId id="2147485708" r:id="rId8"/>
    <p:sldLayoutId id="2147485709" r:id="rId9"/>
    <p:sldLayoutId id="2147485710" r:id="rId10"/>
    <p:sldLayoutId id="2147485711" r:id="rId11"/>
    <p:sldLayoutId id="2147485712" r:id="rId12"/>
    <p:sldLayoutId id="2147485713" r:id="rId13"/>
    <p:sldLayoutId id="2147485714" r:id="rId14"/>
    <p:sldLayoutId id="2147485715" r:id="rId15"/>
    <p:sldLayoutId id="2147485716" r:id="rId16"/>
    <p:sldLayoutId id="2147485717" r:id="rId17"/>
    <p:sldLayoutId id="2147485718" r:id="rId18"/>
    <p:sldLayoutId id="2147485719" r:id="rId19"/>
    <p:sldLayoutId id="2147485720" r:id="rId20"/>
    <p:sldLayoutId id="2147485721" r:id="rId21"/>
    <p:sldLayoutId id="2147485722" r:id="rId22"/>
    <p:sldLayoutId id="2147485723" r:id="rId23"/>
    <p:sldLayoutId id="2147485724" r:id="rId24"/>
    <p:sldLayoutId id="2147485725" r:id="rId25"/>
    <p:sldLayoutId id="2147485726" r:id="rId26"/>
    <p:sldLayoutId id="2147485727" r:id="rId27"/>
    <p:sldLayoutId id="2147485728" r:id="rId28"/>
    <p:sldLayoutId id="2147485729" r:id="rId29"/>
    <p:sldLayoutId id="2147485730" r:id="rId30"/>
    <p:sldLayoutId id="2147485731" r:id="rId31"/>
    <p:sldLayoutId id="2147485732" r:id="rId32"/>
    <p:sldLayoutId id="2147485733" r:id="rId33"/>
    <p:sldLayoutId id="2147485734" r:id="rId34"/>
    <p:sldLayoutId id="2147485735" r:id="rId35"/>
    <p:sldLayoutId id="2147485736" r:id="rId36"/>
    <p:sldLayoutId id="2147485737" r:id="rId37"/>
    <p:sldLayoutId id="2147485738" r:id="rId38"/>
    <p:sldLayoutId id="2147485739" r:id="rId39"/>
    <p:sldLayoutId id="2147485740" r:id="rId40"/>
    <p:sldLayoutId id="2147485741" r:id="rId41"/>
    <p:sldLayoutId id="2147485742" r:id="rId42"/>
    <p:sldLayoutId id="2147485743" r:id="rId43"/>
    <p:sldLayoutId id="2147485744" r:id="rId44"/>
    <p:sldLayoutId id="2147485745" r:id="rId45"/>
    <p:sldLayoutId id="2147485746" r:id="rId46"/>
    <p:sldLayoutId id="2147485747" r:id="rId47"/>
    <p:sldLayoutId id="2147485748" r:id="rId48"/>
    <p:sldLayoutId id="2147485749" r:id="rId49"/>
    <p:sldLayoutId id="2147485750" r:id="rId50"/>
    <p:sldLayoutId id="2147485751" r:id="rId51"/>
    <p:sldLayoutId id="2147485752" r:id="rId52"/>
    <p:sldLayoutId id="2147485753" r:id="rId53"/>
    <p:sldLayoutId id="2147485754" r:id="rId54"/>
    <p:sldLayoutId id="2147485755" r:id="rId55"/>
    <p:sldLayoutId id="2147485756" r:id="rId56"/>
    <p:sldLayoutId id="2147485757" r:id="rId57"/>
    <p:sldLayoutId id="2147485758" r:id="rId58"/>
    <p:sldLayoutId id="2147485759" r:id="rId59"/>
    <p:sldLayoutId id="2147485760" r:id="rId60"/>
    <p:sldLayoutId id="2147485761" r:id="rId61"/>
    <p:sldLayoutId id="2147485762" r:id="rId62"/>
    <p:sldLayoutId id="2147485763" r:id="rId63"/>
    <p:sldLayoutId id="2147485764" r:id="rId64"/>
    <p:sldLayoutId id="2147485765" r:id="rId65"/>
    <p:sldLayoutId id="2147485766" r:id="rId66"/>
    <p:sldLayoutId id="2147485767" r:id="rId67"/>
    <p:sldLayoutId id="2147485768" r:id="rId68"/>
  </p:sldLayoutIdLst>
  <p:transition>
    <p:fade/>
  </p:transition>
  <p:hf sldNum="0" hdr="0" ftr="0" dt="0"/>
  <p:txStyles>
    <p:titleStyle>
      <a:lvl1pPr algn="l" defTabSz="932563"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dirty="0"/>
              <a:t>Heading Segoe UI </a:t>
            </a:r>
            <a:r>
              <a:rPr lang="en-US" dirty="0" err="1"/>
              <a:t>Semibold</a:t>
            </a:r>
            <a:r>
              <a:rPr lang="en-US" dirty="0"/>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dirty="0"/>
              <a:t>Large: subhead Segoe UI Regular 20/24</a:t>
            </a:r>
          </a:p>
          <a:p>
            <a:pPr lvl="1"/>
            <a:endParaRPr lang="en-US" dirty="0"/>
          </a:p>
          <a:p>
            <a:pPr lvl="2"/>
            <a:r>
              <a:rPr lang="en-US" dirty="0"/>
              <a:t>Medium: paragraph heading Segoe UI </a:t>
            </a:r>
            <a:r>
              <a:rPr lang="en-US" dirty="0" err="1"/>
              <a:t>Semibold</a:t>
            </a:r>
            <a:r>
              <a:rPr lang="en-US" dirty="0"/>
              <a:t> 14/18</a:t>
            </a:r>
          </a:p>
          <a:p>
            <a:pPr lvl="3"/>
            <a:r>
              <a:rPr lang="en-US" dirty="0"/>
              <a:t>Medium: paragraph body copy Segoe UI Regular 14/18</a:t>
            </a:r>
          </a:p>
          <a:p>
            <a:pPr lvl="3"/>
            <a:endParaRPr lang="en-US" dirty="0"/>
          </a:p>
          <a:p>
            <a:pPr lvl="4"/>
            <a:r>
              <a:rPr lang="en-US" dirty="0"/>
              <a:t>Small: caption heading Segoe UI Bold 10/12</a:t>
            </a:r>
          </a:p>
          <a:p>
            <a:pPr lvl="6"/>
            <a:r>
              <a:rPr lang="en-US" dirty="0"/>
              <a:t>Small: caption body copy Segoe UI Regular 10/12</a:t>
            </a:r>
          </a:p>
          <a:p>
            <a:pPr lvl="6"/>
            <a:endParaRPr lang="en-US" dirty="0"/>
          </a:p>
          <a:p>
            <a:pPr lvl="6"/>
            <a:endParaRPr lang="en-US" dirty="0"/>
          </a:p>
        </p:txBody>
      </p:sp>
      <p:pic>
        <p:nvPicPr>
          <p:cNvPr id="7" name="Picture 6"/>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4232074060"/>
      </p:ext>
    </p:extLst>
  </p:cSld>
  <p:clrMap bg1="lt1" tx1="dk1" bg2="lt2" tx2="dk2" accent1="accent1" accent2="accent2" accent3="accent3" accent4="accent4" accent5="accent5" accent6="accent6" hlink="hlink" folHlink="folHlink"/>
  <p:sldLayoutIdLst>
    <p:sldLayoutId id="2147485770" r:id="rId1"/>
    <p:sldLayoutId id="2147485771" r:id="rId2"/>
    <p:sldLayoutId id="2147485772" r:id="rId3"/>
    <p:sldLayoutId id="2147485773" r:id="rId4"/>
    <p:sldLayoutId id="2147485774" r:id="rId5"/>
    <p:sldLayoutId id="2147485775" r:id="rId6"/>
    <p:sldLayoutId id="2147485776" r:id="rId7"/>
    <p:sldLayoutId id="2147485777" r:id="rId8"/>
    <p:sldLayoutId id="2147485778" r:id="rId9"/>
    <p:sldLayoutId id="2147485779" r:id="rId10"/>
    <p:sldLayoutId id="2147485780" r:id="rId11"/>
    <p:sldLayoutId id="2147485781" r:id="rId12"/>
    <p:sldLayoutId id="2147485782" r:id="rId13"/>
    <p:sldLayoutId id="2147485783" r:id="rId14"/>
    <p:sldLayoutId id="2147485784" r:id="rId15"/>
    <p:sldLayoutId id="2147485785" r:id="rId16"/>
    <p:sldLayoutId id="2147485786" r:id="rId17"/>
    <p:sldLayoutId id="2147485787" r:id="rId18"/>
    <p:sldLayoutId id="2147485788" r:id="rId19"/>
    <p:sldLayoutId id="2147485789" r:id="rId20"/>
    <p:sldLayoutId id="2147485790" r:id="rId21"/>
    <p:sldLayoutId id="2147485791" r:id="rId22"/>
    <p:sldLayoutId id="2147485792" r:id="rId23"/>
    <p:sldLayoutId id="2147485793" r:id="rId24"/>
    <p:sldLayoutId id="2147485794" r:id="rId25"/>
    <p:sldLayoutId id="2147485795" r:id="rId26"/>
    <p:sldLayoutId id="2147485796" r:id="rId27"/>
    <p:sldLayoutId id="2147485797" r:id="rId28"/>
    <p:sldLayoutId id="2147485798" r:id="rId29"/>
    <p:sldLayoutId id="2147485799" r:id="rId30"/>
    <p:sldLayoutId id="2147485800" r:id="rId31"/>
    <p:sldLayoutId id="2147485801" r:id="rId32"/>
    <p:sldLayoutId id="2147485802" r:id="rId33"/>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1.xml"/></Relationships>
</file>

<file path=ppt/slides/_rels/slide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xml"/><Relationship Id="rId1" Type="http://schemas.openxmlformats.org/officeDocument/2006/relationships/slideLayout" Target="../slideLayouts/slideLayout318.xml"/><Relationship Id="rId5" Type="http://schemas.openxmlformats.org/officeDocument/2006/relationships/image" Target="../media/image124.svg"/><Relationship Id="rId4" Type="http://schemas.openxmlformats.org/officeDocument/2006/relationships/image" Target="../media/image123.png"/></Relationships>
</file>

<file path=ppt/slides/_rels/slide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xml"/><Relationship Id="rId1" Type="http://schemas.openxmlformats.org/officeDocument/2006/relationships/slideLayout" Target="../slideLayouts/slideLayout318.xml"/><Relationship Id="rId5" Type="http://schemas.openxmlformats.org/officeDocument/2006/relationships/image" Target="../media/image125.png"/><Relationship Id="rId4" Type="http://schemas.openxmlformats.org/officeDocument/2006/relationships/image" Target="../media/image12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1.xml"/></Relationships>
</file>

<file path=ppt/slides/_rels/slide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17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1.xml"/></Relationships>
</file>

<file path=ppt/slides/_rels/slide10.xml.rels><?xml version="1.0" encoding="UTF-8" standalone="yes"?>
<Relationships xmlns="http://schemas.openxmlformats.org/package/2006/relationships"><Relationship Id="rId3" Type="http://schemas.openxmlformats.org/officeDocument/2006/relationships/hyperlink" Target="https://docs.microsoft.com/en-us/azure/governance/blueprints/samples/caf-migrate-landing-zone/" TargetMode="External"/><Relationship Id="rId2" Type="http://schemas.openxmlformats.org/officeDocument/2006/relationships/notesSlide" Target="../notesSlides/notesSlide8.xml"/><Relationship Id="rId1" Type="http://schemas.openxmlformats.org/officeDocument/2006/relationships/slideLayout" Target="../slideLayouts/slideLayout16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1.xml"/></Relationships>
</file>

<file path=ppt/slides/_rels/slide12.xml.rels><?xml version="1.0" encoding="UTF-8" standalone="yes"?>
<Relationships xmlns="http://schemas.openxmlformats.org/package/2006/relationships"><Relationship Id="rId3" Type="http://schemas.openxmlformats.org/officeDocument/2006/relationships/image" Target="../media/image127.pn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161.xml"/><Relationship Id="rId6" Type="http://schemas.openxmlformats.org/officeDocument/2006/relationships/image" Target="../media/image129.png"/><Relationship Id="rId5" Type="http://schemas.openxmlformats.org/officeDocument/2006/relationships/image" Target="../media/image128.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7.xml"/></Relationships>
</file>

<file path=ppt/slides/_rels/slide14.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notesSlide" Target="../notesSlides/notesSlide12.xml"/><Relationship Id="rId1" Type="http://schemas.openxmlformats.org/officeDocument/2006/relationships/slideLayout" Target="../slideLayouts/slideLayout450.xml"/><Relationship Id="rId6" Type="http://schemas.openxmlformats.org/officeDocument/2006/relationships/image" Target="../media/image133.svg"/><Relationship Id="rId5" Type="http://schemas.openxmlformats.org/officeDocument/2006/relationships/image" Target="../media/image132.png"/><Relationship Id="rId4" Type="http://schemas.openxmlformats.org/officeDocument/2006/relationships/image" Target="../media/image131.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5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5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5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7.xml"/></Relationships>
</file>

<file path=ppt/slides/_rels/slide2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9.xml"/><Relationship Id="rId1" Type="http://schemas.openxmlformats.org/officeDocument/2006/relationships/slideLayout" Target="../slideLayouts/slideLayout450.xml"/><Relationship Id="rId4" Type="http://schemas.openxmlformats.org/officeDocument/2006/relationships/image" Target="../media/image137.png"/></Relationships>
</file>

<file path=ppt/slides/_rels/slide22.xml.rels><?xml version="1.0" encoding="UTF-8" standalone="yes"?>
<Relationships xmlns="http://schemas.openxmlformats.org/package/2006/relationships"><Relationship Id="rId8" Type="http://schemas.openxmlformats.org/officeDocument/2006/relationships/image" Target="../media/image143.svg"/><Relationship Id="rId13" Type="http://schemas.openxmlformats.org/officeDocument/2006/relationships/image" Target="../media/image148.png"/><Relationship Id="rId3" Type="http://schemas.openxmlformats.org/officeDocument/2006/relationships/image" Target="../media/image138.png"/><Relationship Id="rId7" Type="http://schemas.openxmlformats.org/officeDocument/2006/relationships/image" Target="../media/image142.png"/><Relationship Id="rId12" Type="http://schemas.openxmlformats.org/officeDocument/2006/relationships/image" Target="../media/image147.svg"/><Relationship Id="rId2" Type="http://schemas.openxmlformats.org/officeDocument/2006/relationships/notesSlide" Target="../notesSlides/notesSlide20.xml"/><Relationship Id="rId1" Type="http://schemas.openxmlformats.org/officeDocument/2006/relationships/slideLayout" Target="../slideLayouts/slideLayout463.xml"/><Relationship Id="rId6" Type="http://schemas.openxmlformats.org/officeDocument/2006/relationships/image" Target="../media/image141.svg"/><Relationship Id="rId11" Type="http://schemas.openxmlformats.org/officeDocument/2006/relationships/image" Target="../media/image146.png"/><Relationship Id="rId5" Type="http://schemas.openxmlformats.org/officeDocument/2006/relationships/image" Target="../media/image140.png"/><Relationship Id="rId10" Type="http://schemas.openxmlformats.org/officeDocument/2006/relationships/image" Target="../media/image145.svg"/><Relationship Id="rId4" Type="http://schemas.openxmlformats.org/officeDocument/2006/relationships/image" Target="../media/image139.svg"/><Relationship Id="rId9" Type="http://schemas.openxmlformats.org/officeDocument/2006/relationships/image" Target="../media/image144.png"/><Relationship Id="rId14" Type="http://schemas.openxmlformats.org/officeDocument/2006/relationships/image" Target="../media/image14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a:solidFill>
                  <a:srgbClr val="FFFFFF"/>
                </a:solidFill>
                <a:ea typeface="Segoe UI" pitchFamily="34" charset="0"/>
                <a:cs typeface="Segoe UI" pitchFamily="34" charset="0"/>
              </a:rPr>
              <a:t>Ready</a:t>
            </a: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F4707-13CD-4598-941B-03695010990F}"/>
              </a:ext>
            </a:extLst>
          </p:cNvPr>
          <p:cNvSpPr>
            <a:spLocks noGrp="1"/>
          </p:cNvSpPr>
          <p:nvPr>
            <p:ph type="title"/>
          </p:nvPr>
        </p:nvSpPr>
        <p:spPr/>
        <p:txBody>
          <a:bodyPr/>
          <a:lstStyle/>
          <a:p>
            <a:r>
              <a:rPr lang="en-US" sz="2800" dirty="0">
                <a:solidFill>
                  <a:schemeClr val="accent3"/>
                </a:solidFill>
                <a:latin typeface="Segoe UI Semibold" panose="020B0702040204020203" pitchFamily="34" charset="0"/>
                <a:cs typeface="Segoe UI Semibold" panose="020B0702040204020203" pitchFamily="34" charset="0"/>
              </a:rPr>
              <a:t>Cloud Adoption Framework: </a:t>
            </a:r>
            <a:r>
              <a:rPr lang="en-US" dirty="0">
                <a:solidFill>
                  <a:schemeClr val="tx2"/>
                </a:solidFill>
              </a:rPr>
              <a:t>Ready</a:t>
            </a:r>
          </a:p>
        </p:txBody>
      </p:sp>
      <p:sp>
        <p:nvSpPr>
          <p:cNvPr id="3" name="Content Placeholder 2">
            <a:extLst>
              <a:ext uri="{FF2B5EF4-FFF2-40B4-BE49-F238E27FC236}">
                <a16:creationId xmlns:a16="http://schemas.microsoft.com/office/drawing/2014/main" id="{35174116-CAD6-4A7E-B636-7A1BE9C174DB}"/>
              </a:ext>
            </a:extLst>
          </p:cNvPr>
          <p:cNvSpPr>
            <a:spLocks noGrp="1"/>
          </p:cNvSpPr>
          <p:nvPr>
            <p:ph type="body" sz="quarter" idx="10"/>
          </p:nvPr>
        </p:nvSpPr>
        <p:spPr>
          <a:xfrm>
            <a:off x="455996" y="1922587"/>
            <a:ext cx="7113848" cy="603499"/>
          </a:xfrm>
        </p:spPr>
        <p:txBody>
          <a:bodyPr/>
          <a:lstStyle/>
          <a:p>
            <a:pPr marL="0" indent="0">
              <a:buNone/>
            </a:pPr>
            <a:r>
              <a:rPr lang="en-US" dirty="0"/>
              <a:t>The ‘Ready’ module establishes a cloud foundation or adoption target that can provide hosting for any adoption efforts. </a:t>
            </a:r>
          </a:p>
        </p:txBody>
      </p:sp>
      <p:sp>
        <p:nvSpPr>
          <p:cNvPr id="7" name="TextBox 6">
            <a:extLst>
              <a:ext uri="{FF2B5EF4-FFF2-40B4-BE49-F238E27FC236}">
                <a16:creationId xmlns:a16="http://schemas.microsoft.com/office/drawing/2014/main" id="{2DB85C15-05D7-4D66-9098-692B2C23F871}"/>
              </a:ext>
            </a:extLst>
          </p:cNvPr>
          <p:cNvSpPr txBox="1"/>
          <p:nvPr/>
        </p:nvSpPr>
        <p:spPr>
          <a:xfrm>
            <a:off x="2266604" y="2941423"/>
            <a:ext cx="3324976" cy="1200329"/>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8D3"/>
                </a:solidFill>
                <a:effectLst/>
                <a:uLnTx/>
                <a:uFillTx/>
                <a:latin typeface="Segoe UI Semibold"/>
                <a:ea typeface="+mn-ea"/>
                <a:cs typeface="+mn-cs"/>
              </a:rPr>
              <a:t>Azure setup guide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
                <a:ea typeface="+mn-ea"/>
                <a:cs typeface="+mn-cs"/>
              </a:rPr>
              <a:t>Azure setup guidance on the tools and approaches you need to create a landing zone.</a:t>
            </a:r>
          </a:p>
        </p:txBody>
      </p:sp>
      <p:sp>
        <p:nvSpPr>
          <p:cNvPr id="9" name="TextBox 8">
            <a:extLst>
              <a:ext uri="{FF2B5EF4-FFF2-40B4-BE49-F238E27FC236}">
                <a16:creationId xmlns:a16="http://schemas.microsoft.com/office/drawing/2014/main" id="{F0851F22-258E-48DF-8355-C120DC59B6B8}"/>
              </a:ext>
            </a:extLst>
          </p:cNvPr>
          <p:cNvSpPr txBox="1"/>
          <p:nvPr/>
        </p:nvSpPr>
        <p:spPr>
          <a:xfrm>
            <a:off x="2266604" y="4759157"/>
            <a:ext cx="3397005" cy="1477328"/>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8D3"/>
                </a:solidFill>
                <a:effectLst/>
                <a:uLnTx/>
                <a:uFillTx/>
                <a:latin typeface="Segoe UI Semibold"/>
                <a:ea typeface="+mn-ea"/>
                <a:cs typeface="+mn-cs"/>
              </a:rPr>
              <a:t>Expand the blueprint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
                <a:ea typeface="+mn-ea"/>
                <a:cs typeface="+mn-cs"/>
              </a:rPr>
              <a:t>Meet the platform considerations of your cloud adoption plan by expanding your landing zone.</a:t>
            </a:r>
            <a:endParaRPr kumimoji="0" lang="en-US" sz="2800" b="0" i="0" u="none" strike="noStrike" kern="1200" cap="none" spc="0" normalizeH="0" baseline="0" noProof="0" dirty="0">
              <a:ln>
                <a:noFill/>
              </a:ln>
              <a:solidFill>
                <a:srgbClr val="000000"/>
              </a:solidFill>
              <a:effectLst/>
              <a:uLnTx/>
              <a:uFillTx/>
              <a:latin typeface="Segoe UI "/>
              <a:ea typeface="+mn-ea"/>
              <a:cs typeface="+mn-cs"/>
            </a:endParaRPr>
          </a:p>
        </p:txBody>
      </p:sp>
      <p:sp>
        <p:nvSpPr>
          <p:cNvPr id="11" name="TextBox 10">
            <a:extLst>
              <a:ext uri="{FF2B5EF4-FFF2-40B4-BE49-F238E27FC236}">
                <a16:creationId xmlns:a16="http://schemas.microsoft.com/office/drawing/2014/main" id="{CB68C5DA-2416-4CFB-9D28-D360EFA4BB5A}"/>
              </a:ext>
            </a:extLst>
          </p:cNvPr>
          <p:cNvSpPr txBox="1"/>
          <p:nvPr/>
        </p:nvSpPr>
        <p:spPr>
          <a:xfrm>
            <a:off x="6871510" y="2941423"/>
            <a:ext cx="3718518" cy="1477328"/>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8D3"/>
                </a:solidFill>
                <a:effectLst/>
                <a:uLnTx/>
                <a:uFillTx/>
                <a:latin typeface="Segoe UI Semibold"/>
                <a:ea typeface="+mn-ea"/>
                <a:cs typeface="+mn-cs"/>
              </a:rPr>
              <a:t>First landing zone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
                <a:ea typeface="+mn-ea"/>
                <a:cs typeface="+mn-cs"/>
              </a:rPr>
              <a:t>Choose the most appropriate landing zone option to establish a code-based starting point for your environment.</a:t>
            </a:r>
          </a:p>
        </p:txBody>
      </p:sp>
      <p:sp>
        <p:nvSpPr>
          <p:cNvPr id="13" name="TextBox 12">
            <a:extLst>
              <a:ext uri="{FF2B5EF4-FFF2-40B4-BE49-F238E27FC236}">
                <a16:creationId xmlns:a16="http://schemas.microsoft.com/office/drawing/2014/main" id="{7C1259A1-A763-4444-87DA-986837E50A1B}"/>
              </a:ext>
            </a:extLst>
          </p:cNvPr>
          <p:cNvSpPr txBox="1"/>
          <p:nvPr/>
        </p:nvSpPr>
        <p:spPr>
          <a:xfrm>
            <a:off x="6871510" y="4759157"/>
            <a:ext cx="2648667" cy="1200329"/>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8D3"/>
                </a:solidFill>
                <a:effectLst/>
                <a:uLnTx/>
                <a:uFillTx/>
                <a:latin typeface="Segoe UI Semibold"/>
                <a:ea typeface="+mn-ea"/>
                <a:cs typeface="+mn-cs"/>
              </a:rPr>
              <a:t>Best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
                <a:ea typeface="+mn-ea"/>
                <a:cs typeface="+mn-cs"/>
              </a:rPr>
              <a:t>Validate landing zone modifications against best practices.</a:t>
            </a:r>
          </a:p>
        </p:txBody>
      </p:sp>
      <p:sp>
        <p:nvSpPr>
          <p:cNvPr id="14" name="TextBox 13">
            <a:extLst>
              <a:ext uri="{FF2B5EF4-FFF2-40B4-BE49-F238E27FC236}">
                <a16:creationId xmlns:a16="http://schemas.microsoft.com/office/drawing/2014/main" id="{24DABF43-5CBC-47DB-8DF6-8F697CF9C49E}"/>
              </a:ext>
            </a:extLst>
          </p:cNvPr>
          <p:cNvSpPr txBox="1"/>
          <p:nvPr/>
        </p:nvSpPr>
        <p:spPr>
          <a:xfrm>
            <a:off x="1701864" y="2937539"/>
            <a:ext cx="206788" cy="615553"/>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78D3"/>
                </a:solidFill>
                <a:effectLst/>
                <a:uLnTx/>
                <a:uFillTx/>
                <a:latin typeface="Segoe UI Semibold"/>
                <a:ea typeface="+mn-ea"/>
                <a:cs typeface="+mn-cs"/>
              </a:rPr>
              <a:t>1</a:t>
            </a:r>
          </a:p>
        </p:txBody>
      </p:sp>
      <p:sp>
        <p:nvSpPr>
          <p:cNvPr id="15" name="TextBox 14">
            <a:extLst>
              <a:ext uri="{FF2B5EF4-FFF2-40B4-BE49-F238E27FC236}">
                <a16:creationId xmlns:a16="http://schemas.microsoft.com/office/drawing/2014/main" id="{77B990E6-DAF1-4B07-8067-5ADF4C50B2C8}"/>
              </a:ext>
            </a:extLst>
          </p:cNvPr>
          <p:cNvSpPr txBox="1"/>
          <p:nvPr/>
        </p:nvSpPr>
        <p:spPr>
          <a:xfrm>
            <a:off x="6435726" y="2937539"/>
            <a:ext cx="285335" cy="615553"/>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78D3"/>
                </a:solidFill>
                <a:effectLst/>
                <a:uLnTx/>
                <a:uFillTx/>
                <a:latin typeface="Segoe UI Semibold"/>
                <a:ea typeface="+mn-ea"/>
                <a:cs typeface="+mn-cs"/>
              </a:rPr>
              <a:t>2</a:t>
            </a:r>
          </a:p>
        </p:txBody>
      </p:sp>
      <p:sp>
        <p:nvSpPr>
          <p:cNvPr id="16" name="TextBox 15">
            <a:extLst>
              <a:ext uri="{FF2B5EF4-FFF2-40B4-BE49-F238E27FC236}">
                <a16:creationId xmlns:a16="http://schemas.microsoft.com/office/drawing/2014/main" id="{E8028D92-401C-4B0F-BE60-6CBADCA9F701}"/>
              </a:ext>
            </a:extLst>
          </p:cNvPr>
          <p:cNvSpPr txBox="1"/>
          <p:nvPr/>
        </p:nvSpPr>
        <p:spPr>
          <a:xfrm>
            <a:off x="1701864" y="4817637"/>
            <a:ext cx="285335" cy="615553"/>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78D3"/>
                </a:solidFill>
                <a:effectLst/>
                <a:uLnTx/>
                <a:uFillTx/>
                <a:latin typeface="Segoe UI Semibold"/>
                <a:ea typeface="+mn-ea"/>
                <a:cs typeface="+mn-cs"/>
              </a:rPr>
              <a:t>3</a:t>
            </a:r>
          </a:p>
        </p:txBody>
      </p:sp>
      <p:sp>
        <p:nvSpPr>
          <p:cNvPr id="17" name="TextBox 16">
            <a:extLst>
              <a:ext uri="{FF2B5EF4-FFF2-40B4-BE49-F238E27FC236}">
                <a16:creationId xmlns:a16="http://schemas.microsoft.com/office/drawing/2014/main" id="{1040E344-B7FD-4E87-91CC-A54CF11D2FC1}"/>
              </a:ext>
            </a:extLst>
          </p:cNvPr>
          <p:cNvSpPr txBox="1"/>
          <p:nvPr/>
        </p:nvSpPr>
        <p:spPr>
          <a:xfrm>
            <a:off x="6354764" y="4759157"/>
            <a:ext cx="294953" cy="615553"/>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78D3"/>
                </a:solidFill>
                <a:effectLst/>
                <a:uLnTx/>
                <a:uFillTx/>
                <a:latin typeface="Segoe UI Semibold"/>
                <a:ea typeface="+mn-ea"/>
                <a:cs typeface="+mn-cs"/>
              </a:rPr>
              <a:t>4</a:t>
            </a:r>
          </a:p>
        </p:txBody>
      </p:sp>
    </p:spTree>
    <p:extLst>
      <p:ext uri="{BB962C8B-B14F-4D97-AF65-F5344CB8AC3E}">
        <p14:creationId xmlns:p14="http://schemas.microsoft.com/office/powerpoint/2010/main" val="39318569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4" presetClass="path" presetSubtype="0" decel="100000" fill="hold" grpId="1" nodeType="withEffect">
                                  <p:stCondLst>
                                    <p:cond delay="0"/>
                                  </p:stCondLst>
                                  <p:childTnLst>
                                    <p:animMotion origin="layout" path="M 3.125E-6 0.10023 L 3.125E-6 1.85185E-6 " pathEditMode="relative" rAng="0" ptsTypes="AA">
                                      <p:cBhvr>
                                        <p:cTn id="9" dur="750" fill="hold"/>
                                        <p:tgtEl>
                                          <p:spTgt spid="14"/>
                                        </p:tgtEl>
                                        <p:attrNameLst>
                                          <p:attrName>ppt_x</p:attrName>
                                          <p:attrName>ppt_y</p:attrName>
                                        </p:attrNameLst>
                                      </p:cBhvr>
                                      <p:rCtr x="0" y="-5023"/>
                                    </p:animMotion>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64" presetClass="path" presetSubtype="0" decel="100000" fill="hold" grpId="1" nodeType="withEffect">
                                  <p:stCondLst>
                                    <p:cond delay="0"/>
                                  </p:stCondLst>
                                  <p:childTnLst>
                                    <p:animMotion origin="layout" path="M 4.375E-6 0.10023 L 4.375E-6 4.81481E-6 " pathEditMode="relative" rAng="0" ptsTypes="AA">
                                      <p:cBhvr>
                                        <p:cTn id="14" dur="750" fill="hold"/>
                                        <p:tgtEl>
                                          <p:spTgt spid="7"/>
                                        </p:tgtEl>
                                        <p:attrNameLst>
                                          <p:attrName>ppt_x</p:attrName>
                                          <p:attrName>ppt_y</p:attrName>
                                        </p:attrNameLst>
                                      </p:cBhvr>
                                      <p:rCtr x="0" y="-5023"/>
                                    </p:animMotion>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64" presetClass="path" presetSubtype="0" decel="100000" fill="hold" grpId="1" nodeType="withEffect">
                                  <p:stCondLst>
                                    <p:cond delay="0"/>
                                  </p:stCondLst>
                                  <p:childTnLst>
                                    <p:animMotion origin="layout" path="M -3.33333E-6 0.10023 L -3.33333E-6 1.85185E-6 " pathEditMode="relative" rAng="0" ptsTypes="AA">
                                      <p:cBhvr>
                                        <p:cTn id="20" dur="750" fill="hold"/>
                                        <p:tgtEl>
                                          <p:spTgt spid="15"/>
                                        </p:tgtEl>
                                        <p:attrNameLst>
                                          <p:attrName>ppt_x</p:attrName>
                                          <p:attrName>ppt_y</p:attrName>
                                        </p:attrNameLst>
                                      </p:cBhvr>
                                      <p:rCtr x="0" y="-5023"/>
                                    </p:animMotion>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64" presetClass="path" presetSubtype="0" decel="100000" fill="hold" grpId="1" nodeType="withEffect">
                                  <p:stCondLst>
                                    <p:cond delay="0"/>
                                  </p:stCondLst>
                                  <p:childTnLst>
                                    <p:animMotion origin="layout" path="M 4.16667E-6 0.10024 L 4.16667E-6 -4.07407E-6 " pathEditMode="relative" rAng="0" ptsTypes="AA">
                                      <p:cBhvr>
                                        <p:cTn id="25" dur="750" fill="hold"/>
                                        <p:tgtEl>
                                          <p:spTgt spid="11"/>
                                        </p:tgtEl>
                                        <p:attrNameLst>
                                          <p:attrName>ppt_x</p:attrName>
                                          <p:attrName>ppt_y</p:attrName>
                                        </p:attrNameLst>
                                      </p:cBhvr>
                                      <p:rCtr x="0" y="-5023"/>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64" presetClass="path" presetSubtype="0" decel="100000" fill="hold" grpId="1" nodeType="withEffect">
                                  <p:stCondLst>
                                    <p:cond delay="0"/>
                                  </p:stCondLst>
                                  <p:childTnLst>
                                    <p:animMotion origin="layout" path="M -2.08333E-6 0.10023 L -2.08333E-6 -2.22222E-6 " pathEditMode="relative" rAng="0" ptsTypes="AA">
                                      <p:cBhvr>
                                        <p:cTn id="31" dur="750" fill="hold"/>
                                        <p:tgtEl>
                                          <p:spTgt spid="16"/>
                                        </p:tgtEl>
                                        <p:attrNameLst>
                                          <p:attrName>ppt_x</p:attrName>
                                          <p:attrName>ppt_y</p:attrName>
                                        </p:attrNameLst>
                                      </p:cBhvr>
                                      <p:rCtr x="0" y="-5023"/>
                                    </p:animMotion>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64" presetClass="path" presetSubtype="0" decel="100000" fill="hold" grpId="1" nodeType="withEffect">
                                  <p:stCondLst>
                                    <p:cond delay="0"/>
                                  </p:stCondLst>
                                  <p:childTnLst>
                                    <p:animMotion origin="layout" path="M -4.16667E-7 0.10023 L -4.16667E-7 -3.7037E-7 " pathEditMode="relative" rAng="0" ptsTypes="AA">
                                      <p:cBhvr>
                                        <p:cTn id="36" dur="750" fill="hold"/>
                                        <p:tgtEl>
                                          <p:spTgt spid="9"/>
                                        </p:tgtEl>
                                        <p:attrNameLst>
                                          <p:attrName>ppt_x</p:attrName>
                                          <p:attrName>ppt_y</p:attrName>
                                        </p:attrNameLst>
                                      </p:cBhvr>
                                      <p:rCtr x="0" y="-5023"/>
                                    </p:animMotion>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64" presetClass="path" presetSubtype="0" decel="100000" fill="hold" grpId="1" nodeType="withEffect">
                                  <p:stCondLst>
                                    <p:cond delay="0"/>
                                  </p:stCondLst>
                                  <p:childTnLst>
                                    <p:animMotion origin="layout" path="M -3.33333E-6 0.10023 L -3.33333E-6 1.11111E-6 " pathEditMode="relative" rAng="0" ptsTypes="AA">
                                      <p:cBhvr>
                                        <p:cTn id="42" dur="750" fill="hold"/>
                                        <p:tgtEl>
                                          <p:spTgt spid="17"/>
                                        </p:tgtEl>
                                        <p:attrNameLst>
                                          <p:attrName>ppt_x</p:attrName>
                                          <p:attrName>ppt_y</p:attrName>
                                        </p:attrNameLst>
                                      </p:cBhvr>
                                      <p:rCtr x="0" y="-5023"/>
                                    </p:animMotion>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64" presetClass="path" presetSubtype="0" decel="100000" fill="hold" grpId="1" nodeType="withEffect">
                                  <p:stCondLst>
                                    <p:cond delay="0"/>
                                  </p:stCondLst>
                                  <p:childTnLst>
                                    <p:animMotion origin="layout" path="M 4.375E-6 0.10023 L 4.375E-6 -1.48148E-6 " pathEditMode="relative" rAng="0" ptsTypes="AA">
                                      <p:cBhvr>
                                        <p:cTn id="47" dur="750" fill="hold"/>
                                        <p:tgtEl>
                                          <p:spTgt spid="13"/>
                                        </p:tgtEl>
                                        <p:attrNameLst>
                                          <p:attrName>ppt_x</p:attrName>
                                          <p:attrName>ppt_y</p:attrName>
                                        </p:attrNameLst>
                                      </p:cBhvr>
                                      <p:rCtr x="0" y="-50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p:bldP spid="9" grpId="1"/>
      <p:bldP spid="11" grpId="0"/>
      <p:bldP spid="11" grpId="1"/>
      <p:bldP spid="13" grpId="0"/>
      <p:bldP spid="13" grpId="1"/>
      <p:bldP spid="14" grpId="0"/>
      <p:bldP spid="14" grpId="1"/>
      <p:bldP spid="15" grpId="0"/>
      <p:bldP spid="15" grpId="1"/>
      <p:bldP spid="16" grpId="0"/>
      <p:bldP spid="16" grpId="1"/>
      <p:bldP spid="17" grpId="0"/>
      <p:bldP spid="1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1ED9D04C-C712-485C-BFE4-25A2B80894CF}"/>
              </a:ext>
            </a:extLst>
          </p:cNvPr>
          <p:cNvSpPr/>
          <p:nvPr/>
        </p:nvSpPr>
        <p:spPr>
          <a:xfrm>
            <a:off x="592467"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Azure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readiness guide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management:</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management groups, subscriptions, resource groups, resources tree hierarchy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Naming Standards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tags</a:t>
            </a:r>
          </a:p>
        </p:txBody>
      </p:sp>
      <p:sp>
        <p:nvSpPr>
          <p:cNvPr id="58" name="Freeform: Shape 57">
            <a:extLst>
              <a:ext uri="{FF2B5EF4-FFF2-40B4-BE49-F238E27FC236}">
                <a16:creationId xmlns:a16="http://schemas.microsoft.com/office/drawing/2014/main" id="{8DFB46DF-C8C3-4E1D-B407-8BE7EDC407C6}"/>
              </a:ext>
            </a:extLst>
          </p:cNvPr>
          <p:cNvSpPr/>
          <p:nvPr/>
        </p:nvSpPr>
        <p:spPr>
          <a:xfrm>
            <a:off x="2859071"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 zone infrastructure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Network design: </a:t>
            </a:r>
            <a:r>
              <a:rPr kumimoji="0" lang="en-US" sz="1400" b="0" i="0" u="none" strike="noStrike" kern="1200" cap="none" spc="0" normalizeH="0" baseline="0" noProof="0" err="1">
                <a:ln>
                  <a:noFill/>
                </a:ln>
                <a:solidFill>
                  <a:srgbClr val="FFFFFF"/>
                </a:solidFill>
                <a:effectLst/>
                <a:uLnTx/>
                <a:uFillTx/>
                <a:latin typeface="Segoe UI"/>
                <a:ea typeface="+mn-ea"/>
                <a:cs typeface="+mn-cs"/>
              </a:rPr>
              <a:t>Vnet</a:t>
            </a:r>
            <a:r>
              <a:rPr kumimoji="0" lang="en-US" sz="1400" b="0" i="0" u="none" strike="noStrike" kern="1200" cap="none" spc="0" normalizeH="0" baseline="0" noProof="0">
                <a:ln>
                  <a:noFill/>
                </a:ln>
                <a:solidFill>
                  <a:srgbClr val="FFFFFF"/>
                </a:solidFill>
                <a:effectLst/>
                <a:uLnTx/>
                <a:uFillTx/>
                <a:latin typeface="Segoe UI"/>
                <a:ea typeface="+mn-ea"/>
                <a:cs typeface="+mn-cs"/>
              </a:rPr>
              <a:t>, hybrid, firewall, hub, front door, endpoints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Storage design: </a:t>
            </a:r>
            <a:r>
              <a:rPr kumimoji="0" lang="en-US" sz="1400" b="0" i="0" u="none" strike="noStrike" kern="1200" cap="none" spc="0" normalizeH="0" baseline="0" noProof="0">
                <a:ln>
                  <a:noFill/>
                </a:ln>
                <a:solidFill>
                  <a:srgbClr val="FFFFFF"/>
                </a:solidFill>
                <a:effectLst/>
                <a:uLnTx/>
                <a:uFillTx/>
                <a:latin typeface="Segoe UI"/>
                <a:ea typeface="+mn-ea"/>
                <a:cs typeface="+mn-cs"/>
              </a:rPr>
              <a:t>disk, file, blobs, CDN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Compute design: </a:t>
            </a:r>
            <a:r>
              <a:rPr kumimoji="0" lang="en-US" sz="1400" b="0" i="0" u="none" strike="noStrike" kern="1200" cap="none" spc="0" normalizeH="0" baseline="0" noProof="0">
                <a:ln>
                  <a:noFill/>
                </a:ln>
                <a:solidFill>
                  <a:srgbClr val="FFFFFF"/>
                </a:solidFill>
                <a:effectLst/>
                <a:uLnTx/>
                <a:uFillTx/>
                <a:latin typeface="Segoe UI"/>
                <a:ea typeface="+mn-ea"/>
                <a:cs typeface="+mn-cs"/>
              </a:rPr>
              <a:t>VMs, containers, apps, 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Data design: </a:t>
            </a:r>
            <a:r>
              <a:rPr kumimoji="0" lang="en-US" sz="1400" b="0" i="0" u="none" strike="noStrike" kern="1200" cap="none" spc="0" normalizeH="0" baseline="0" noProof="0">
                <a:ln>
                  <a:noFill/>
                </a:ln>
                <a:solidFill>
                  <a:srgbClr val="FFFFFF"/>
                </a:solidFill>
                <a:effectLst/>
                <a:uLnTx/>
                <a:uFillTx/>
                <a:latin typeface="Segoe UI"/>
                <a:ea typeface="+mn-ea"/>
                <a:cs typeface="+mn-cs"/>
              </a:rPr>
              <a:t>Structured/ unstructured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59" name="Freeform: Shape 58">
            <a:extLst>
              <a:ext uri="{FF2B5EF4-FFF2-40B4-BE49-F238E27FC236}">
                <a16:creationId xmlns:a16="http://schemas.microsoft.com/office/drawing/2014/main" id="{2A9FA1EF-A87F-420C-A5D7-993A9011CC07}"/>
              </a:ext>
            </a:extLst>
          </p:cNvPr>
          <p:cNvSpPr/>
          <p:nvPr/>
        </p:nvSpPr>
        <p:spPr>
          <a:xfrm>
            <a:off x="5128209"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zone ID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and access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Role-based access control </a:t>
            </a:r>
            <a:r>
              <a:rPr kumimoji="0" lang="en-US" sz="1400" b="0" i="0" u="none" strike="noStrike" kern="1200" cap="none" spc="0" normalizeH="0" baseline="0" noProof="0">
                <a:ln>
                  <a:noFill/>
                </a:ln>
                <a:solidFill>
                  <a:srgbClr val="FFFFFF"/>
                </a:solidFill>
                <a:effectLst/>
                <a:uLnTx/>
                <a:uFillTx/>
                <a:latin typeface="Segoe UI Semibold"/>
                <a:ea typeface="+mn-ea"/>
                <a:cs typeface="+mn-cs"/>
              </a:rPr>
              <a:t>RBAC</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Manage to </a:t>
            </a:r>
            <a:r>
              <a:rPr kumimoji="0" lang="en-US" sz="1400" b="0" i="0" u="none" strike="noStrike" kern="1200" cap="none" spc="0" normalizeH="0" baseline="0" noProof="0">
                <a:ln>
                  <a:noFill/>
                </a:ln>
                <a:solidFill>
                  <a:srgbClr val="FFFFFF"/>
                </a:solidFill>
                <a:effectLst/>
                <a:uLnTx/>
                <a:uFillTx/>
                <a:latin typeface="Segoe UI Semibold"/>
                <a:ea typeface="+mn-ea"/>
                <a:cs typeface="+mn-cs"/>
              </a:rPr>
              <a:t>least privilege</a:t>
            </a:r>
          </a:p>
        </p:txBody>
      </p:sp>
      <p:sp>
        <p:nvSpPr>
          <p:cNvPr id="60" name="Freeform: Shape 59">
            <a:extLst>
              <a:ext uri="{FF2B5EF4-FFF2-40B4-BE49-F238E27FC236}">
                <a16:creationId xmlns:a16="http://schemas.microsoft.com/office/drawing/2014/main" id="{283BCD8F-EE9E-4321-8ED3-11957C75EBFD}"/>
              </a:ext>
            </a:extLst>
          </p:cNvPr>
          <p:cNvSpPr/>
          <p:nvPr/>
        </p:nvSpPr>
        <p:spPr>
          <a:xfrm>
            <a:off x="7395562"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zone cost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Costs and billing</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Analyze </a:t>
            </a:r>
            <a:r>
              <a:rPr kumimoji="0" lang="en-US" sz="1400" b="0" i="0" u="none" strike="noStrike" kern="1200" cap="none" spc="0" normalizeH="0" baseline="0" noProof="0">
                <a:ln>
                  <a:noFill/>
                </a:ln>
                <a:solidFill>
                  <a:srgbClr val="FFFFFF"/>
                </a:solidFill>
                <a:effectLst/>
                <a:uLnTx/>
                <a:uFillTx/>
                <a:latin typeface="Segoe UI Semibold"/>
                <a:ea typeface="+mn-ea"/>
                <a:cs typeface="+mn-cs"/>
              </a:rPr>
              <a:t>Cloud Costs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Monitor with </a:t>
            </a:r>
            <a:r>
              <a:rPr kumimoji="0" lang="en-US" sz="1400" b="0" i="0" u="none" strike="noStrike" kern="1200" cap="none" spc="0" normalizeH="0" baseline="0" noProof="0">
                <a:ln>
                  <a:noFill/>
                </a:ln>
                <a:solidFill>
                  <a:srgbClr val="FFFFFF"/>
                </a:solidFill>
                <a:effectLst/>
                <a:uLnTx/>
                <a:uFillTx/>
                <a:latin typeface="Segoe UI Semibold"/>
                <a:ea typeface="+mn-ea"/>
                <a:cs typeface="+mn-cs"/>
              </a:rPr>
              <a:t>budgets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Optimize</a:t>
            </a:r>
            <a:r>
              <a:rPr kumimoji="0" lang="en-US" sz="1400" b="0" i="0" u="none" strike="noStrike" kern="1200" cap="none" spc="0" normalizeH="0" baseline="0" noProof="0">
                <a:ln>
                  <a:noFill/>
                </a:ln>
                <a:solidFill>
                  <a:srgbClr val="FFFFFF"/>
                </a:solidFill>
                <a:effectLst/>
                <a:uLnTx/>
                <a:uFillTx/>
                <a:latin typeface="Segoe UI"/>
                <a:ea typeface="+mn-ea"/>
                <a:cs typeface="+mn-cs"/>
              </a:rPr>
              <a:t> with recommendations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Manage</a:t>
            </a:r>
            <a:r>
              <a:rPr kumimoji="0" lang="en-US" sz="1400" b="0" i="0" u="none" strike="noStrike" kern="1200" cap="none" spc="0" normalizeH="0" baseline="0" noProof="0">
                <a:ln>
                  <a:noFill/>
                </a:ln>
                <a:solidFill>
                  <a:srgbClr val="FFFFFF"/>
                </a:solidFill>
                <a:effectLst/>
                <a:uLnTx/>
                <a:uFillTx/>
                <a:latin typeface="Segoe UI"/>
                <a:ea typeface="+mn-ea"/>
                <a:cs typeface="+mn-cs"/>
              </a:rPr>
              <a:t> invoices</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payments</a:t>
            </a:r>
          </a:p>
        </p:txBody>
      </p:sp>
      <p:sp>
        <p:nvSpPr>
          <p:cNvPr id="61" name="Freeform: Shape 60">
            <a:extLst>
              <a:ext uri="{FF2B5EF4-FFF2-40B4-BE49-F238E27FC236}">
                <a16:creationId xmlns:a16="http://schemas.microsoft.com/office/drawing/2014/main" id="{AC7C2748-ED0C-473B-BBFE-B63469C10371}"/>
              </a:ext>
            </a:extLst>
          </p:cNvPr>
          <p:cNvSpPr/>
          <p:nvPr/>
        </p:nvSpPr>
        <p:spPr>
          <a:xfrm>
            <a:off x="9662915"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Blueprints</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AI</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BigData</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Hybrid networks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IoT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SAP</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VMs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WebApps</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DevOps</a:t>
            </a:r>
          </a:p>
        </p:txBody>
      </p:sp>
      <p:sp>
        <p:nvSpPr>
          <p:cNvPr id="2" name="Title 1">
            <a:extLst>
              <a:ext uri="{FF2B5EF4-FFF2-40B4-BE49-F238E27FC236}">
                <a16:creationId xmlns:a16="http://schemas.microsoft.com/office/drawing/2014/main" id="{13879E56-79F7-4195-B5F6-67C5022473C1}"/>
              </a:ext>
            </a:extLst>
          </p:cNvPr>
          <p:cNvSpPr>
            <a:spLocks noGrp="1"/>
          </p:cNvSpPr>
          <p:nvPr>
            <p:ph type="title"/>
          </p:nvPr>
        </p:nvSpPr>
        <p:spPr/>
        <p:txBody>
          <a:bodyPr/>
          <a:lstStyle/>
          <a:p>
            <a:r>
              <a:rPr lang="en-US"/>
              <a:t>Ready</a:t>
            </a:r>
          </a:p>
        </p:txBody>
      </p:sp>
      <p:sp>
        <p:nvSpPr>
          <p:cNvPr id="3" name="Rectangle 2">
            <a:extLst>
              <a:ext uri="{FF2B5EF4-FFF2-40B4-BE49-F238E27FC236}">
                <a16:creationId xmlns:a16="http://schemas.microsoft.com/office/drawing/2014/main" id="{1BC9D39C-4DB6-44C8-B4DC-3D308C44246D}"/>
              </a:ext>
            </a:extLst>
          </p:cNvPr>
          <p:cNvSpPr/>
          <p:nvPr/>
        </p:nvSpPr>
        <p:spPr>
          <a:xfrm>
            <a:off x="588262" y="1312500"/>
            <a:ext cx="6669787" cy="923330"/>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Ready establishes a cloud foundation or Adoption Target that can provide hosting for any adoption efforts. This should consist of common denominators across 80–90% of cloud adoption.</a:t>
            </a:r>
          </a:p>
        </p:txBody>
      </p:sp>
      <p:sp>
        <p:nvSpPr>
          <p:cNvPr id="27" name="Rectangle: Rounded Corners 26">
            <a:extLst>
              <a:ext uri="{FF2B5EF4-FFF2-40B4-BE49-F238E27FC236}">
                <a16:creationId xmlns:a16="http://schemas.microsoft.com/office/drawing/2014/main" id="{947D8DB2-5A54-42E7-A297-ADECB40788FD}"/>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412CC7AA-321E-482A-8CB0-2A08BFF37A4E}"/>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00226F17-71F0-4B83-B4DC-DF0B6E30EBB8}"/>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E9C0B500-1A12-4BE7-A390-39BEBB45ADFF}"/>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1" name="check 3" title="Icon of a checkmark with a circle around it">
              <a:extLst>
                <a:ext uri="{FF2B5EF4-FFF2-40B4-BE49-F238E27FC236}">
                  <a16:creationId xmlns:a16="http://schemas.microsoft.com/office/drawing/2014/main" id="{E14CC724-4B07-4C62-833E-4E2E2F467832}"/>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Plan">
            <a:extLst>
              <a:ext uri="{FF2B5EF4-FFF2-40B4-BE49-F238E27FC236}">
                <a16:creationId xmlns:a16="http://schemas.microsoft.com/office/drawing/2014/main" id="{F9365000-8F03-4998-8E92-8EE560965723}"/>
              </a:ext>
            </a:extLst>
          </p:cNvPr>
          <p:cNvGrpSpPr/>
          <p:nvPr/>
        </p:nvGrpSpPr>
        <p:grpSpPr>
          <a:xfrm>
            <a:off x="8011157" y="395708"/>
            <a:ext cx="1226203" cy="437524"/>
            <a:chOff x="3716688" y="2901128"/>
            <a:chExt cx="2318149" cy="827144"/>
          </a:xfrm>
        </p:grpSpPr>
        <p:sp>
          <p:nvSpPr>
            <p:cNvPr id="33" name="Rectangle: Rounded Corners 32">
              <a:extLst>
                <a:ext uri="{FF2B5EF4-FFF2-40B4-BE49-F238E27FC236}">
                  <a16:creationId xmlns:a16="http://schemas.microsoft.com/office/drawing/2014/main" id="{3ED31E5D-6136-46F4-8C3B-04C211B0DCF8}"/>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12C44435-D075-419C-A804-088C1A455C0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5" name="BulletedList_E8FD" title="Icon of a bulleted list">
              <a:extLst>
                <a:ext uri="{FF2B5EF4-FFF2-40B4-BE49-F238E27FC236}">
                  <a16:creationId xmlns:a16="http://schemas.microsoft.com/office/drawing/2014/main" id="{367E45A6-A4BE-4911-A52B-E1DBF613BC04}"/>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Adpot">
            <a:extLst>
              <a:ext uri="{FF2B5EF4-FFF2-40B4-BE49-F238E27FC236}">
                <a16:creationId xmlns:a16="http://schemas.microsoft.com/office/drawing/2014/main" id="{70B3EE43-748B-4A92-A420-9447EC3CCB1B}"/>
              </a:ext>
            </a:extLst>
          </p:cNvPr>
          <p:cNvGrpSpPr/>
          <p:nvPr/>
        </p:nvGrpSpPr>
        <p:grpSpPr>
          <a:xfrm>
            <a:off x="10622288" y="395708"/>
            <a:ext cx="1206105" cy="437524"/>
            <a:chOff x="9006021" y="2909875"/>
            <a:chExt cx="2280155" cy="827144"/>
          </a:xfrm>
        </p:grpSpPr>
        <p:sp>
          <p:nvSpPr>
            <p:cNvPr id="37" name="Rectangle: Rounded Corners 36">
              <a:extLst>
                <a:ext uri="{FF2B5EF4-FFF2-40B4-BE49-F238E27FC236}">
                  <a16:creationId xmlns:a16="http://schemas.microsoft.com/office/drawing/2014/main" id="{586B9C18-6F6A-4301-BCB7-0C885050EA04}"/>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Rectangle 37">
              <a:extLst>
                <a:ext uri="{FF2B5EF4-FFF2-40B4-BE49-F238E27FC236}">
                  <a16:creationId xmlns:a16="http://schemas.microsoft.com/office/drawing/2014/main" id="{C93EC8BA-B0F8-4833-A7C8-2DD0A7C62C81}"/>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9" name="arrow_3" title="Icon of an arrow pointing down at a line">
              <a:extLst>
                <a:ext uri="{FF2B5EF4-FFF2-40B4-BE49-F238E27FC236}">
                  <a16:creationId xmlns:a16="http://schemas.microsoft.com/office/drawing/2014/main" id="{4C780074-F8D6-4E97-99A6-12B595819348}"/>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0" name="Group 39" descr="Define Strategy">
            <a:extLst>
              <a:ext uri="{FF2B5EF4-FFF2-40B4-BE49-F238E27FC236}">
                <a16:creationId xmlns:a16="http://schemas.microsoft.com/office/drawing/2014/main" id="{71987458-BAB8-4DB4-8F05-63FFDF13BDE8}"/>
              </a:ext>
            </a:extLst>
          </p:cNvPr>
          <p:cNvGrpSpPr/>
          <p:nvPr/>
        </p:nvGrpSpPr>
        <p:grpSpPr>
          <a:xfrm>
            <a:off x="6629115" y="312170"/>
            <a:ext cx="1226203" cy="604598"/>
            <a:chOff x="1103923" y="2743198"/>
            <a:chExt cx="2318149" cy="1143000"/>
          </a:xfrm>
        </p:grpSpPr>
        <p:sp>
          <p:nvSpPr>
            <p:cNvPr id="41" name="Rectangle: Rounded Corners 40">
              <a:extLst>
                <a:ext uri="{FF2B5EF4-FFF2-40B4-BE49-F238E27FC236}">
                  <a16:creationId xmlns:a16="http://schemas.microsoft.com/office/drawing/2014/main" id="{EB417D03-AE7B-4931-874B-872FAD8F1B9C}"/>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plan" title="Icon of a circle with an arrow projecting from it between two exes">
              <a:extLst>
                <a:ext uri="{FF2B5EF4-FFF2-40B4-BE49-F238E27FC236}">
                  <a16:creationId xmlns:a16="http://schemas.microsoft.com/office/drawing/2014/main" id="{59B2C095-1B8C-4C1F-BF23-2A0D81B241ED}"/>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3" name="TextBox 42">
              <a:extLst>
                <a:ext uri="{FF2B5EF4-FFF2-40B4-BE49-F238E27FC236}">
                  <a16:creationId xmlns:a16="http://schemas.microsoft.com/office/drawing/2014/main" id="{40C1CD60-5070-4D27-ACB4-49AC8E81B293}"/>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4" name="Rectangle: Rounded Corners 43">
            <a:extLst>
              <a:ext uri="{FF2B5EF4-FFF2-40B4-BE49-F238E27FC236}">
                <a16:creationId xmlns:a16="http://schemas.microsoft.com/office/drawing/2014/main" id="{D464C68B-B35E-43FD-A99A-F2E9FA4829CA}"/>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5" name="Group 44" descr="Manage">
            <a:extLst>
              <a:ext uri="{FF2B5EF4-FFF2-40B4-BE49-F238E27FC236}">
                <a16:creationId xmlns:a16="http://schemas.microsoft.com/office/drawing/2014/main" id="{96EFE2A5-449E-40A0-9A5C-5971F3E25306}"/>
              </a:ext>
            </a:extLst>
          </p:cNvPr>
          <p:cNvGrpSpPr/>
          <p:nvPr/>
        </p:nvGrpSpPr>
        <p:grpSpPr>
          <a:xfrm>
            <a:off x="9954953" y="1093250"/>
            <a:ext cx="1228859" cy="437524"/>
            <a:chOff x="6172864" y="5454930"/>
            <a:chExt cx="2323170" cy="827144"/>
          </a:xfrm>
        </p:grpSpPr>
        <p:sp>
          <p:nvSpPr>
            <p:cNvPr id="46" name="Rectangle: Rounded Corners 45">
              <a:extLst>
                <a:ext uri="{FF2B5EF4-FFF2-40B4-BE49-F238E27FC236}">
                  <a16:creationId xmlns:a16="http://schemas.microsoft.com/office/drawing/2014/main" id="{F6788359-050E-46C9-9D60-E01A36F3CAFA}"/>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Trackers_EADF_bidi" title="Icon of a clipboard with a checklist on it">
              <a:extLst>
                <a:ext uri="{FF2B5EF4-FFF2-40B4-BE49-F238E27FC236}">
                  <a16:creationId xmlns:a16="http://schemas.microsoft.com/office/drawing/2014/main" id="{B448B231-A42A-46C5-8A69-B428A4131BCF}"/>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42E0B7AD-F6A1-4EA5-8818-020A1EF6E591}"/>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9" name="Group 48" descr="Govern">
            <a:extLst>
              <a:ext uri="{FF2B5EF4-FFF2-40B4-BE49-F238E27FC236}">
                <a16:creationId xmlns:a16="http://schemas.microsoft.com/office/drawing/2014/main" id="{6F179BB9-6AD6-4225-85C1-6F5DF26B1554}"/>
              </a:ext>
            </a:extLst>
          </p:cNvPr>
          <p:cNvGrpSpPr/>
          <p:nvPr/>
        </p:nvGrpSpPr>
        <p:grpSpPr>
          <a:xfrm>
            <a:off x="8655740" y="1093250"/>
            <a:ext cx="1226203" cy="437524"/>
            <a:chOff x="3716688" y="5454930"/>
            <a:chExt cx="2318149" cy="827144"/>
          </a:xfrm>
        </p:grpSpPr>
        <p:sp>
          <p:nvSpPr>
            <p:cNvPr id="50" name="Rectangle: Rounded Corners 49">
              <a:extLst>
                <a:ext uri="{FF2B5EF4-FFF2-40B4-BE49-F238E27FC236}">
                  <a16:creationId xmlns:a16="http://schemas.microsoft.com/office/drawing/2014/main" id="{B5EB620C-7474-4572-A403-9794B090AFF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Org_ECA6" title="Icon of three boxes in a bracket chart">
              <a:extLst>
                <a:ext uri="{FF2B5EF4-FFF2-40B4-BE49-F238E27FC236}">
                  <a16:creationId xmlns:a16="http://schemas.microsoft.com/office/drawing/2014/main" id="{B96DE0A0-B4F8-4C5C-88DE-62D326D50ED0}"/>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2" name="TextBox 51">
              <a:extLst>
                <a:ext uri="{FF2B5EF4-FFF2-40B4-BE49-F238E27FC236}">
                  <a16:creationId xmlns:a16="http://schemas.microsoft.com/office/drawing/2014/main" id="{B2E955AB-BF49-4D0B-8FEB-C48634703C8C}"/>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3" name="Rectangle 52">
            <a:extLst>
              <a:ext uri="{FF2B5EF4-FFF2-40B4-BE49-F238E27FC236}">
                <a16:creationId xmlns:a16="http://schemas.microsoft.com/office/drawing/2014/main" id="{34125725-270D-4D7A-95CF-AF9859AA0E48}"/>
              </a:ext>
              <a:ext uri="{C183D7F6-B498-43B3-948B-1728B52AA6E4}">
                <adec:decorative xmlns:adec="http://schemas.microsoft.com/office/drawing/2017/decorative" val="1"/>
              </a:ext>
            </a:extLst>
          </p:cNvPr>
          <p:cNvSpPr/>
          <p:nvPr/>
        </p:nvSpPr>
        <p:spPr bwMode="auto">
          <a:xfrm>
            <a:off x="10572147"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ectangle 53">
            <a:extLst>
              <a:ext uri="{FF2B5EF4-FFF2-40B4-BE49-F238E27FC236}">
                <a16:creationId xmlns:a16="http://schemas.microsoft.com/office/drawing/2014/main" id="{3CE040E4-1A1A-4D84-AB03-0D257669E455}"/>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Rectangle 54">
            <a:extLst>
              <a:ext uri="{FF2B5EF4-FFF2-40B4-BE49-F238E27FC236}">
                <a16:creationId xmlns:a16="http://schemas.microsoft.com/office/drawing/2014/main" id="{402F10CE-9BF9-4452-B81E-5F44C43944C0}"/>
              </a:ext>
              <a:ext uri="{C183D7F6-B498-43B3-948B-1728B52AA6E4}">
                <adec:decorative xmlns:adec="http://schemas.microsoft.com/office/drawing/2017/decorative" val="1"/>
              </a:ext>
            </a:extLst>
          </p:cNvPr>
          <p:cNvSpPr/>
          <p:nvPr/>
        </p:nvSpPr>
        <p:spPr bwMode="auto">
          <a:xfrm>
            <a:off x="6463431" y="238711"/>
            <a:ext cx="1428752"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Rectangle 55">
            <a:extLst>
              <a:ext uri="{FF2B5EF4-FFF2-40B4-BE49-F238E27FC236}">
                <a16:creationId xmlns:a16="http://schemas.microsoft.com/office/drawing/2014/main" id="{816A56F3-FCA9-49CA-BE9F-EC7D1D29F086}"/>
              </a:ext>
              <a:ext uri="{C183D7F6-B498-43B3-948B-1728B52AA6E4}">
                <adec:decorative xmlns:adec="http://schemas.microsoft.com/office/drawing/2017/decorative" val="1"/>
              </a:ext>
            </a:extLst>
          </p:cNvPr>
          <p:cNvSpPr/>
          <p:nvPr/>
        </p:nvSpPr>
        <p:spPr bwMode="auto">
          <a:xfrm>
            <a:off x="7993145"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23353545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696BDC-482E-4EBA-8F60-DC52106D1C65}"/>
              </a:ext>
            </a:extLst>
          </p:cNvPr>
          <p:cNvSpPr/>
          <p:nvPr/>
        </p:nvSpPr>
        <p:spPr bwMode="auto">
          <a:xfrm>
            <a:off x="427038" y="5160963"/>
            <a:ext cx="5691187" cy="13843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Oval 7">
            <a:extLst>
              <a:ext uri="{FF2B5EF4-FFF2-40B4-BE49-F238E27FC236}">
                <a16:creationId xmlns:a16="http://schemas.microsoft.com/office/drawing/2014/main" id="{4948DAC9-E3F4-4D6E-8725-76A0F15383D7}"/>
              </a:ext>
            </a:extLst>
          </p:cNvPr>
          <p:cNvSpPr/>
          <p:nvPr/>
        </p:nvSpPr>
        <p:spPr bwMode="auto">
          <a:xfrm>
            <a:off x="4862084" y="5484953"/>
            <a:ext cx="768709" cy="768709"/>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a:extLst>
              <a:ext uri="{FF2B5EF4-FFF2-40B4-BE49-F238E27FC236}">
                <a16:creationId xmlns:a16="http://schemas.microsoft.com/office/drawing/2014/main" id="{E1668CB8-A144-4FD9-8C36-82D042464417}"/>
              </a:ext>
            </a:extLst>
          </p:cNvPr>
          <p:cNvSpPr>
            <a:spLocks noGrp="1"/>
          </p:cNvSpPr>
          <p:nvPr>
            <p:ph type="title"/>
          </p:nvPr>
        </p:nvSpPr>
        <p:spPr/>
        <p:txBody>
          <a:bodyPr wrap="square" anchor="b">
            <a:normAutofit/>
          </a:bodyPr>
          <a:lstStyle/>
          <a:p>
            <a:r>
              <a:rPr lang="en-US" dirty="0">
                <a:solidFill>
                  <a:schemeClr val="tx1"/>
                </a:solidFill>
              </a:rPr>
              <a:t>Ready | </a:t>
            </a:r>
            <a:r>
              <a:rPr lang="en-US" dirty="0">
                <a:solidFill>
                  <a:schemeClr val="tx2"/>
                </a:solidFill>
              </a:rPr>
              <a:t>Azure setup guide</a:t>
            </a:r>
            <a:endParaRPr lang="en-US" dirty="0">
              <a:solidFill>
                <a:schemeClr val="tx1"/>
              </a:solidFill>
            </a:endParaRPr>
          </a:p>
        </p:txBody>
      </p:sp>
      <p:sp>
        <p:nvSpPr>
          <p:cNvPr id="3" name="Content Placeholder 2">
            <a:extLst>
              <a:ext uri="{FF2B5EF4-FFF2-40B4-BE49-F238E27FC236}">
                <a16:creationId xmlns:a16="http://schemas.microsoft.com/office/drawing/2014/main" id="{89855D84-6C3B-4C69-8D4F-14009AFB09A4}"/>
              </a:ext>
            </a:extLst>
          </p:cNvPr>
          <p:cNvSpPr>
            <a:spLocks noGrp="1"/>
          </p:cNvSpPr>
          <p:nvPr>
            <p:ph type="body" sz="quarter" idx="10"/>
          </p:nvPr>
        </p:nvSpPr>
        <p:spPr>
          <a:xfrm>
            <a:off x="456054" y="1922317"/>
            <a:ext cx="5128732" cy="4495148"/>
          </a:xfrm>
        </p:spPr>
        <p:txBody>
          <a:bodyPr vert="horz" wrap="square" lIns="0" tIns="0" rIns="0" bIns="0" rtlCol="0">
            <a:noAutofit/>
          </a:bodyPr>
          <a:lstStyle/>
          <a:p>
            <a:pPr marL="342900" indent="-342900">
              <a:buFont typeface="Arial" panose="020B0604020202020204" pitchFamily="34" charset="0"/>
              <a:buChar char="•"/>
            </a:pPr>
            <a:r>
              <a:rPr lang="en-US" sz="1800" dirty="0">
                <a:latin typeface="Segoe UI "/>
              </a:rPr>
              <a:t>Prepare the cloud environment before building and deploying solutions using Azure services</a:t>
            </a:r>
          </a:p>
          <a:p>
            <a:pPr marL="342900" indent="-342900">
              <a:buFont typeface="Arial" panose="020B0604020202020204" pitchFamily="34" charset="0"/>
              <a:buChar char="•"/>
            </a:pPr>
            <a:r>
              <a:rPr lang="en-US" sz="1800" dirty="0">
                <a:latin typeface="Segoe UI "/>
              </a:rPr>
              <a:t>The Azure setup guide provides guidance on how to organize resources, control costs, and secure and manage your organization helping you create your landing zone in Azure</a:t>
            </a:r>
          </a:p>
        </p:txBody>
      </p:sp>
      <p:sp>
        <p:nvSpPr>
          <p:cNvPr id="85" name="Rectangle 84">
            <a:extLst>
              <a:ext uri="{FF2B5EF4-FFF2-40B4-BE49-F238E27FC236}">
                <a16:creationId xmlns:a16="http://schemas.microsoft.com/office/drawing/2014/main" id="{6BBBED37-A7B4-44A0-8650-A9035BA9AAB4}"/>
              </a:ext>
            </a:extLst>
          </p:cNvPr>
          <p:cNvSpPr/>
          <p:nvPr/>
        </p:nvSpPr>
        <p:spPr>
          <a:xfrm>
            <a:off x="713203" y="5431433"/>
            <a:ext cx="336712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The guide is also published in the </a:t>
            </a:r>
            <a:r>
              <a:rPr kumimoji="0" lang="en-US" sz="1800" b="0" i="0" u="none" strike="noStrike" kern="1200" cap="none" spc="0" normalizeH="0" baseline="0" noProof="0" dirty="0">
                <a:ln>
                  <a:noFill/>
                </a:ln>
                <a:solidFill>
                  <a:srgbClr val="0078D3"/>
                </a:solidFill>
                <a:effectLst/>
                <a:uLnTx/>
                <a:uFillTx/>
                <a:latin typeface="Segoe UI Semibold"/>
                <a:ea typeface="+mn-ea"/>
                <a:cs typeface="Segoe UI" panose="020B0502040204020203" pitchFamily="34" charset="0"/>
              </a:rPr>
              <a:t>Azure </a:t>
            </a:r>
            <a:r>
              <a:rPr kumimoji="0" lang="en-US" sz="1800" b="0" i="0" u="none" strike="noStrike" kern="1200" cap="none" spc="0" normalizeH="0" baseline="0" noProof="0" dirty="0" err="1">
                <a:ln>
                  <a:noFill/>
                </a:ln>
                <a:solidFill>
                  <a:srgbClr val="0078D3"/>
                </a:solidFill>
                <a:effectLst/>
                <a:uLnTx/>
                <a:uFillTx/>
                <a:latin typeface="Segoe UI Semibold"/>
                <a:ea typeface="+mn-ea"/>
                <a:cs typeface="Segoe UI" panose="020B0502040204020203" pitchFamily="34" charset="0"/>
              </a:rPr>
              <a:t>Quickstart</a:t>
            </a:r>
            <a:r>
              <a:rPr kumimoji="0" lang="en-US" sz="1800" b="0" i="0" u="none" strike="noStrike" kern="1200" cap="none" spc="0" normalizeH="0" baseline="0" noProof="0" dirty="0">
                <a:ln>
                  <a:noFill/>
                </a:ln>
                <a:solidFill>
                  <a:srgbClr val="0078D3"/>
                </a:solidFill>
                <a:effectLst/>
                <a:uLnTx/>
                <a:uFillTx/>
                <a:latin typeface="Segoe UI Semibold"/>
                <a:ea typeface="+mn-ea"/>
                <a:cs typeface="Segoe UI" panose="020B0502040204020203" pitchFamily="34" charset="0"/>
              </a:rPr>
              <a:t> Center </a:t>
            </a:r>
            <a:r>
              <a:rPr kumimoji="0" lang="en-US" sz="18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within the Azure Portal </a:t>
            </a:r>
          </a:p>
        </p:txBody>
      </p:sp>
      <p:pic>
        <p:nvPicPr>
          <p:cNvPr id="7" name="Picture 6">
            <a:extLst>
              <a:ext uri="{FF2B5EF4-FFF2-40B4-BE49-F238E27FC236}">
                <a16:creationId xmlns:a16="http://schemas.microsoft.com/office/drawing/2014/main" id="{3EB2A01C-91AC-4188-A834-8C9A4A96E1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r="42442"/>
          <a:stretch/>
        </p:blipFill>
        <p:spPr>
          <a:xfrm>
            <a:off x="6354763" y="0"/>
            <a:ext cx="5837237" cy="6858000"/>
          </a:xfrm>
          <a:prstGeom prst="rect">
            <a:avLst/>
          </a:prstGeom>
          <a:ln>
            <a:solidFill>
              <a:schemeClr val="accent1"/>
            </a:solidFill>
          </a:ln>
        </p:spPr>
      </p:pic>
      <p:pic>
        <p:nvPicPr>
          <p:cNvPr id="6" name="Graphic 5" descr="Caret Right with solid fill">
            <a:extLst>
              <a:ext uri="{FF2B5EF4-FFF2-40B4-BE49-F238E27FC236}">
                <a16:creationId xmlns:a16="http://schemas.microsoft.com/office/drawing/2014/main" id="{C8F0C75D-88E7-4C1C-BE35-82A795E37A8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937025" y="5544287"/>
            <a:ext cx="676696" cy="676696"/>
          </a:xfrm>
          <a:prstGeom prst="rect">
            <a:avLst/>
          </a:prstGeom>
        </p:spPr>
      </p:pic>
      <p:sp>
        <p:nvSpPr>
          <p:cNvPr id="86" name="Rectangle: Rounded Corners 85">
            <a:extLst>
              <a:ext uri="{FF2B5EF4-FFF2-40B4-BE49-F238E27FC236}">
                <a16:creationId xmlns:a16="http://schemas.microsoft.com/office/drawing/2014/main" id="{5412B32C-CC84-4F27-A6E6-7BD048DDDEC2}"/>
              </a:ext>
            </a:extLst>
          </p:cNvPr>
          <p:cNvSpPr/>
          <p:nvPr/>
        </p:nvSpPr>
        <p:spPr>
          <a:xfrm>
            <a:off x="6632469" y="5377799"/>
            <a:ext cx="2389997" cy="1295006"/>
          </a:xfrm>
          <a:prstGeom prst="roundRect">
            <a:avLst>
              <a:gd name="adj" fmla="val 0"/>
            </a:avLst>
          </a:prstGeom>
          <a:noFill/>
          <a:ln w="381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371299266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4948DAC9-E3F4-4D6E-8725-76A0F15383D7}"/>
              </a:ext>
            </a:extLst>
          </p:cNvPr>
          <p:cNvSpPr/>
          <p:nvPr/>
        </p:nvSpPr>
        <p:spPr bwMode="auto">
          <a:xfrm>
            <a:off x="4862084" y="5484953"/>
            <a:ext cx="768709" cy="768709"/>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a:extLst>
              <a:ext uri="{FF2B5EF4-FFF2-40B4-BE49-F238E27FC236}">
                <a16:creationId xmlns:a16="http://schemas.microsoft.com/office/drawing/2014/main" id="{E1668CB8-A144-4FD9-8C36-82D042464417}"/>
              </a:ext>
            </a:extLst>
          </p:cNvPr>
          <p:cNvSpPr>
            <a:spLocks noGrp="1"/>
          </p:cNvSpPr>
          <p:nvPr>
            <p:ph type="title"/>
          </p:nvPr>
        </p:nvSpPr>
        <p:spPr/>
        <p:txBody>
          <a:bodyPr wrap="square" anchor="b">
            <a:normAutofit/>
          </a:bodyPr>
          <a:lstStyle/>
          <a:p>
            <a:r>
              <a:rPr lang="en-US" dirty="0">
                <a:solidFill>
                  <a:schemeClr val="tx1"/>
                </a:solidFill>
              </a:rPr>
              <a:t>Ready | </a:t>
            </a:r>
            <a:r>
              <a:rPr lang="en-US" dirty="0">
                <a:solidFill>
                  <a:schemeClr val="tx2"/>
                </a:solidFill>
              </a:rPr>
              <a:t>Azure Naming Convention</a:t>
            </a:r>
            <a:endParaRPr lang="en-US" dirty="0">
              <a:solidFill>
                <a:schemeClr val="tx1"/>
              </a:solidFill>
            </a:endParaRPr>
          </a:p>
        </p:txBody>
      </p:sp>
      <p:pic>
        <p:nvPicPr>
          <p:cNvPr id="6" name="Graphic 5" descr="Caret Right with solid fill">
            <a:extLst>
              <a:ext uri="{FF2B5EF4-FFF2-40B4-BE49-F238E27FC236}">
                <a16:creationId xmlns:a16="http://schemas.microsoft.com/office/drawing/2014/main" id="{C8F0C75D-88E7-4C1C-BE35-82A795E37A8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937025" y="5544287"/>
            <a:ext cx="676696" cy="676696"/>
          </a:xfrm>
          <a:prstGeom prst="rect">
            <a:avLst/>
          </a:prstGeom>
        </p:spPr>
      </p:pic>
      <p:pic>
        <p:nvPicPr>
          <p:cNvPr id="9" name="Picture 8">
            <a:extLst>
              <a:ext uri="{FF2B5EF4-FFF2-40B4-BE49-F238E27FC236}">
                <a16:creationId xmlns:a16="http://schemas.microsoft.com/office/drawing/2014/main" id="{8C385BD8-6C57-4042-93F4-1901F82DEC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867" y="1254774"/>
            <a:ext cx="7233584" cy="5112501"/>
          </a:xfrm>
          <a:prstGeom prst="rect">
            <a:avLst/>
          </a:prstGeom>
        </p:spPr>
      </p:pic>
    </p:spTree>
    <p:extLst>
      <p:ext uri="{BB962C8B-B14F-4D97-AF65-F5344CB8AC3E}">
        <p14:creationId xmlns:p14="http://schemas.microsoft.com/office/powerpoint/2010/main" val="285837973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1ED9D04C-C712-485C-BFE4-25A2B80894CF}"/>
              </a:ext>
            </a:extLst>
          </p:cNvPr>
          <p:cNvSpPr/>
          <p:nvPr/>
        </p:nvSpPr>
        <p:spPr>
          <a:xfrm>
            <a:off x="592467"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Azure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readiness guide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management:</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management groups, subscriptions, resource groups, resources tree hierarchy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Naming Standards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tags</a:t>
            </a:r>
          </a:p>
        </p:txBody>
      </p:sp>
      <p:sp>
        <p:nvSpPr>
          <p:cNvPr id="58" name="Freeform: Shape 57">
            <a:extLst>
              <a:ext uri="{FF2B5EF4-FFF2-40B4-BE49-F238E27FC236}">
                <a16:creationId xmlns:a16="http://schemas.microsoft.com/office/drawing/2014/main" id="{8DFB46DF-C8C3-4E1D-B407-8BE7EDC407C6}"/>
              </a:ext>
            </a:extLst>
          </p:cNvPr>
          <p:cNvSpPr/>
          <p:nvPr/>
        </p:nvSpPr>
        <p:spPr>
          <a:xfrm>
            <a:off x="2859071"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Landing zone infrastructure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Network design: </a:t>
            </a:r>
            <a:r>
              <a:rPr kumimoji="0" lang="en-US" sz="1400" b="0" i="0" u="none" strike="noStrike" kern="1200" cap="none" spc="0" normalizeH="0" baseline="0" noProof="0" dirty="0" err="1">
                <a:ln>
                  <a:noFill/>
                </a:ln>
                <a:solidFill>
                  <a:srgbClr val="FFFFFF"/>
                </a:solidFill>
                <a:effectLst/>
                <a:uLnTx/>
                <a:uFillTx/>
                <a:latin typeface="Segoe UI"/>
                <a:ea typeface="+mn-ea"/>
                <a:cs typeface="+mn-cs"/>
              </a:rPr>
              <a:t>Vnet</a:t>
            </a:r>
            <a:r>
              <a:rPr kumimoji="0" lang="en-US" sz="1400" b="0" i="0" u="none" strike="noStrike" kern="1200" cap="none" spc="0" normalizeH="0" baseline="0" noProof="0" dirty="0">
                <a:ln>
                  <a:noFill/>
                </a:ln>
                <a:solidFill>
                  <a:srgbClr val="FFFFFF"/>
                </a:solidFill>
                <a:effectLst/>
                <a:uLnTx/>
                <a:uFillTx/>
                <a:latin typeface="Segoe UI"/>
                <a:ea typeface="+mn-ea"/>
                <a:cs typeface="+mn-cs"/>
              </a:rPr>
              <a:t>, hybrid, firewall, hub, front door, endpoints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Storage design: </a:t>
            </a:r>
            <a:r>
              <a:rPr kumimoji="0" lang="en-US" sz="1400" b="0" i="0" u="none" strike="noStrike" kern="1200" cap="none" spc="0" normalizeH="0" baseline="0" noProof="0" dirty="0">
                <a:ln>
                  <a:noFill/>
                </a:ln>
                <a:solidFill>
                  <a:srgbClr val="FFFFFF"/>
                </a:solidFill>
                <a:effectLst/>
                <a:uLnTx/>
                <a:uFillTx/>
                <a:latin typeface="Segoe UI"/>
                <a:ea typeface="+mn-ea"/>
                <a:cs typeface="+mn-cs"/>
              </a:rPr>
              <a:t>disk, file, blobs, CDN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Compute design: </a:t>
            </a:r>
            <a:r>
              <a:rPr kumimoji="0" lang="en-US" sz="1400" b="0" i="0" u="none" strike="noStrike" kern="1200" cap="none" spc="0" normalizeH="0" baseline="0" noProof="0" dirty="0">
                <a:ln>
                  <a:noFill/>
                </a:ln>
                <a:solidFill>
                  <a:srgbClr val="FFFFFF"/>
                </a:solidFill>
                <a:effectLst/>
                <a:uLnTx/>
                <a:uFillTx/>
                <a:latin typeface="Segoe UI"/>
                <a:ea typeface="+mn-ea"/>
                <a:cs typeface="+mn-cs"/>
              </a:rPr>
              <a:t>VMs, containers, apps, 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Data design: </a:t>
            </a:r>
            <a:r>
              <a:rPr kumimoji="0" lang="en-US" sz="1400" b="0" i="0" u="none" strike="noStrike" kern="1200" cap="none" spc="0" normalizeH="0" baseline="0" noProof="0" dirty="0">
                <a:ln>
                  <a:noFill/>
                </a:ln>
                <a:solidFill>
                  <a:srgbClr val="FFFFFF"/>
                </a:solidFill>
                <a:effectLst/>
                <a:uLnTx/>
                <a:uFillTx/>
                <a:latin typeface="Segoe UI"/>
                <a:ea typeface="+mn-ea"/>
                <a:cs typeface="+mn-cs"/>
              </a:rPr>
              <a:t>Structured/ unstructured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FFFFFF"/>
              </a:solidFill>
              <a:effectLst/>
              <a:uLnTx/>
              <a:uFillTx/>
              <a:latin typeface="Segoe UI Semibold"/>
              <a:ea typeface="+mn-ea"/>
              <a:cs typeface="+mn-cs"/>
            </a:endParaRPr>
          </a:p>
        </p:txBody>
      </p:sp>
      <p:sp>
        <p:nvSpPr>
          <p:cNvPr id="59" name="Freeform: Shape 58">
            <a:extLst>
              <a:ext uri="{FF2B5EF4-FFF2-40B4-BE49-F238E27FC236}">
                <a16:creationId xmlns:a16="http://schemas.microsoft.com/office/drawing/2014/main" id="{2A9FA1EF-A87F-420C-A5D7-993A9011CC07}"/>
              </a:ext>
            </a:extLst>
          </p:cNvPr>
          <p:cNvSpPr/>
          <p:nvPr/>
        </p:nvSpPr>
        <p:spPr>
          <a:xfrm>
            <a:off x="5128209"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zone ID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and access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Role-based access control </a:t>
            </a:r>
            <a:r>
              <a:rPr kumimoji="0" lang="en-US" sz="1400" b="0" i="0" u="none" strike="noStrike" kern="1200" cap="none" spc="0" normalizeH="0" baseline="0" noProof="0">
                <a:ln>
                  <a:noFill/>
                </a:ln>
                <a:solidFill>
                  <a:srgbClr val="FFFFFF"/>
                </a:solidFill>
                <a:effectLst/>
                <a:uLnTx/>
                <a:uFillTx/>
                <a:latin typeface="Segoe UI Semibold"/>
                <a:ea typeface="+mn-ea"/>
                <a:cs typeface="+mn-cs"/>
              </a:rPr>
              <a:t>RBAC</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Manage to </a:t>
            </a:r>
            <a:r>
              <a:rPr kumimoji="0" lang="en-US" sz="1400" b="0" i="0" u="none" strike="noStrike" kern="1200" cap="none" spc="0" normalizeH="0" baseline="0" noProof="0">
                <a:ln>
                  <a:noFill/>
                </a:ln>
                <a:solidFill>
                  <a:srgbClr val="FFFFFF"/>
                </a:solidFill>
                <a:effectLst/>
                <a:uLnTx/>
                <a:uFillTx/>
                <a:latin typeface="Segoe UI Semibold"/>
                <a:ea typeface="+mn-ea"/>
                <a:cs typeface="+mn-cs"/>
              </a:rPr>
              <a:t>least privilege</a:t>
            </a:r>
          </a:p>
        </p:txBody>
      </p:sp>
      <p:sp>
        <p:nvSpPr>
          <p:cNvPr id="60" name="Freeform: Shape 59">
            <a:extLst>
              <a:ext uri="{FF2B5EF4-FFF2-40B4-BE49-F238E27FC236}">
                <a16:creationId xmlns:a16="http://schemas.microsoft.com/office/drawing/2014/main" id="{283BCD8F-EE9E-4321-8ED3-11957C75EBFD}"/>
              </a:ext>
            </a:extLst>
          </p:cNvPr>
          <p:cNvSpPr/>
          <p:nvPr/>
        </p:nvSpPr>
        <p:spPr>
          <a:xfrm>
            <a:off x="7395562"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zone cost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Costs and billing</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Analyze </a:t>
            </a:r>
            <a:r>
              <a:rPr kumimoji="0" lang="en-US" sz="1400" b="0" i="0" u="none" strike="noStrike" kern="1200" cap="none" spc="0" normalizeH="0" baseline="0" noProof="0">
                <a:ln>
                  <a:noFill/>
                </a:ln>
                <a:solidFill>
                  <a:srgbClr val="FFFFFF"/>
                </a:solidFill>
                <a:effectLst/>
                <a:uLnTx/>
                <a:uFillTx/>
                <a:latin typeface="Segoe UI Semibold"/>
                <a:ea typeface="+mn-ea"/>
                <a:cs typeface="+mn-cs"/>
              </a:rPr>
              <a:t>Cloud Costs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Monitor with </a:t>
            </a:r>
            <a:r>
              <a:rPr kumimoji="0" lang="en-US" sz="1400" b="0" i="0" u="none" strike="noStrike" kern="1200" cap="none" spc="0" normalizeH="0" baseline="0" noProof="0">
                <a:ln>
                  <a:noFill/>
                </a:ln>
                <a:solidFill>
                  <a:srgbClr val="FFFFFF"/>
                </a:solidFill>
                <a:effectLst/>
                <a:uLnTx/>
                <a:uFillTx/>
                <a:latin typeface="Segoe UI Semibold"/>
                <a:ea typeface="+mn-ea"/>
                <a:cs typeface="+mn-cs"/>
              </a:rPr>
              <a:t>budgets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Optimize</a:t>
            </a:r>
            <a:r>
              <a:rPr kumimoji="0" lang="en-US" sz="1400" b="0" i="0" u="none" strike="noStrike" kern="1200" cap="none" spc="0" normalizeH="0" baseline="0" noProof="0">
                <a:ln>
                  <a:noFill/>
                </a:ln>
                <a:solidFill>
                  <a:srgbClr val="FFFFFF"/>
                </a:solidFill>
                <a:effectLst/>
                <a:uLnTx/>
                <a:uFillTx/>
                <a:latin typeface="Segoe UI"/>
                <a:ea typeface="+mn-ea"/>
                <a:cs typeface="+mn-cs"/>
              </a:rPr>
              <a:t> with recommendations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Manage</a:t>
            </a:r>
            <a:r>
              <a:rPr kumimoji="0" lang="en-US" sz="1400" b="0" i="0" u="none" strike="noStrike" kern="1200" cap="none" spc="0" normalizeH="0" baseline="0" noProof="0">
                <a:ln>
                  <a:noFill/>
                </a:ln>
                <a:solidFill>
                  <a:srgbClr val="FFFFFF"/>
                </a:solidFill>
                <a:effectLst/>
                <a:uLnTx/>
                <a:uFillTx/>
                <a:latin typeface="Segoe UI"/>
                <a:ea typeface="+mn-ea"/>
                <a:cs typeface="+mn-cs"/>
              </a:rPr>
              <a:t> invoices</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payments</a:t>
            </a:r>
          </a:p>
        </p:txBody>
      </p:sp>
      <p:sp>
        <p:nvSpPr>
          <p:cNvPr id="61" name="Freeform: Shape 60">
            <a:extLst>
              <a:ext uri="{FF2B5EF4-FFF2-40B4-BE49-F238E27FC236}">
                <a16:creationId xmlns:a16="http://schemas.microsoft.com/office/drawing/2014/main" id="{AC7C2748-ED0C-473B-BBFE-B63469C10371}"/>
              </a:ext>
            </a:extLst>
          </p:cNvPr>
          <p:cNvSpPr/>
          <p:nvPr/>
        </p:nvSpPr>
        <p:spPr>
          <a:xfrm>
            <a:off x="9662915"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Blueprints</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AI</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BigData</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Hybrid networks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IoT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SAP</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VMs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WebApps</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DevOps</a:t>
            </a:r>
          </a:p>
        </p:txBody>
      </p:sp>
      <p:sp>
        <p:nvSpPr>
          <p:cNvPr id="2" name="Title 1">
            <a:extLst>
              <a:ext uri="{FF2B5EF4-FFF2-40B4-BE49-F238E27FC236}">
                <a16:creationId xmlns:a16="http://schemas.microsoft.com/office/drawing/2014/main" id="{13879E56-79F7-4195-B5F6-67C5022473C1}"/>
              </a:ext>
            </a:extLst>
          </p:cNvPr>
          <p:cNvSpPr>
            <a:spLocks noGrp="1"/>
          </p:cNvSpPr>
          <p:nvPr>
            <p:ph type="title"/>
          </p:nvPr>
        </p:nvSpPr>
        <p:spPr/>
        <p:txBody>
          <a:bodyPr/>
          <a:lstStyle/>
          <a:p>
            <a:r>
              <a:rPr lang="en-US"/>
              <a:t>Ready</a:t>
            </a:r>
          </a:p>
        </p:txBody>
      </p:sp>
      <p:sp>
        <p:nvSpPr>
          <p:cNvPr id="3" name="Rectangle 2">
            <a:extLst>
              <a:ext uri="{FF2B5EF4-FFF2-40B4-BE49-F238E27FC236}">
                <a16:creationId xmlns:a16="http://schemas.microsoft.com/office/drawing/2014/main" id="{1BC9D39C-4DB6-44C8-B4DC-3D308C44246D}"/>
              </a:ext>
            </a:extLst>
          </p:cNvPr>
          <p:cNvSpPr/>
          <p:nvPr/>
        </p:nvSpPr>
        <p:spPr>
          <a:xfrm>
            <a:off x="588262" y="1312500"/>
            <a:ext cx="6669787" cy="923330"/>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Ready establishes a cloud foundation or Adoption Target that can provide hosting for any adoption efforts. This should consist of common denominators across 80–90% of cloud adoption.</a:t>
            </a:r>
          </a:p>
        </p:txBody>
      </p:sp>
      <p:sp>
        <p:nvSpPr>
          <p:cNvPr id="27" name="Rectangle: Rounded Corners 26">
            <a:extLst>
              <a:ext uri="{FF2B5EF4-FFF2-40B4-BE49-F238E27FC236}">
                <a16:creationId xmlns:a16="http://schemas.microsoft.com/office/drawing/2014/main" id="{947D8DB2-5A54-42E7-A297-ADECB40788FD}"/>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412CC7AA-321E-482A-8CB0-2A08BFF37A4E}"/>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00226F17-71F0-4B83-B4DC-DF0B6E30EBB8}"/>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E9C0B500-1A12-4BE7-A390-39BEBB45ADFF}"/>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1" name="check 3" title="Icon of a checkmark with a circle around it">
              <a:extLst>
                <a:ext uri="{FF2B5EF4-FFF2-40B4-BE49-F238E27FC236}">
                  <a16:creationId xmlns:a16="http://schemas.microsoft.com/office/drawing/2014/main" id="{E14CC724-4B07-4C62-833E-4E2E2F467832}"/>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Plan">
            <a:extLst>
              <a:ext uri="{FF2B5EF4-FFF2-40B4-BE49-F238E27FC236}">
                <a16:creationId xmlns:a16="http://schemas.microsoft.com/office/drawing/2014/main" id="{F9365000-8F03-4998-8E92-8EE560965723}"/>
              </a:ext>
            </a:extLst>
          </p:cNvPr>
          <p:cNvGrpSpPr/>
          <p:nvPr/>
        </p:nvGrpSpPr>
        <p:grpSpPr>
          <a:xfrm>
            <a:off x="8011157" y="395708"/>
            <a:ext cx="1226203" cy="437524"/>
            <a:chOff x="3716688" y="2901128"/>
            <a:chExt cx="2318149" cy="827144"/>
          </a:xfrm>
        </p:grpSpPr>
        <p:sp>
          <p:nvSpPr>
            <p:cNvPr id="33" name="Rectangle: Rounded Corners 32">
              <a:extLst>
                <a:ext uri="{FF2B5EF4-FFF2-40B4-BE49-F238E27FC236}">
                  <a16:creationId xmlns:a16="http://schemas.microsoft.com/office/drawing/2014/main" id="{3ED31E5D-6136-46F4-8C3B-04C211B0DCF8}"/>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12C44435-D075-419C-A804-088C1A455C0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5" name="BulletedList_E8FD" title="Icon of a bulleted list">
              <a:extLst>
                <a:ext uri="{FF2B5EF4-FFF2-40B4-BE49-F238E27FC236}">
                  <a16:creationId xmlns:a16="http://schemas.microsoft.com/office/drawing/2014/main" id="{367E45A6-A4BE-4911-A52B-E1DBF613BC04}"/>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Adpot">
            <a:extLst>
              <a:ext uri="{FF2B5EF4-FFF2-40B4-BE49-F238E27FC236}">
                <a16:creationId xmlns:a16="http://schemas.microsoft.com/office/drawing/2014/main" id="{70B3EE43-748B-4A92-A420-9447EC3CCB1B}"/>
              </a:ext>
            </a:extLst>
          </p:cNvPr>
          <p:cNvGrpSpPr/>
          <p:nvPr/>
        </p:nvGrpSpPr>
        <p:grpSpPr>
          <a:xfrm>
            <a:off x="10622288" y="395708"/>
            <a:ext cx="1206105" cy="437524"/>
            <a:chOff x="9006021" y="2909875"/>
            <a:chExt cx="2280155" cy="827144"/>
          </a:xfrm>
        </p:grpSpPr>
        <p:sp>
          <p:nvSpPr>
            <p:cNvPr id="37" name="Rectangle: Rounded Corners 36">
              <a:extLst>
                <a:ext uri="{FF2B5EF4-FFF2-40B4-BE49-F238E27FC236}">
                  <a16:creationId xmlns:a16="http://schemas.microsoft.com/office/drawing/2014/main" id="{586B9C18-6F6A-4301-BCB7-0C885050EA04}"/>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Rectangle 37">
              <a:extLst>
                <a:ext uri="{FF2B5EF4-FFF2-40B4-BE49-F238E27FC236}">
                  <a16:creationId xmlns:a16="http://schemas.microsoft.com/office/drawing/2014/main" id="{C93EC8BA-B0F8-4833-A7C8-2DD0A7C62C81}"/>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9" name="arrow_3" title="Icon of an arrow pointing down at a line">
              <a:extLst>
                <a:ext uri="{FF2B5EF4-FFF2-40B4-BE49-F238E27FC236}">
                  <a16:creationId xmlns:a16="http://schemas.microsoft.com/office/drawing/2014/main" id="{4C780074-F8D6-4E97-99A6-12B595819348}"/>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0" name="Group 39" descr="Define Strategy">
            <a:extLst>
              <a:ext uri="{FF2B5EF4-FFF2-40B4-BE49-F238E27FC236}">
                <a16:creationId xmlns:a16="http://schemas.microsoft.com/office/drawing/2014/main" id="{71987458-BAB8-4DB4-8F05-63FFDF13BDE8}"/>
              </a:ext>
            </a:extLst>
          </p:cNvPr>
          <p:cNvGrpSpPr/>
          <p:nvPr/>
        </p:nvGrpSpPr>
        <p:grpSpPr>
          <a:xfrm>
            <a:off x="6629115" y="312170"/>
            <a:ext cx="1226203" cy="604598"/>
            <a:chOff x="1103923" y="2743198"/>
            <a:chExt cx="2318149" cy="1143000"/>
          </a:xfrm>
        </p:grpSpPr>
        <p:sp>
          <p:nvSpPr>
            <p:cNvPr id="41" name="Rectangle: Rounded Corners 40">
              <a:extLst>
                <a:ext uri="{FF2B5EF4-FFF2-40B4-BE49-F238E27FC236}">
                  <a16:creationId xmlns:a16="http://schemas.microsoft.com/office/drawing/2014/main" id="{EB417D03-AE7B-4931-874B-872FAD8F1B9C}"/>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plan" title="Icon of a circle with an arrow projecting from it between two exes">
              <a:extLst>
                <a:ext uri="{FF2B5EF4-FFF2-40B4-BE49-F238E27FC236}">
                  <a16:creationId xmlns:a16="http://schemas.microsoft.com/office/drawing/2014/main" id="{59B2C095-1B8C-4C1F-BF23-2A0D81B241ED}"/>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3" name="TextBox 42">
              <a:extLst>
                <a:ext uri="{FF2B5EF4-FFF2-40B4-BE49-F238E27FC236}">
                  <a16:creationId xmlns:a16="http://schemas.microsoft.com/office/drawing/2014/main" id="{40C1CD60-5070-4D27-ACB4-49AC8E81B293}"/>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4" name="Rectangle: Rounded Corners 43">
            <a:extLst>
              <a:ext uri="{FF2B5EF4-FFF2-40B4-BE49-F238E27FC236}">
                <a16:creationId xmlns:a16="http://schemas.microsoft.com/office/drawing/2014/main" id="{D464C68B-B35E-43FD-A99A-F2E9FA4829CA}"/>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5" name="Group 44" descr="Manage">
            <a:extLst>
              <a:ext uri="{FF2B5EF4-FFF2-40B4-BE49-F238E27FC236}">
                <a16:creationId xmlns:a16="http://schemas.microsoft.com/office/drawing/2014/main" id="{96EFE2A5-449E-40A0-9A5C-5971F3E25306}"/>
              </a:ext>
            </a:extLst>
          </p:cNvPr>
          <p:cNvGrpSpPr/>
          <p:nvPr/>
        </p:nvGrpSpPr>
        <p:grpSpPr>
          <a:xfrm>
            <a:off x="9954953" y="1093250"/>
            <a:ext cx="1228859" cy="437524"/>
            <a:chOff x="6172864" y="5454930"/>
            <a:chExt cx="2323170" cy="827144"/>
          </a:xfrm>
        </p:grpSpPr>
        <p:sp>
          <p:nvSpPr>
            <p:cNvPr id="46" name="Rectangle: Rounded Corners 45">
              <a:extLst>
                <a:ext uri="{FF2B5EF4-FFF2-40B4-BE49-F238E27FC236}">
                  <a16:creationId xmlns:a16="http://schemas.microsoft.com/office/drawing/2014/main" id="{F6788359-050E-46C9-9D60-E01A36F3CAFA}"/>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Trackers_EADF_bidi" title="Icon of a clipboard with a checklist on it">
              <a:extLst>
                <a:ext uri="{FF2B5EF4-FFF2-40B4-BE49-F238E27FC236}">
                  <a16:creationId xmlns:a16="http://schemas.microsoft.com/office/drawing/2014/main" id="{B448B231-A42A-46C5-8A69-B428A4131BCF}"/>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42E0B7AD-F6A1-4EA5-8818-020A1EF6E591}"/>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9" name="Group 48" descr="Govern">
            <a:extLst>
              <a:ext uri="{FF2B5EF4-FFF2-40B4-BE49-F238E27FC236}">
                <a16:creationId xmlns:a16="http://schemas.microsoft.com/office/drawing/2014/main" id="{6F179BB9-6AD6-4225-85C1-6F5DF26B1554}"/>
              </a:ext>
            </a:extLst>
          </p:cNvPr>
          <p:cNvGrpSpPr/>
          <p:nvPr/>
        </p:nvGrpSpPr>
        <p:grpSpPr>
          <a:xfrm>
            <a:off x="8655740" y="1093250"/>
            <a:ext cx="1226203" cy="437524"/>
            <a:chOff x="3716688" y="5454930"/>
            <a:chExt cx="2318149" cy="827144"/>
          </a:xfrm>
        </p:grpSpPr>
        <p:sp>
          <p:nvSpPr>
            <p:cNvPr id="50" name="Rectangle: Rounded Corners 49">
              <a:extLst>
                <a:ext uri="{FF2B5EF4-FFF2-40B4-BE49-F238E27FC236}">
                  <a16:creationId xmlns:a16="http://schemas.microsoft.com/office/drawing/2014/main" id="{B5EB620C-7474-4572-A403-9794B090AFF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Org_ECA6" title="Icon of three boxes in a bracket chart">
              <a:extLst>
                <a:ext uri="{FF2B5EF4-FFF2-40B4-BE49-F238E27FC236}">
                  <a16:creationId xmlns:a16="http://schemas.microsoft.com/office/drawing/2014/main" id="{B96DE0A0-B4F8-4C5C-88DE-62D326D50ED0}"/>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2" name="TextBox 51">
              <a:extLst>
                <a:ext uri="{FF2B5EF4-FFF2-40B4-BE49-F238E27FC236}">
                  <a16:creationId xmlns:a16="http://schemas.microsoft.com/office/drawing/2014/main" id="{B2E955AB-BF49-4D0B-8FEB-C48634703C8C}"/>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3" name="Rectangle 52">
            <a:extLst>
              <a:ext uri="{FF2B5EF4-FFF2-40B4-BE49-F238E27FC236}">
                <a16:creationId xmlns:a16="http://schemas.microsoft.com/office/drawing/2014/main" id="{34125725-270D-4D7A-95CF-AF9859AA0E48}"/>
              </a:ext>
              <a:ext uri="{C183D7F6-B498-43B3-948B-1728B52AA6E4}">
                <adec:decorative xmlns:adec="http://schemas.microsoft.com/office/drawing/2017/decorative" val="1"/>
              </a:ext>
            </a:extLst>
          </p:cNvPr>
          <p:cNvSpPr/>
          <p:nvPr/>
        </p:nvSpPr>
        <p:spPr bwMode="auto">
          <a:xfrm>
            <a:off x="10572147"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ectangle 53">
            <a:extLst>
              <a:ext uri="{FF2B5EF4-FFF2-40B4-BE49-F238E27FC236}">
                <a16:creationId xmlns:a16="http://schemas.microsoft.com/office/drawing/2014/main" id="{3CE040E4-1A1A-4D84-AB03-0D257669E455}"/>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Rectangle 54">
            <a:extLst>
              <a:ext uri="{FF2B5EF4-FFF2-40B4-BE49-F238E27FC236}">
                <a16:creationId xmlns:a16="http://schemas.microsoft.com/office/drawing/2014/main" id="{402F10CE-9BF9-4452-B81E-5F44C43944C0}"/>
              </a:ext>
              <a:ext uri="{C183D7F6-B498-43B3-948B-1728B52AA6E4}">
                <adec:decorative xmlns:adec="http://schemas.microsoft.com/office/drawing/2017/decorative" val="1"/>
              </a:ext>
            </a:extLst>
          </p:cNvPr>
          <p:cNvSpPr/>
          <p:nvPr/>
        </p:nvSpPr>
        <p:spPr bwMode="auto">
          <a:xfrm>
            <a:off x="6463431" y="238711"/>
            <a:ext cx="1428752"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Rectangle 55">
            <a:extLst>
              <a:ext uri="{FF2B5EF4-FFF2-40B4-BE49-F238E27FC236}">
                <a16:creationId xmlns:a16="http://schemas.microsoft.com/office/drawing/2014/main" id="{816A56F3-FCA9-49CA-BE9F-EC7D1D29F086}"/>
              </a:ext>
              <a:ext uri="{C183D7F6-B498-43B3-948B-1728B52AA6E4}">
                <adec:decorative xmlns:adec="http://schemas.microsoft.com/office/drawing/2017/decorative" val="1"/>
              </a:ext>
            </a:extLst>
          </p:cNvPr>
          <p:cNvSpPr/>
          <p:nvPr/>
        </p:nvSpPr>
        <p:spPr bwMode="auto">
          <a:xfrm>
            <a:off x="7993145"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56534438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A6B1-2B24-4214-9ED8-171E32F22D18}"/>
              </a:ext>
            </a:extLst>
          </p:cNvPr>
          <p:cNvSpPr>
            <a:spLocks noGrp="1"/>
          </p:cNvSpPr>
          <p:nvPr>
            <p:ph type="title"/>
          </p:nvPr>
        </p:nvSpPr>
        <p:spPr/>
        <p:txBody>
          <a:bodyPr/>
          <a:lstStyle/>
          <a:p>
            <a:r>
              <a:rPr lang="en-US" dirty="0"/>
              <a:t>Metropolis</a:t>
            </a:r>
          </a:p>
        </p:txBody>
      </p:sp>
      <p:sp>
        <p:nvSpPr>
          <p:cNvPr id="4" name="Text Placeholder 3">
            <a:extLst>
              <a:ext uri="{FF2B5EF4-FFF2-40B4-BE49-F238E27FC236}">
                <a16:creationId xmlns:a16="http://schemas.microsoft.com/office/drawing/2014/main" id="{DDFE1F58-0BA9-44F2-9D1F-D1C66BF2A813}"/>
              </a:ext>
            </a:extLst>
          </p:cNvPr>
          <p:cNvSpPr>
            <a:spLocks noGrp="1"/>
          </p:cNvSpPr>
          <p:nvPr>
            <p:ph type="body" sz="quarter" idx="14"/>
          </p:nvPr>
        </p:nvSpPr>
        <p:spPr>
          <a:xfrm>
            <a:off x="455996" y="1922588"/>
            <a:ext cx="4104429" cy="2749984"/>
          </a:xfrm>
        </p:spPr>
        <p:txBody>
          <a:bodyPr/>
          <a:lstStyle/>
          <a:p>
            <a:r>
              <a:rPr lang="en-US" sz="1800" dirty="0">
                <a:solidFill>
                  <a:schemeClr val="tx1"/>
                </a:solidFill>
                <a:latin typeface="Segoe UI" panose="020B0502040204020203" pitchFamily="34" charset="0"/>
                <a:cs typeface="Segoe UI" panose="020B0502040204020203" pitchFamily="34" charset="0"/>
              </a:rPr>
              <a:t>Using an analogy, this is similar to how city utilities such as </a:t>
            </a:r>
            <a:r>
              <a:rPr lang="en-US" sz="1800" dirty="0">
                <a:solidFill>
                  <a:schemeClr val="tx2"/>
                </a:solidFill>
                <a:latin typeface="Segoe UI Semibold" panose="020B0702040204020203" pitchFamily="34" charset="0"/>
                <a:cs typeface="Segoe UI Semibold" panose="020B0702040204020203" pitchFamily="34" charset="0"/>
              </a:rPr>
              <a:t>water</a:t>
            </a:r>
            <a:r>
              <a:rPr lang="en-US" sz="1800" dirty="0">
                <a:solidFill>
                  <a:schemeClr val="tx1"/>
                </a:solidFill>
                <a:latin typeface="Segoe UI" panose="020B0502040204020203" pitchFamily="34" charset="0"/>
                <a:cs typeface="Segoe UI" panose="020B0502040204020203" pitchFamily="34" charset="0"/>
              </a:rPr>
              <a:t>, </a:t>
            </a:r>
            <a:r>
              <a:rPr lang="en-US" sz="1800" dirty="0">
                <a:solidFill>
                  <a:schemeClr val="tx2"/>
                </a:solidFill>
                <a:latin typeface="Segoe UI Semibold" panose="020B0702040204020203" pitchFamily="34" charset="0"/>
                <a:cs typeface="Segoe UI Semibold" panose="020B0702040204020203" pitchFamily="34" charset="0"/>
              </a:rPr>
              <a:t>gas</a:t>
            </a:r>
            <a:r>
              <a:rPr lang="en-US" sz="1800" dirty="0">
                <a:solidFill>
                  <a:schemeClr val="tx1"/>
                </a:solidFill>
                <a:latin typeface="Segoe UI" panose="020B0502040204020203" pitchFamily="34" charset="0"/>
                <a:cs typeface="Segoe UI" panose="020B0502040204020203" pitchFamily="34" charset="0"/>
              </a:rPr>
              <a:t>, and </a:t>
            </a:r>
            <a:r>
              <a:rPr lang="en-US" sz="1800" dirty="0">
                <a:solidFill>
                  <a:schemeClr val="tx2"/>
                </a:solidFill>
                <a:latin typeface="Segoe UI Semibold" panose="020B0702040204020203" pitchFamily="34" charset="0"/>
                <a:cs typeface="Segoe UI Semibold" panose="020B0702040204020203" pitchFamily="34" charset="0"/>
              </a:rPr>
              <a:t>electricity</a:t>
            </a:r>
            <a:r>
              <a:rPr lang="en-US" sz="1800" dirty="0">
                <a:solidFill>
                  <a:schemeClr val="tx1"/>
                </a:solidFill>
                <a:latin typeface="Segoe UI" panose="020B0502040204020203" pitchFamily="34" charset="0"/>
                <a:cs typeface="Segoe UI" panose="020B0502040204020203" pitchFamily="34" charset="0"/>
              </a:rPr>
              <a:t> are accessible before new houses are constructed. In this context, the network, IAM, policies, management, and monitoring are shared </a:t>
            </a:r>
            <a:r>
              <a:rPr lang="en-US" sz="1800" dirty="0">
                <a:solidFill>
                  <a:schemeClr val="tx2"/>
                </a:solidFill>
                <a:latin typeface="Segoe UI Semibold" panose="020B0702040204020203" pitchFamily="34" charset="0"/>
                <a:cs typeface="Segoe UI Semibold" panose="020B0702040204020203" pitchFamily="34" charset="0"/>
              </a:rPr>
              <a:t>'utility' </a:t>
            </a:r>
            <a:r>
              <a:rPr lang="en-US" sz="1800" dirty="0">
                <a:solidFill>
                  <a:schemeClr val="tx1"/>
                </a:solidFill>
                <a:latin typeface="Segoe UI" panose="020B0502040204020203" pitchFamily="34" charset="0"/>
                <a:cs typeface="Segoe UI" panose="020B0502040204020203" pitchFamily="34" charset="0"/>
              </a:rPr>
              <a:t>services that </a:t>
            </a:r>
            <a:r>
              <a:rPr lang="en-US" sz="1800" dirty="0">
                <a:solidFill>
                  <a:schemeClr val="tx2"/>
                </a:solidFill>
                <a:latin typeface="Segoe UI Semibold" panose="020B0702040204020203" pitchFamily="34" charset="0"/>
                <a:cs typeface="Segoe UI Semibold" panose="020B0702040204020203" pitchFamily="34" charset="0"/>
              </a:rPr>
              <a:t>must be readily available </a:t>
            </a:r>
            <a:r>
              <a:rPr lang="en-US" sz="1800" dirty="0">
                <a:solidFill>
                  <a:schemeClr val="tx1"/>
                </a:solidFill>
                <a:latin typeface="Segoe UI" panose="020B0502040204020203" pitchFamily="34" charset="0"/>
                <a:cs typeface="Segoe UI" panose="020B0502040204020203" pitchFamily="34" charset="0"/>
              </a:rPr>
              <a:t>to help streamline the application migration process.</a:t>
            </a:r>
          </a:p>
          <a:p>
            <a:endParaRPr lang="en-US" dirty="0">
              <a:solidFill>
                <a:schemeClr val="tx1"/>
              </a:solidFill>
            </a:endParaRPr>
          </a:p>
        </p:txBody>
      </p:sp>
      <p:grpSp>
        <p:nvGrpSpPr>
          <p:cNvPr id="12" name="Group 11">
            <a:extLst>
              <a:ext uri="{FF2B5EF4-FFF2-40B4-BE49-F238E27FC236}">
                <a16:creationId xmlns:a16="http://schemas.microsoft.com/office/drawing/2014/main" id="{BEB3760C-C831-4381-AB43-FB041C411A09}"/>
              </a:ext>
            </a:extLst>
          </p:cNvPr>
          <p:cNvGrpSpPr/>
          <p:nvPr/>
        </p:nvGrpSpPr>
        <p:grpSpPr>
          <a:xfrm>
            <a:off x="6194047" y="-1"/>
            <a:ext cx="5997954" cy="6858001"/>
            <a:chOff x="6194047" y="-1"/>
            <a:chExt cx="5997954" cy="6858001"/>
          </a:xfrm>
        </p:grpSpPr>
        <p:pic>
          <p:nvPicPr>
            <p:cNvPr id="10" name="Picture 9" descr="A picture containing text, sunset, night sky&#10;&#10;Description automatically generated">
              <a:extLst>
                <a:ext uri="{FF2B5EF4-FFF2-40B4-BE49-F238E27FC236}">
                  <a16:creationId xmlns:a16="http://schemas.microsoft.com/office/drawing/2014/main" id="{C4BFF1C2-E037-417D-B8B5-485C426E542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94047" y="-1"/>
              <a:ext cx="5997954" cy="6858001"/>
            </a:xfrm>
            <a:prstGeom prst="rect">
              <a:avLst/>
            </a:prstGeom>
          </p:spPr>
        </p:pic>
        <p:sp>
          <p:nvSpPr>
            <p:cNvPr id="11" name="TextBox 10">
              <a:extLst>
                <a:ext uri="{FF2B5EF4-FFF2-40B4-BE49-F238E27FC236}">
                  <a16:creationId xmlns:a16="http://schemas.microsoft.com/office/drawing/2014/main" id="{87F7D689-360B-4941-B3FE-57CF13930BB2}"/>
                </a:ext>
              </a:extLst>
            </p:cNvPr>
            <p:cNvSpPr txBox="1"/>
            <p:nvPr/>
          </p:nvSpPr>
          <p:spPr>
            <a:xfrm>
              <a:off x="10407216" y="6400800"/>
              <a:ext cx="1784784" cy="406265"/>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800" b="0" i="0" u="none" strike="noStrike" kern="1200" cap="none" spc="0" normalizeH="0" baseline="0" noProof="0" dirty="0">
                  <a:ln>
                    <a:noFill/>
                  </a:ln>
                  <a:solidFill>
                    <a:srgbClr val="EBEBEB"/>
                  </a:solidFill>
                  <a:effectLst/>
                  <a:uLnTx/>
                  <a:uFillTx/>
                  <a:latin typeface="Segoe UI"/>
                  <a:ea typeface="+mn-ea"/>
                  <a:cs typeface="+mn-cs"/>
                </a:rPr>
                <a:t>Copyright © Michele </a:t>
              </a:r>
              <a:r>
                <a:rPr kumimoji="0" lang="en-US" sz="800" b="0" i="0" u="none" strike="noStrike" kern="1200" cap="none" spc="0" normalizeH="0" baseline="0" noProof="0" dirty="0" err="1">
                  <a:ln>
                    <a:noFill/>
                  </a:ln>
                  <a:solidFill>
                    <a:srgbClr val="EBEBEB"/>
                  </a:solidFill>
                  <a:effectLst/>
                  <a:uLnTx/>
                  <a:uFillTx/>
                  <a:latin typeface="Segoe UI"/>
                  <a:ea typeface="+mn-ea"/>
                  <a:cs typeface="+mn-cs"/>
                </a:rPr>
                <a:t>D’Ottavio</a:t>
              </a:r>
              <a:endParaRPr kumimoji="0" lang="en-US" sz="800" b="0" i="0" u="none" strike="noStrike" kern="1200" cap="none" spc="0" normalizeH="0" baseline="0" noProof="0" dirty="0">
                <a:ln>
                  <a:noFill/>
                </a:ln>
                <a:solidFill>
                  <a:srgbClr val="EBEBEB"/>
                </a:solidFill>
                <a:effectLst/>
                <a:uLnTx/>
                <a:uFillTx/>
                <a:latin typeface="Segoe UI"/>
                <a:ea typeface="+mn-ea"/>
                <a:cs typeface="+mn-cs"/>
              </a:endParaRPr>
            </a:p>
          </p:txBody>
        </p:sp>
      </p:grpSp>
    </p:spTree>
    <p:extLst>
      <p:ext uri="{BB962C8B-B14F-4D97-AF65-F5344CB8AC3E}">
        <p14:creationId xmlns:p14="http://schemas.microsoft.com/office/powerpoint/2010/main" val="239610580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7F7CCB-5542-49C1-A5BE-F2AE4F01BB3A}"/>
              </a:ext>
            </a:extLst>
          </p:cNvPr>
          <p:cNvSpPr/>
          <p:nvPr/>
        </p:nvSpPr>
        <p:spPr bwMode="auto">
          <a:xfrm>
            <a:off x="3832014" y="1192213"/>
            <a:ext cx="8177424" cy="535305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7" name="Group 6">
            <a:extLst>
              <a:ext uri="{FF2B5EF4-FFF2-40B4-BE49-F238E27FC236}">
                <a16:creationId xmlns:a16="http://schemas.microsoft.com/office/drawing/2014/main" id="{2331AECC-49A7-4EBC-A0E9-E1F99D2EBE7B}"/>
              </a:ext>
            </a:extLst>
          </p:cNvPr>
          <p:cNvGrpSpPr/>
          <p:nvPr/>
        </p:nvGrpSpPr>
        <p:grpSpPr>
          <a:xfrm>
            <a:off x="3570122" y="1741336"/>
            <a:ext cx="8701208" cy="4744932"/>
            <a:chOff x="3544094" y="1708497"/>
            <a:chExt cx="8701208" cy="4744932"/>
          </a:xfrm>
        </p:grpSpPr>
        <p:sp>
          <p:nvSpPr>
            <p:cNvPr id="8" name="Rectangle 7">
              <a:extLst>
                <a:ext uri="{FF2B5EF4-FFF2-40B4-BE49-F238E27FC236}">
                  <a16:creationId xmlns:a16="http://schemas.microsoft.com/office/drawing/2014/main" id="{B54EBB12-1CAD-4543-95EF-C0F48D0B75DB}"/>
                </a:ext>
              </a:extLst>
            </p:cNvPr>
            <p:cNvSpPr/>
            <p:nvPr/>
          </p:nvSpPr>
          <p:spPr bwMode="auto">
            <a:xfrm>
              <a:off x="5586232" y="1708497"/>
              <a:ext cx="4599490" cy="4635994"/>
            </a:xfrm>
            <a:prstGeom prst="rect">
              <a:avLst/>
            </a:prstGeom>
            <a:solidFill>
              <a:schemeClr val="bg1"/>
            </a:solidFill>
            <a:ln w="254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C3C40"/>
                  </a:solidFill>
                  <a:effectLst/>
                  <a:uLnTx/>
                  <a:uFillTx/>
                  <a:latin typeface="Segoe UI Semibold"/>
                  <a:ea typeface="Segoe UI" pitchFamily="34" charset="0"/>
                  <a:cs typeface="Segoe UI" pitchFamily="34" charset="0"/>
                </a:rPr>
                <a:t>Landing Zone (Subscription)</a:t>
              </a:r>
            </a:p>
          </p:txBody>
        </p:sp>
        <p:sp>
          <p:nvSpPr>
            <p:cNvPr id="9" name="Rectangle 8">
              <a:extLst>
                <a:ext uri="{FF2B5EF4-FFF2-40B4-BE49-F238E27FC236}">
                  <a16:creationId xmlns:a16="http://schemas.microsoft.com/office/drawing/2014/main" id="{A0E99FC7-FD8A-4810-9263-A63029EDA8B8}"/>
                </a:ext>
              </a:extLst>
            </p:cNvPr>
            <p:cNvSpPr/>
            <p:nvPr/>
          </p:nvSpPr>
          <p:spPr bwMode="auto">
            <a:xfrm>
              <a:off x="5848902" y="3122451"/>
              <a:ext cx="4093751" cy="2299927"/>
            </a:xfrm>
            <a:prstGeom prst="rect">
              <a:avLst/>
            </a:prstGeom>
            <a:solidFill>
              <a:schemeClr val="accent6"/>
            </a:solidFill>
            <a:ln w="25400">
              <a:solidFill>
                <a:srgbClr val="3C3C40"/>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Rectangle 9">
              <a:extLst>
                <a:ext uri="{FF2B5EF4-FFF2-40B4-BE49-F238E27FC236}">
                  <a16:creationId xmlns:a16="http://schemas.microsoft.com/office/drawing/2014/main" id="{52C7F2F2-8444-4516-A110-52EEA15D09B4}"/>
                </a:ext>
              </a:extLst>
            </p:cNvPr>
            <p:cNvSpPr/>
            <p:nvPr/>
          </p:nvSpPr>
          <p:spPr bwMode="auto">
            <a:xfrm>
              <a:off x="6019627" y="3340788"/>
              <a:ext cx="1706475" cy="4266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Application</a:t>
              </a:r>
            </a:p>
          </p:txBody>
        </p:sp>
        <p:sp>
          <p:nvSpPr>
            <p:cNvPr id="11" name="Rectangle 10">
              <a:extLst>
                <a:ext uri="{FF2B5EF4-FFF2-40B4-BE49-F238E27FC236}">
                  <a16:creationId xmlns:a16="http://schemas.microsoft.com/office/drawing/2014/main" id="{D46E5CFA-DF10-4725-B615-235505355BCB}"/>
                </a:ext>
              </a:extLst>
            </p:cNvPr>
            <p:cNvSpPr/>
            <p:nvPr/>
          </p:nvSpPr>
          <p:spPr bwMode="auto">
            <a:xfrm>
              <a:off x="6019627" y="3839444"/>
              <a:ext cx="1706475" cy="4266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Application</a:t>
              </a:r>
            </a:p>
          </p:txBody>
        </p:sp>
        <p:sp>
          <p:nvSpPr>
            <p:cNvPr id="12" name="Rectangle 11">
              <a:extLst>
                <a:ext uri="{FF2B5EF4-FFF2-40B4-BE49-F238E27FC236}">
                  <a16:creationId xmlns:a16="http://schemas.microsoft.com/office/drawing/2014/main" id="{E6917638-2FD7-4425-91AC-93342C64F191}"/>
                </a:ext>
              </a:extLst>
            </p:cNvPr>
            <p:cNvSpPr/>
            <p:nvPr/>
          </p:nvSpPr>
          <p:spPr bwMode="auto">
            <a:xfrm>
              <a:off x="6018816" y="4338100"/>
              <a:ext cx="1706475" cy="4266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Application</a:t>
              </a:r>
            </a:p>
          </p:txBody>
        </p:sp>
        <p:sp>
          <p:nvSpPr>
            <p:cNvPr id="13" name="Rectangle 12">
              <a:extLst>
                <a:ext uri="{FF2B5EF4-FFF2-40B4-BE49-F238E27FC236}">
                  <a16:creationId xmlns:a16="http://schemas.microsoft.com/office/drawing/2014/main" id="{9F5D2BE2-A691-4422-A496-B8DEA0D8B32C}"/>
                </a:ext>
              </a:extLst>
            </p:cNvPr>
            <p:cNvSpPr/>
            <p:nvPr/>
          </p:nvSpPr>
          <p:spPr bwMode="auto">
            <a:xfrm>
              <a:off x="7882361" y="3340788"/>
              <a:ext cx="1904034" cy="1969278"/>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Application</a:t>
              </a:r>
            </a:p>
          </p:txBody>
        </p:sp>
        <p:grpSp>
          <p:nvGrpSpPr>
            <p:cNvPr id="14" name="Group 13">
              <a:extLst>
                <a:ext uri="{FF2B5EF4-FFF2-40B4-BE49-F238E27FC236}">
                  <a16:creationId xmlns:a16="http://schemas.microsoft.com/office/drawing/2014/main" id="{8749375A-E5B0-4589-A75D-BB88C015985B}"/>
                </a:ext>
              </a:extLst>
            </p:cNvPr>
            <p:cNvGrpSpPr/>
            <p:nvPr/>
          </p:nvGrpSpPr>
          <p:grpSpPr>
            <a:xfrm>
              <a:off x="8119643" y="3676094"/>
              <a:ext cx="1429471" cy="1475642"/>
              <a:chOff x="8119643" y="3563061"/>
              <a:chExt cx="1429471" cy="1475642"/>
            </a:xfrm>
          </p:grpSpPr>
          <p:sp>
            <p:nvSpPr>
              <p:cNvPr id="36" name="Rectangle 35">
                <a:extLst>
                  <a:ext uri="{FF2B5EF4-FFF2-40B4-BE49-F238E27FC236}">
                    <a16:creationId xmlns:a16="http://schemas.microsoft.com/office/drawing/2014/main" id="{54A2AB54-D1F8-40DB-9DF8-F326BFF908A0}"/>
                  </a:ext>
                </a:extLst>
              </p:cNvPr>
              <p:cNvSpPr/>
              <p:nvPr/>
            </p:nvSpPr>
            <p:spPr bwMode="auto">
              <a:xfrm>
                <a:off x="8119643" y="3563061"/>
                <a:ext cx="1429471" cy="4266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App Resources</a:t>
                </a:r>
                <a:b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b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(VM, DB, Storage)</a:t>
                </a:r>
              </a:p>
            </p:txBody>
          </p:sp>
          <p:grpSp>
            <p:nvGrpSpPr>
              <p:cNvPr id="37" name="Group 36">
                <a:extLst>
                  <a:ext uri="{FF2B5EF4-FFF2-40B4-BE49-F238E27FC236}">
                    <a16:creationId xmlns:a16="http://schemas.microsoft.com/office/drawing/2014/main" id="{FF565145-302C-4A88-AA35-6503A18F9BBB}"/>
                  </a:ext>
                </a:extLst>
              </p:cNvPr>
              <p:cNvGrpSpPr/>
              <p:nvPr/>
            </p:nvGrpSpPr>
            <p:grpSpPr>
              <a:xfrm>
                <a:off x="8119643" y="4038169"/>
                <a:ext cx="1429471" cy="299022"/>
                <a:chOff x="8198736" y="4206667"/>
                <a:chExt cx="1312758" cy="299022"/>
              </a:xfrm>
            </p:grpSpPr>
            <p:sp>
              <p:nvSpPr>
                <p:cNvPr id="40" name="Rectangle 39">
                  <a:extLst>
                    <a:ext uri="{FF2B5EF4-FFF2-40B4-BE49-F238E27FC236}">
                      <a16:creationId xmlns:a16="http://schemas.microsoft.com/office/drawing/2014/main" id="{80CF1650-D1B5-452D-B69D-A4A3A1FB6082}"/>
                    </a:ext>
                  </a:extLst>
                </p:cNvPr>
                <p:cNvSpPr/>
                <p:nvPr/>
              </p:nvSpPr>
              <p:spPr bwMode="auto">
                <a:xfrm>
                  <a:off x="8198736" y="4206667"/>
                  <a:ext cx="630819" cy="29902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IAM</a:t>
                  </a:r>
                </a:p>
              </p:txBody>
            </p:sp>
            <p:sp>
              <p:nvSpPr>
                <p:cNvPr id="41" name="Rectangle 40">
                  <a:extLst>
                    <a:ext uri="{FF2B5EF4-FFF2-40B4-BE49-F238E27FC236}">
                      <a16:creationId xmlns:a16="http://schemas.microsoft.com/office/drawing/2014/main" id="{65AAB181-553C-4214-9520-CB52D43E0BE4}"/>
                    </a:ext>
                  </a:extLst>
                </p:cNvPr>
                <p:cNvSpPr/>
                <p:nvPr/>
              </p:nvSpPr>
              <p:spPr bwMode="auto">
                <a:xfrm>
                  <a:off x="8880675" y="4206667"/>
                  <a:ext cx="630819" cy="29902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Policy</a:t>
                  </a:r>
                </a:p>
              </p:txBody>
            </p:sp>
          </p:grpSp>
          <p:sp>
            <p:nvSpPr>
              <p:cNvPr id="38" name="Rectangle 37">
                <a:extLst>
                  <a:ext uri="{FF2B5EF4-FFF2-40B4-BE49-F238E27FC236}">
                    <a16:creationId xmlns:a16="http://schemas.microsoft.com/office/drawing/2014/main" id="{5CF4664B-916B-4083-A4FB-59B624F69BE2}"/>
                  </a:ext>
                </a:extLst>
              </p:cNvPr>
              <p:cNvSpPr/>
              <p:nvPr/>
            </p:nvSpPr>
            <p:spPr bwMode="auto">
              <a:xfrm>
                <a:off x="8119643" y="4388925"/>
                <a:ext cx="1429471" cy="29902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Keys</a:t>
                </a:r>
              </a:p>
            </p:txBody>
          </p:sp>
          <p:sp>
            <p:nvSpPr>
              <p:cNvPr id="39" name="Rectangle 38">
                <a:extLst>
                  <a:ext uri="{FF2B5EF4-FFF2-40B4-BE49-F238E27FC236}">
                    <a16:creationId xmlns:a16="http://schemas.microsoft.com/office/drawing/2014/main" id="{42A21F45-153C-4F53-A151-DA272E6241CF}"/>
                  </a:ext>
                </a:extLst>
              </p:cNvPr>
              <p:cNvSpPr/>
              <p:nvPr/>
            </p:nvSpPr>
            <p:spPr bwMode="auto">
              <a:xfrm>
                <a:off x="8119643" y="4739681"/>
                <a:ext cx="1429471" cy="29902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Monitor</a:t>
                </a:r>
              </a:p>
            </p:txBody>
          </p:sp>
        </p:grpSp>
        <p:sp>
          <p:nvSpPr>
            <p:cNvPr id="15" name="Rectangle 14">
              <a:extLst>
                <a:ext uri="{FF2B5EF4-FFF2-40B4-BE49-F238E27FC236}">
                  <a16:creationId xmlns:a16="http://schemas.microsoft.com/office/drawing/2014/main" id="{78CE257A-8893-4AE0-8055-6C41A36082A4}"/>
                </a:ext>
              </a:extLst>
            </p:cNvPr>
            <p:cNvSpPr/>
            <p:nvPr/>
          </p:nvSpPr>
          <p:spPr bwMode="auto">
            <a:xfrm>
              <a:off x="7922873" y="2453810"/>
              <a:ext cx="2019780" cy="426682"/>
            </a:xfrm>
            <a:prstGeom prst="rect">
              <a:avLst/>
            </a:prstGeom>
            <a:solidFill>
              <a:schemeClr val="accent4"/>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mn-ea"/>
                  <a:cs typeface="Segoe UI" pitchFamily="34" charset="0"/>
                </a:rPr>
                <a:t>Management &amp; Monitoring</a:t>
              </a:r>
            </a:p>
          </p:txBody>
        </p:sp>
        <p:sp>
          <p:nvSpPr>
            <p:cNvPr id="16" name="Rectangle 15">
              <a:extLst>
                <a:ext uri="{FF2B5EF4-FFF2-40B4-BE49-F238E27FC236}">
                  <a16:creationId xmlns:a16="http://schemas.microsoft.com/office/drawing/2014/main" id="{C7C4168E-65C5-41B4-8355-0C312F014F9B}"/>
                </a:ext>
              </a:extLst>
            </p:cNvPr>
            <p:cNvSpPr/>
            <p:nvPr/>
          </p:nvSpPr>
          <p:spPr bwMode="auto">
            <a:xfrm>
              <a:off x="5848902" y="2453810"/>
              <a:ext cx="2019780" cy="182880"/>
            </a:xfrm>
            <a:prstGeom prst="rect">
              <a:avLst/>
            </a:prstGeom>
            <a:solidFill>
              <a:schemeClr val="accent4"/>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mn-ea"/>
                  <a:cs typeface="Segoe UI" pitchFamily="34" charset="0"/>
                </a:rPr>
                <a:t>IAM</a:t>
              </a:r>
            </a:p>
          </p:txBody>
        </p:sp>
        <p:sp>
          <p:nvSpPr>
            <p:cNvPr id="17" name="Rectangle 16">
              <a:extLst>
                <a:ext uri="{FF2B5EF4-FFF2-40B4-BE49-F238E27FC236}">
                  <a16:creationId xmlns:a16="http://schemas.microsoft.com/office/drawing/2014/main" id="{3A272BF7-BB80-4A7F-A99E-6BE1381DA547}"/>
                </a:ext>
              </a:extLst>
            </p:cNvPr>
            <p:cNvSpPr/>
            <p:nvPr/>
          </p:nvSpPr>
          <p:spPr bwMode="auto">
            <a:xfrm>
              <a:off x="5848902" y="2688468"/>
              <a:ext cx="2019780" cy="182880"/>
            </a:xfrm>
            <a:prstGeom prst="rect">
              <a:avLst/>
            </a:prstGeom>
            <a:solidFill>
              <a:schemeClr val="accent4"/>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mn-ea"/>
                  <a:cs typeface="Segoe UI" pitchFamily="34" charset="0"/>
                </a:rPr>
                <a:t>Policy</a:t>
              </a:r>
            </a:p>
          </p:txBody>
        </p:sp>
        <p:sp>
          <p:nvSpPr>
            <p:cNvPr id="18" name="Rectangle 17">
              <a:extLst>
                <a:ext uri="{FF2B5EF4-FFF2-40B4-BE49-F238E27FC236}">
                  <a16:creationId xmlns:a16="http://schemas.microsoft.com/office/drawing/2014/main" id="{00A11C30-9EA8-43C8-8768-28DFC986650C}"/>
                </a:ext>
              </a:extLst>
            </p:cNvPr>
            <p:cNvSpPr/>
            <p:nvPr/>
          </p:nvSpPr>
          <p:spPr bwMode="auto">
            <a:xfrm>
              <a:off x="7922873" y="5648423"/>
              <a:ext cx="2019780" cy="426682"/>
            </a:xfrm>
            <a:prstGeom prst="rect">
              <a:avLst/>
            </a:prstGeom>
            <a:solidFill>
              <a:schemeClr val="accent4"/>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mn-ea"/>
                  <a:cs typeface="Segoe UI" pitchFamily="34" charset="0"/>
                </a:rPr>
                <a:t>Networking</a:t>
              </a:r>
            </a:p>
          </p:txBody>
        </p:sp>
        <p:sp>
          <p:nvSpPr>
            <p:cNvPr id="19" name="Rectangle 18">
              <a:extLst>
                <a:ext uri="{FF2B5EF4-FFF2-40B4-BE49-F238E27FC236}">
                  <a16:creationId xmlns:a16="http://schemas.microsoft.com/office/drawing/2014/main" id="{5F7D127F-08C3-4228-8561-56A7E59CBFB8}"/>
                </a:ext>
              </a:extLst>
            </p:cNvPr>
            <p:cNvSpPr/>
            <p:nvPr/>
          </p:nvSpPr>
          <p:spPr bwMode="auto">
            <a:xfrm>
              <a:off x="5848902" y="5648423"/>
              <a:ext cx="2019780" cy="426682"/>
            </a:xfrm>
            <a:prstGeom prst="rect">
              <a:avLst/>
            </a:prstGeom>
            <a:solidFill>
              <a:schemeClr val="accent4"/>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mn-ea"/>
                  <a:cs typeface="Segoe UI" pitchFamily="34" charset="0"/>
                </a:rPr>
                <a:t>Shared Services</a:t>
              </a:r>
            </a:p>
          </p:txBody>
        </p:sp>
        <p:sp>
          <p:nvSpPr>
            <p:cNvPr id="20" name="Rectangle 19">
              <a:extLst>
                <a:ext uri="{FF2B5EF4-FFF2-40B4-BE49-F238E27FC236}">
                  <a16:creationId xmlns:a16="http://schemas.microsoft.com/office/drawing/2014/main" id="{719FF9E9-512A-4C51-B213-E1AC50A44DCD}"/>
                </a:ext>
              </a:extLst>
            </p:cNvPr>
            <p:cNvSpPr/>
            <p:nvPr/>
          </p:nvSpPr>
          <p:spPr bwMode="auto">
            <a:xfrm rot="16200000">
              <a:off x="4850006" y="3676344"/>
              <a:ext cx="1463040" cy="274320"/>
            </a:xfrm>
            <a:prstGeom prst="rect">
              <a:avLst/>
            </a:prstGeom>
            <a:solidFill>
              <a:srgbClr val="3C3C40"/>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Cost Management</a:t>
              </a:r>
            </a:p>
          </p:txBody>
        </p:sp>
        <p:sp>
          <p:nvSpPr>
            <p:cNvPr id="21" name="Rectangle 20">
              <a:extLst>
                <a:ext uri="{FF2B5EF4-FFF2-40B4-BE49-F238E27FC236}">
                  <a16:creationId xmlns:a16="http://schemas.microsoft.com/office/drawing/2014/main" id="{2F362878-E453-4AC4-B7AA-CD11DBB1599A}"/>
                </a:ext>
              </a:extLst>
            </p:cNvPr>
            <p:cNvSpPr/>
            <p:nvPr/>
          </p:nvSpPr>
          <p:spPr bwMode="auto">
            <a:xfrm rot="16200000">
              <a:off x="4850009" y="5241250"/>
              <a:ext cx="1463040" cy="274320"/>
            </a:xfrm>
            <a:prstGeom prst="rect">
              <a:avLst/>
            </a:prstGeom>
            <a:solidFill>
              <a:srgbClr val="3C3C40"/>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Monitor</a:t>
              </a:r>
            </a:p>
          </p:txBody>
        </p:sp>
        <p:sp>
          <p:nvSpPr>
            <p:cNvPr id="22" name="Rectangle 21">
              <a:extLst>
                <a:ext uri="{FF2B5EF4-FFF2-40B4-BE49-F238E27FC236}">
                  <a16:creationId xmlns:a16="http://schemas.microsoft.com/office/drawing/2014/main" id="{0ED4DB29-1C46-4CE7-A79E-FB2A77DB1FB0}"/>
                </a:ext>
              </a:extLst>
            </p:cNvPr>
            <p:cNvSpPr/>
            <p:nvPr/>
          </p:nvSpPr>
          <p:spPr bwMode="auto">
            <a:xfrm>
              <a:off x="6393722" y="6173824"/>
              <a:ext cx="1474960" cy="274320"/>
            </a:xfrm>
            <a:prstGeom prst="rect">
              <a:avLst/>
            </a:prstGeom>
            <a:solidFill>
              <a:srgbClr val="3C3C40"/>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Network Watcher</a:t>
              </a:r>
            </a:p>
          </p:txBody>
        </p:sp>
        <p:sp>
          <p:nvSpPr>
            <p:cNvPr id="23" name="Rectangle 22">
              <a:extLst>
                <a:ext uri="{FF2B5EF4-FFF2-40B4-BE49-F238E27FC236}">
                  <a16:creationId xmlns:a16="http://schemas.microsoft.com/office/drawing/2014/main" id="{602E78C6-78EA-4547-9E5D-FA87928BFF73}"/>
                </a:ext>
              </a:extLst>
            </p:cNvPr>
            <p:cNvSpPr/>
            <p:nvPr/>
          </p:nvSpPr>
          <p:spPr bwMode="auto">
            <a:xfrm>
              <a:off x="7922873" y="6173824"/>
              <a:ext cx="1474960" cy="274320"/>
            </a:xfrm>
            <a:prstGeom prst="rect">
              <a:avLst/>
            </a:prstGeom>
            <a:solidFill>
              <a:srgbClr val="3C3C40"/>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Security Center</a:t>
              </a:r>
            </a:p>
          </p:txBody>
        </p:sp>
        <p:sp>
          <p:nvSpPr>
            <p:cNvPr id="24" name="TextBox 23">
              <a:extLst>
                <a:ext uri="{FF2B5EF4-FFF2-40B4-BE49-F238E27FC236}">
                  <a16:creationId xmlns:a16="http://schemas.microsoft.com/office/drawing/2014/main" id="{E0478F3F-FED7-45EF-B344-78007A770B73}"/>
                </a:ext>
              </a:extLst>
            </p:cNvPr>
            <p:cNvSpPr txBox="1"/>
            <p:nvPr/>
          </p:nvSpPr>
          <p:spPr>
            <a:xfrm>
              <a:off x="3544094" y="2021739"/>
              <a:ext cx="1811438" cy="586314"/>
            </a:xfrm>
            <a:prstGeom prst="rect">
              <a:avLst/>
            </a:prstGeom>
            <a:noFill/>
          </p:spPr>
          <p:txBody>
            <a:bodyPr wrap="square" lIns="182880" tIns="146304" rIns="182880" bIns="146304"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Roles e.g. NetOps, SecOps, DevOps</a:t>
              </a:r>
            </a:p>
          </p:txBody>
        </p:sp>
        <p:sp>
          <p:nvSpPr>
            <p:cNvPr id="25" name="TextBox 24">
              <a:extLst>
                <a:ext uri="{FF2B5EF4-FFF2-40B4-BE49-F238E27FC236}">
                  <a16:creationId xmlns:a16="http://schemas.microsoft.com/office/drawing/2014/main" id="{3EAE277F-40C1-4788-ADBE-5875BC7DCB29}"/>
                </a:ext>
              </a:extLst>
            </p:cNvPr>
            <p:cNvSpPr txBox="1"/>
            <p:nvPr/>
          </p:nvSpPr>
          <p:spPr>
            <a:xfrm>
              <a:off x="4062190" y="2655135"/>
              <a:ext cx="1293341" cy="1612749"/>
            </a:xfrm>
            <a:prstGeom prst="rect">
              <a:avLst/>
            </a:prstGeom>
            <a:noFill/>
          </p:spPr>
          <p:txBody>
            <a:bodyPr wrap="square" lIns="182880" tIns="146304" rIns="182880" bIns="146304"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Subscription Policy e.g. allowed resource providers</a:t>
              </a:r>
            </a:p>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Encryption </a:t>
              </a:r>
              <a:br>
                <a:rPr kumimoji="0" lang="en-US" sz="1050" b="0" i="0" u="none" strike="noStrike" kern="1200" cap="none" spc="0" normalizeH="0" baseline="0" noProof="0" dirty="0">
                  <a:ln>
                    <a:noFill/>
                  </a:ln>
                  <a:solidFill>
                    <a:srgbClr val="0078D3"/>
                  </a:solidFill>
                  <a:effectLst/>
                  <a:uLnTx/>
                  <a:uFillTx/>
                  <a:latin typeface="Segoe UI"/>
                  <a:ea typeface="+mn-ea"/>
                  <a:cs typeface="+mn-cs"/>
                </a:rPr>
              </a:br>
              <a:r>
                <a:rPr kumimoji="0" lang="en-US" sz="1050" b="0" i="0" u="none" strike="noStrike" kern="1200" cap="none" spc="0" normalizeH="0" baseline="0" noProof="0" dirty="0">
                  <a:ln>
                    <a:noFill/>
                  </a:ln>
                  <a:solidFill>
                    <a:srgbClr val="0078D3"/>
                  </a:solidFill>
                  <a:effectLst/>
                  <a:uLnTx/>
                  <a:uFillTx/>
                  <a:latin typeface="Segoe UI"/>
                  <a:ea typeface="+mn-ea"/>
                  <a:cs typeface="+mn-cs"/>
                </a:rPr>
                <a:t>at-rest</a:t>
              </a:r>
            </a:p>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No Public IP</a:t>
              </a:r>
            </a:p>
          </p:txBody>
        </p:sp>
        <p:sp>
          <p:nvSpPr>
            <p:cNvPr id="26" name="TextBox 25">
              <a:extLst>
                <a:ext uri="{FF2B5EF4-FFF2-40B4-BE49-F238E27FC236}">
                  <a16:creationId xmlns:a16="http://schemas.microsoft.com/office/drawing/2014/main" id="{1FEE3D1E-BE30-4CA5-986C-9EEE44305A15}"/>
                </a:ext>
              </a:extLst>
            </p:cNvPr>
            <p:cNvSpPr txBox="1"/>
            <p:nvPr/>
          </p:nvSpPr>
          <p:spPr>
            <a:xfrm>
              <a:off x="3832014" y="5453187"/>
              <a:ext cx="1523518" cy="731739"/>
            </a:xfrm>
            <a:prstGeom prst="rect">
              <a:avLst/>
            </a:prstGeom>
            <a:noFill/>
          </p:spPr>
          <p:txBody>
            <a:bodyPr wrap="square" lIns="182880" tIns="146304" rIns="182880" bIns="146304"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Shared Services e.g. Active Directory (IaaS)</a:t>
              </a:r>
            </a:p>
          </p:txBody>
        </p:sp>
        <p:sp>
          <p:nvSpPr>
            <p:cNvPr id="27" name="TextBox 26">
              <a:extLst>
                <a:ext uri="{FF2B5EF4-FFF2-40B4-BE49-F238E27FC236}">
                  <a16:creationId xmlns:a16="http://schemas.microsoft.com/office/drawing/2014/main" id="{7D4F4482-7CBD-43E0-80B7-78AD9AEF6CA4}"/>
                </a:ext>
              </a:extLst>
            </p:cNvPr>
            <p:cNvSpPr txBox="1"/>
            <p:nvPr/>
          </p:nvSpPr>
          <p:spPr>
            <a:xfrm>
              <a:off x="10194481" y="5422378"/>
              <a:ext cx="2050821" cy="1031051"/>
            </a:xfrm>
            <a:prstGeom prst="rect">
              <a:avLst/>
            </a:prstGeom>
            <a:noFill/>
          </p:spPr>
          <p:txBody>
            <a:bodyPr wrap="square" lIns="182880" tIns="146304" rIns="182880" bIns="146304" rtlCol="0">
              <a:spAutoFit/>
            </a:bodyPr>
            <a:lstStyle/>
            <a:p>
              <a:pPr marL="228600" marR="0" lvl="0" indent="-228600" algn="l" defTabSz="914400" rtl="0" eaLnBrk="1" fontAlgn="auto" latinLnBrk="0" hangingPunct="1">
                <a:lnSpc>
                  <a:spcPct val="90000"/>
                </a:lnSpc>
                <a:spcBef>
                  <a:spcPts val="0"/>
                </a:spcBef>
                <a:spcAft>
                  <a:spcPts val="600"/>
                </a:spcAft>
                <a:buClrTx/>
                <a:buSzTx/>
                <a:buFont typeface="+mj-lt"/>
                <a:buAutoNum type="arabicPeriod"/>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Inbound and Outbound</a:t>
              </a:r>
            </a:p>
            <a:p>
              <a:pPr marL="228600" marR="0" lvl="0" indent="-228600" algn="l" defTabSz="914400" rtl="0" eaLnBrk="1" fontAlgn="auto" latinLnBrk="0" hangingPunct="1">
                <a:lnSpc>
                  <a:spcPct val="90000"/>
                </a:lnSpc>
                <a:spcBef>
                  <a:spcPts val="0"/>
                </a:spcBef>
                <a:spcAft>
                  <a:spcPts val="600"/>
                </a:spcAft>
                <a:buClrTx/>
                <a:buSzTx/>
                <a:buFont typeface="+mj-lt"/>
                <a:buAutoNum type="arabicPeriod"/>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Corp Connectivity</a:t>
              </a:r>
            </a:p>
            <a:p>
              <a:pPr marL="228600" marR="0" lvl="0" indent="-228600" algn="l" defTabSz="914400" rtl="0" eaLnBrk="1" fontAlgn="auto" latinLnBrk="0" hangingPunct="1">
                <a:lnSpc>
                  <a:spcPct val="90000"/>
                </a:lnSpc>
                <a:spcBef>
                  <a:spcPts val="0"/>
                </a:spcBef>
                <a:spcAft>
                  <a:spcPts val="600"/>
                </a:spcAft>
                <a:buClrTx/>
                <a:buSzTx/>
                <a:buFont typeface="+mj-lt"/>
                <a:buAutoNum type="arabicPeriod"/>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Intra and Inter Landing Zone</a:t>
              </a:r>
            </a:p>
          </p:txBody>
        </p:sp>
        <p:sp>
          <p:nvSpPr>
            <p:cNvPr id="28" name="TextBox 27">
              <a:extLst>
                <a:ext uri="{FF2B5EF4-FFF2-40B4-BE49-F238E27FC236}">
                  <a16:creationId xmlns:a16="http://schemas.microsoft.com/office/drawing/2014/main" id="{E33FB3BF-E107-439A-BF0E-9B99E0A4655A}"/>
                </a:ext>
              </a:extLst>
            </p:cNvPr>
            <p:cNvSpPr txBox="1"/>
            <p:nvPr/>
          </p:nvSpPr>
          <p:spPr>
            <a:xfrm>
              <a:off x="10194482" y="4087885"/>
              <a:ext cx="1811438" cy="440890"/>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Application Template</a:t>
              </a:r>
            </a:p>
          </p:txBody>
        </p:sp>
        <p:sp>
          <p:nvSpPr>
            <p:cNvPr id="29" name="TextBox 28">
              <a:extLst>
                <a:ext uri="{FF2B5EF4-FFF2-40B4-BE49-F238E27FC236}">
                  <a16:creationId xmlns:a16="http://schemas.microsoft.com/office/drawing/2014/main" id="{0288B96F-4FFA-4F15-B44F-E63A95B8F30E}"/>
                </a:ext>
              </a:extLst>
            </p:cNvPr>
            <p:cNvSpPr txBox="1"/>
            <p:nvPr/>
          </p:nvSpPr>
          <p:spPr>
            <a:xfrm>
              <a:off x="10194482" y="2343049"/>
              <a:ext cx="1811438" cy="663258"/>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Metrics, Logs, and Alerts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78D3"/>
                  </a:solidFill>
                  <a:effectLst/>
                  <a:uLnTx/>
                  <a:uFillTx/>
                  <a:latin typeface="Segoe UI"/>
                  <a:ea typeface="+mn-ea"/>
                  <a:cs typeface="+mn-cs"/>
                </a:rPr>
                <a:t>Security Center</a:t>
              </a:r>
            </a:p>
          </p:txBody>
        </p:sp>
        <p:cxnSp>
          <p:nvCxnSpPr>
            <p:cNvPr id="30" name="Straight Connector 29">
              <a:extLst>
                <a:ext uri="{FF2B5EF4-FFF2-40B4-BE49-F238E27FC236}">
                  <a16:creationId xmlns:a16="http://schemas.microsoft.com/office/drawing/2014/main" id="{C9A0F778-339F-4B5D-95AC-3C3A9D11A74F}"/>
                </a:ext>
              </a:extLst>
            </p:cNvPr>
            <p:cNvCxnSpPr>
              <a:cxnSpLocks/>
            </p:cNvCxnSpPr>
            <p:nvPr/>
          </p:nvCxnSpPr>
          <p:spPr>
            <a:xfrm>
              <a:off x="9416005" y="4300713"/>
              <a:ext cx="914400" cy="0"/>
            </a:xfrm>
            <a:prstGeom prst="line">
              <a:avLst/>
            </a:prstGeom>
            <a:ln w="254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2C2EA1C-834D-48CC-9502-B6062DA5AE42}"/>
                </a:ext>
              </a:extLst>
            </p:cNvPr>
            <p:cNvCxnSpPr>
              <a:cxnSpLocks/>
            </p:cNvCxnSpPr>
            <p:nvPr/>
          </p:nvCxnSpPr>
          <p:spPr>
            <a:xfrm>
              <a:off x="9416005" y="5857508"/>
              <a:ext cx="914400" cy="0"/>
            </a:xfrm>
            <a:prstGeom prst="line">
              <a:avLst/>
            </a:prstGeom>
            <a:ln w="254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6D7C760-E928-464C-9192-7A9F72A27F63}"/>
                </a:ext>
              </a:extLst>
            </p:cNvPr>
            <p:cNvCxnSpPr>
              <a:cxnSpLocks/>
            </p:cNvCxnSpPr>
            <p:nvPr/>
          </p:nvCxnSpPr>
          <p:spPr>
            <a:xfrm>
              <a:off x="9873205" y="2674470"/>
              <a:ext cx="457200" cy="0"/>
            </a:xfrm>
            <a:prstGeom prst="line">
              <a:avLst/>
            </a:prstGeom>
            <a:ln w="254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179CF965-5E41-4678-80D0-C2D9C1F611B3}"/>
                </a:ext>
              </a:extLst>
            </p:cNvPr>
            <p:cNvCxnSpPr>
              <a:cxnSpLocks/>
            </p:cNvCxnSpPr>
            <p:nvPr/>
          </p:nvCxnSpPr>
          <p:spPr>
            <a:xfrm>
              <a:off x="5281663" y="2336879"/>
              <a:ext cx="1003390" cy="208371"/>
            </a:xfrm>
            <a:prstGeom prst="bentConnector3">
              <a:avLst>
                <a:gd name="adj1" fmla="val 19431"/>
              </a:avLst>
            </a:prstGeom>
            <a:ln w="254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035FD712-E58B-476C-94D1-42354EC40B0F}"/>
                </a:ext>
              </a:extLst>
            </p:cNvPr>
            <p:cNvCxnSpPr>
              <a:cxnSpLocks/>
            </p:cNvCxnSpPr>
            <p:nvPr/>
          </p:nvCxnSpPr>
          <p:spPr>
            <a:xfrm flipV="1">
              <a:off x="5281663" y="2778911"/>
              <a:ext cx="1003390" cy="208371"/>
            </a:xfrm>
            <a:prstGeom prst="bentConnector3">
              <a:avLst>
                <a:gd name="adj1" fmla="val 19431"/>
              </a:avLst>
            </a:prstGeom>
            <a:ln w="254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F13161-5D2F-489C-8E80-52EECD962D90}"/>
                </a:ext>
              </a:extLst>
            </p:cNvPr>
            <p:cNvCxnSpPr>
              <a:cxnSpLocks/>
            </p:cNvCxnSpPr>
            <p:nvPr/>
          </p:nvCxnSpPr>
          <p:spPr>
            <a:xfrm>
              <a:off x="5281663" y="5937022"/>
              <a:ext cx="914400" cy="0"/>
            </a:xfrm>
            <a:prstGeom prst="line">
              <a:avLst/>
            </a:prstGeom>
            <a:ln w="254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48" name="Title 47">
            <a:extLst>
              <a:ext uri="{FF2B5EF4-FFF2-40B4-BE49-F238E27FC236}">
                <a16:creationId xmlns:a16="http://schemas.microsoft.com/office/drawing/2014/main" id="{241DD4BC-5609-4710-992F-CB0392B5BBB8}"/>
              </a:ext>
            </a:extLst>
          </p:cNvPr>
          <p:cNvSpPr>
            <a:spLocks noGrp="1"/>
          </p:cNvSpPr>
          <p:nvPr>
            <p:ph type="title"/>
          </p:nvPr>
        </p:nvSpPr>
        <p:spPr/>
        <p:txBody>
          <a:bodyPr/>
          <a:lstStyle/>
          <a:p>
            <a:r>
              <a:rPr lang="en-US" dirty="0"/>
              <a:t>Landing zones</a:t>
            </a:r>
          </a:p>
        </p:txBody>
      </p:sp>
      <p:sp>
        <p:nvSpPr>
          <p:cNvPr id="49" name="Text Placeholder 48">
            <a:extLst>
              <a:ext uri="{FF2B5EF4-FFF2-40B4-BE49-F238E27FC236}">
                <a16:creationId xmlns:a16="http://schemas.microsoft.com/office/drawing/2014/main" id="{859BEC76-683F-4E44-B3EE-C719A4EA3F62}"/>
              </a:ext>
            </a:extLst>
          </p:cNvPr>
          <p:cNvSpPr>
            <a:spLocks noGrp="1"/>
          </p:cNvSpPr>
          <p:nvPr>
            <p:ph type="body" sz="quarter" idx="10"/>
          </p:nvPr>
        </p:nvSpPr>
        <p:spPr>
          <a:xfrm>
            <a:off x="455996" y="1922586"/>
            <a:ext cx="3704842" cy="2112384"/>
          </a:xfrm>
        </p:spPr>
        <p:txBody>
          <a:bodyPr/>
          <a:lstStyle/>
          <a:p>
            <a:pPr>
              <a:lnSpc>
                <a:spcPct val="100000"/>
              </a:lnSpc>
              <a:spcAft>
                <a:spcPts val="600"/>
              </a:spcAft>
            </a:pPr>
            <a:r>
              <a:rPr lang="en-US" sz="1800" dirty="0"/>
              <a:t>Azure landing zones are the </a:t>
            </a:r>
            <a:r>
              <a:rPr lang="en-US" sz="1800" dirty="0">
                <a:solidFill>
                  <a:srgbClr val="0078D4"/>
                </a:solidFill>
                <a:latin typeface="Segoe UI Semibold" panose="020B0702040204020203" pitchFamily="34" charset="0"/>
                <a:cs typeface="Segoe UI Semibold" panose="020B0702040204020203" pitchFamily="34" charset="0"/>
              </a:rPr>
              <a:t>output of a multi-subscription Azure environment that accounts for scale, security, governance, networking, and identity</a:t>
            </a:r>
            <a:r>
              <a:rPr lang="en-US" sz="1800" dirty="0">
                <a:solidFill>
                  <a:srgbClr val="0078D4"/>
                </a:solidFill>
              </a:rPr>
              <a:t>.</a:t>
            </a:r>
          </a:p>
          <a:p>
            <a:pPr>
              <a:lnSpc>
                <a:spcPct val="100000"/>
              </a:lnSpc>
              <a:spcAft>
                <a:spcPts val="600"/>
              </a:spcAft>
            </a:pPr>
            <a:r>
              <a:rPr lang="en-US" sz="1800" dirty="0"/>
              <a:t>The landing zone ensures that applications or workloads landing on Azure have the required “plumbing” in place</a:t>
            </a:r>
            <a:r>
              <a:rPr lang="en-US" sz="1800" dirty="0">
                <a:solidFill>
                  <a:schemeClr val="tx1"/>
                </a:solidFill>
              </a:rPr>
              <a:t>,</a:t>
            </a:r>
            <a:r>
              <a:rPr lang="en-US" sz="1800" dirty="0">
                <a:solidFill>
                  <a:srgbClr val="0078D4"/>
                </a:solidFill>
              </a:rPr>
              <a:t> </a:t>
            </a:r>
            <a:r>
              <a:rPr lang="en-US" sz="1800" dirty="0">
                <a:solidFill>
                  <a:srgbClr val="0078D4"/>
                </a:solidFill>
                <a:latin typeface="Segoe UI Semibold" panose="020B0702040204020203" pitchFamily="34" charset="0"/>
                <a:cs typeface="Segoe UI Semibold" panose="020B0702040204020203" pitchFamily="34" charset="0"/>
              </a:rPr>
              <a:t>providing greater agility and compliance with enterprise security and governance requirements</a:t>
            </a:r>
            <a:r>
              <a:rPr lang="en-US" sz="1800" dirty="0">
                <a:solidFill>
                  <a:srgbClr val="0078D4"/>
                </a:solidFill>
              </a:rPr>
              <a:t>.</a:t>
            </a:r>
          </a:p>
        </p:txBody>
      </p:sp>
      <p:sp>
        <p:nvSpPr>
          <p:cNvPr id="42" name="TextBox 41">
            <a:extLst>
              <a:ext uri="{FF2B5EF4-FFF2-40B4-BE49-F238E27FC236}">
                <a16:creationId xmlns:a16="http://schemas.microsoft.com/office/drawing/2014/main" id="{9185FCAE-CBCC-4B36-AD7F-0BE249D066D0}"/>
              </a:ext>
            </a:extLst>
          </p:cNvPr>
          <p:cNvSpPr txBox="1"/>
          <p:nvPr/>
        </p:nvSpPr>
        <p:spPr>
          <a:xfrm>
            <a:off x="4475841" y="1236393"/>
            <a:ext cx="6717118" cy="313932"/>
          </a:xfrm>
          <a:prstGeom prst="rect">
            <a:avLst/>
          </a:prstGeom>
          <a:noFill/>
        </p:spPr>
        <p:txBody>
          <a:bodyPr wrap="square">
            <a:sp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78D3"/>
                </a:solidFill>
                <a:effectLst/>
                <a:uLnTx/>
                <a:uFillTx/>
                <a:latin typeface="Segoe UI Semibold"/>
                <a:ea typeface="Segoe UI" pitchFamily="34" charset="0"/>
                <a:cs typeface="Segoe UI" pitchFamily="34" charset="0"/>
              </a:rPr>
              <a:t>Landing Zone Design</a:t>
            </a:r>
          </a:p>
        </p:txBody>
      </p:sp>
    </p:spTree>
    <p:extLst>
      <p:ext uri="{BB962C8B-B14F-4D97-AF65-F5344CB8AC3E}">
        <p14:creationId xmlns:p14="http://schemas.microsoft.com/office/powerpoint/2010/main" val="311027105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2C4B0-4E7C-405A-8FC3-1A83A13C5BF3}"/>
              </a:ext>
            </a:extLst>
          </p:cNvPr>
          <p:cNvSpPr>
            <a:spLocks noGrp="1"/>
          </p:cNvSpPr>
          <p:nvPr>
            <p:ph type="title"/>
          </p:nvPr>
        </p:nvSpPr>
        <p:spPr/>
        <p:txBody>
          <a:bodyPr/>
          <a:lstStyle/>
          <a:p>
            <a:r>
              <a:rPr lang="en-US" dirty="0">
                <a:solidFill>
                  <a:schemeClr val="tx1"/>
                </a:solidFill>
              </a:rPr>
              <a:t>First landing zone</a:t>
            </a:r>
          </a:p>
        </p:txBody>
      </p:sp>
      <p:sp>
        <p:nvSpPr>
          <p:cNvPr id="3" name="Content Placeholder 2">
            <a:extLst>
              <a:ext uri="{FF2B5EF4-FFF2-40B4-BE49-F238E27FC236}">
                <a16:creationId xmlns:a16="http://schemas.microsoft.com/office/drawing/2014/main" id="{50B570BF-C72D-41D2-A77F-B2654D94FD93}"/>
              </a:ext>
            </a:extLst>
          </p:cNvPr>
          <p:cNvSpPr>
            <a:spLocks noGrp="1"/>
          </p:cNvSpPr>
          <p:nvPr>
            <p:ph type="body" sz="quarter" idx="10"/>
          </p:nvPr>
        </p:nvSpPr>
        <p:spPr>
          <a:xfrm>
            <a:off x="456076" y="1922609"/>
            <a:ext cx="4496941" cy="3928768"/>
          </a:xfrm>
        </p:spPr>
        <p:txBody>
          <a:bodyPr/>
          <a:lstStyle/>
          <a:p>
            <a:pPr>
              <a:lnSpc>
                <a:spcPct val="100000"/>
              </a:lnSpc>
              <a:spcAft>
                <a:spcPts val="1200"/>
              </a:spcAft>
            </a:pPr>
            <a:r>
              <a:rPr lang="en-US" dirty="0"/>
              <a:t>A landing zone is a pre-provisioned environment for hosting your workloads. It uses a defined set of cloud services and best practices to add foundational capabilities that set you up for success. </a:t>
            </a:r>
          </a:p>
          <a:p>
            <a:pPr>
              <a:lnSpc>
                <a:spcPct val="100000"/>
              </a:lnSpc>
              <a:spcAft>
                <a:spcPts val="1200"/>
              </a:spcAft>
            </a:pPr>
            <a:r>
              <a:rPr lang="en-US" dirty="0"/>
              <a:t>If you’re unsure where to begin, the </a:t>
            </a:r>
            <a:r>
              <a:rPr lang="en-US" dirty="0">
                <a:hlinkClick r:id="rId3"/>
              </a:rPr>
              <a:t>Cloud Adoption Framework migrate landing zone blueprint</a:t>
            </a:r>
            <a:r>
              <a:rPr lang="en-US" dirty="0"/>
              <a:t> creates a landing zone which can be updated to meet your specific needs.</a:t>
            </a:r>
          </a:p>
          <a:p>
            <a:pPr>
              <a:lnSpc>
                <a:spcPct val="100000"/>
              </a:lnSpc>
              <a:spcAft>
                <a:spcPts val="1200"/>
              </a:spcAft>
            </a:pPr>
            <a:endParaRPr lang="en-US" dirty="0"/>
          </a:p>
        </p:txBody>
      </p:sp>
      <p:grpSp>
        <p:nvGrpSpPr>
          <p:cNvPr id="124" name="Group 123">
            <a:extLst>
              <a:ext uri="{FF2B5EF4-FFF2-40B4-BE49-F238E27FC236}">
                <a16:creationId xmlns:a16="http://schemas.microsoft.com/office/drawing/2014/main" id="{CFFB2617-49C9-473B-B1CA-5D89E55CCC3B}"/>
              </a:ext>
            </a:extLst>
          </p:cNvPr>
          <p:cNvGrpSpPr/>
          <p:nvPr/>
        </p:nvGrpSpPr>
        <p:grpSpPr>
          <a:xfrm>
            <a:off x="2286234" y="-1106011"/>
            <a:ext cx="11913385" cy="8408593"/>
            <a:chOff x="2190487" y="-1106075"/>
            <a:chExt cx="11913554" cy="8408712"/>
          </a:xfrm>
        </p:grpSpPr>
        <p:sp>
          <p:nvSpPr>
            <p:cNvPr id="119" name="Arc 118">
              <a:extLst>
                <a:ext uri="{FF2B5EF4-FFF2-40B4-BE49-F238E27FC236}">
                  <a16:creationId xmlns:a16="http://schemas.microsoft.com/office/drawing/2014/main" id="{67F96294-9310-4655-94F0-617E12518D9D}"/>
                </a:ext>
              </a:extLst>
            </p:cNvPr>
            <p:cNvSpPr/>
            <p:nvPr/>
          </p:nvSpPr>
          <p:spPr>
            <a:xfrm>
              <a:off x="2190487" y="2529469"/>
              <a:ext cx="4773168" cy="4773168"/>
            </a:xfrm>
            <a:prstGeom prst="arc">
              <a:avLst>
                <a:gd name="adj1" fmla="val 17760144"/>
                <a:gd name="adj2" fmla="val 1007559"/>
              </a:avLst>
            </a:prstGeom>
            <a:ln w="12700">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21" name="Arc 120">
              <a:extLst>
                <a:ext uri="{FF2B5EF4-FFF2-40B4-BE49-F238E27FC236}">
                  <a16:creationId xmlns:a16="http://schemas.microsoft.com/office/drawing/2014/main" id="{FB3DCD91-3391-4401-9123-73FC324321E0}"/>
                </a:ext>
              </a:extLst>
            </p:cNvPr>
            <p:cNvSpPr/>
            <p:nvPr/>
          </p:nvSpPr>
          <p:spPr>
            <a:xfrm>
              <a:off x="9330873" y="-1106075"/>
              <a:ext cx="4773168" cy="4773168"/>
            </a:xfrm>
            <a:prstGeom prst="arc">
              <a:avLst>
                <a:gd name="adj1" fmla="val 5454761"/>
                <a:gd name="adj2" fmla="val 10696063"/>
              </a:avLst>
            </a:prstGeom>
            <a:ln w="12700">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 name="TextBox 8">
              <a:extLst>
                <a:ext uri="{FF2B5EF4-FFF2-40B4-BE49-F238E27FC236}">
                  <a16:creationId xmlns:a16="http://schemas.microsoft.com/office/drawing/2014/main" id="{E01B0ECA-A7BA-4D3F-96FF-759A64F5EE9E}"/>
                </a:ext>
              </a:extLst>
            </p:cNvPr>
            <p:cNvSpPr txBox="1"/>
            <p:nvPr/>
          </p:nvSpPr>
          <p:spPr>
            <a:xfrm>
              <a:off x="4953000" y="1242243"/>
              <a:ext cx="741485" cy="46166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Semibold" panose="020B0702040204020203" pitchFamily="34" charset="0"/>
                  <a:ea typeface="+mn-ea"/>
                  <a:cs typeface="Segoe UI Semibold" panose="020B0702040204020203" pitchFamily="34" charset="0"/>
                </a:rPr>
                <a:t>More</a:t>
              </a:r>
            </a:p>
          </p:txBody>
        </p:sp>
        <p:sp>
          <p:nvSpPr>
            <p:cNvPr id="10" name="TextBox 9">
              <a:extLst>
                <a:ext uri="{FF2B5EF4-FFF2-40B4-BE49-F238E27FC236}">
                  <a16:creationId xmlns:a16="http://schemas.microsoft.com/office/drawing/2014/main" id="{62D3CBC9-B163-41FF-8BD0-5C986DF37B54}"/>
                </a:ext>
              </a:extLst>
            </p:cNvPr>
            <p:cNvSpPr txBox="1"/>
            <p:nvPr/>
          </p:nvSpPr>
          <p:spPr>
            <a:xfrm>
              <a:off x="4994806" y="5242743"/>
              <a:ext cx="657872" cy="46166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Semibold" panose="020B0702040204020203" pitchFamily="34" charset="0"/>
                  <a:ea typeface="+mn-ea"/>
                  <a:cs typeface="Segoe UI Semibold" panose="020B0702040204020203" pitchFamily="34" charset="0"/>
                </a:rPr>
                <a:t>Less</a:t>
              </a:r>
            </a:p>
          </p:txBody>
        </p:sp>
        <p:sp>
          <p:nvSpPr>
            <p:cNvPr id="14" name="TextBox 13">
              <a:extLst>
                <a:ext uri="{FF2B5EF4-FFF2-40B4-BE49-F238E27FC236}">
                  <a16:creationId xmlns:a16="http://schemas.microsoft.com/office/drawing/2014/main" id="{92857210-AEE8-4436-8EBE-0517E957710F}"/>
                </a:ext>
              </a:extLst>
            </p:cNvPr>
            <p:cNvSpPr txBox="1"/>
            <p:nvPr/>
          </p:nvSpPr>
          <p:spPr>
            <a:xfrm>
              <a:off x="5455227" y="5592170"/>
              <a:ext cx="657872" cy="46166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Semibold" panose="020B0702040204020203" pitchFamily="34" charset="0"/>
                  <a:ea typeface="+mn-ea"/>
                  <a:cs typeface="Segoe UI Semibold" panose="020B0702040204020203" pitchFamily="34" charset="0"/>
                </a:rPr>
                <a:t>Less</a:t>
              </a:r>
            </a:p>
          </p:txBody>
        </p:sp>
        <p:sp>
          <p:nvSpPr>
            <p:cNvPr id="15" name="TextBox 14">
              <a:extLst>
                <a:ext uri="{FF2B5EF4-FFF2-40B4-BE49-F238E27FC236}">
                  <a16:creationId xmlns:a16="http://schemas.microsoft.com/office/drawing/2014/main" id="{19FDD9C8-705D-4472-900E-7291823AB5F9}"/>
                </a:ext>
              </a:extLst>
            </p:cNvPr>
            <p:cNvSpPr txBox="1"/>
            <p:nvPr/>
          </p:nvSpPr>
          <p:spPr>
            <a:xfrm>
              <a:off x="11095517" y="5592170"/>
              <a:ext cx="741485" cy="46166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Semibold" panose="020B0702040204020203" pitchFamily="34" charset="0"/>
                  <a:ea typeface="+mn-ea"/>
                  <a:cs typeface="Segoe UI Semibold" panose="020B0702040204020203" pitchFamily="34" charset="0"/>
                </a:rPr>
                <a:t>More</a:t>
              </a:r>
            </a:p>
          </p:txBody>
        </p:sp>
        <p:cxnSp>
          <p:nvCxnSpPr>
            <p:cNvPr id="16" name="Straight Arrow Connector 15">
              <a:extLst>
                <a:ext uri="{FF2B5EF4-FFF2-40B4-BE49-F238E27FC236}">
                  <a16:creationId xmlns:a16="http://schemas.microsoft.com/office/drawing/2014/main" id="{3172B5ED-6076-4711-BD23-00E4AB3FBF61}"/>
                </a:ext>
              </a:extLst>
            </p:cNvPr>
            <p:cNvCxnSpPr>
              <a:cxnSpLocks/>
            </p:cNvCxnSpPr>
            <p:nvPr/>
          </p:nvCxnSpPr>
          <p:spPr>
            <a:xfrm>
              <a:off x="6096000" y="5823002"/>
              <a:ext cx="4999519" cy="0"/>
            </a:xfrm>
            <a:prstGeom prst="straightConnector1">
              <a:avLst/>
            </a:prstGeom>
            <a:ln>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9DBFBBB9-EBDE-4118-BCA6-E22B89A4F2D5}"/>
                </a:ext>
              </a:extLst>
            </p:cNvPr>
            <p:cNvSpPr/>
            <p:nvPr/>
          </p:nvSpPr>
          <p:spPr bwMode="auto">
            <a:xfrm>
              <a:off x="9347728" y="1333138"/>
              <a:ext cx="2336271" cy="2336271"/>
            </a:xfrm>
            <a:custGeom>
              <a:avLst/>
              <a:gdLst>
                <a:gd name="connsiteX0" fmla="*/ 0 w 2336271"/>
                <a:gd name="connsiteY0" fmla="*/ 0 h 2336271"/>
                <a:gd name="connsiteX1" fmla="*/ 2336271 w 2336271"/>
                <a:gd name="connsiteY1" fmla="*/ 0 h 2336271"/>
                <a:gd name="connsiteX2" fmla="*/ 2336271 w 2336271"/>
                <a:gd name="connsiteY2" fmla="*/ 2336271 h 2336271"/>
                <a:gd name="connsiteX3" fmla="*/ 0 w 2336271"/>
                <a:gd name="connsiteY3" fmla="*/ 0 h 2336271"/>
              </a:gdLst>
              <a:ahLst/>
              <a:cxnLst>
                <a:cxn ang="0">
                  <a:pos x="connsiteX0" y="connsiteY0"/>
                </a:cxn>
                <a:cxn ang="0">
                  <a:pos x="connsiteX1" y="connsiteY1"/>
                </a:cxn>
                <a:cxn ang="0">
                  <a:pos x="connsiteX2" y="connsiteY2"/>
                </a:cxn>
                <a:cxn ang="0">
                  <a:pos x="connsiteX3" y="connsiteY3"/>
                </a:cxn>
              </a:cxnLst>
              <a:rect l="l" t="t" r="r" b="b"/>
              <a:pathLst>
                <a:path w="2336271" h="2336271">
                  <a:moveTo>
                    <a:pt x="0" y="0"/>
                  </a:moveTo>
                  <a:lnTo>
                    <a:pt x="2336271" y="0"/>
                  </a:lnTo>
                  <a:lnTo>
                    <a:pt x="2336271" y="2336271"/>
                  </a:lnTo>
                  <a:cubicBezTo>
                    <a:pt x="1045984" y="2336271"/>
                    <a:pt x="0" y="1290287"/>
                    <a:pt x="0" y="0"/>
                  </a:cubicBezTo>
                  <a:close/>
                </a:path>
              </a:pathLst>
            </a:custGeom>
            <a:solidFill>
              <a:schemeClr val="bg1">
                <a:lumMod val="75000"/>
                <a:alpha val="4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8" name="Freeform: Shape 37">
              <a:extLst>
                <a:ext uri="{FF2B5EF4-FFF2-40B4-BE49-F238E27FC236}">
                  <a16:creationId xmlns:a16="http://schemas.microsoft.com/office/drawing/2014/main" id="{E214B017-59CD-4402-91EA-51B473F6F9C1}"/>
                </a:ext>
              </a:extLst>
            </p:cNvPr>
            <p:cNvSpPr/>
            <p:nvPr/>
          </p:nvSpPr>
          <p:spPr bwMode="auto">
            <a:xfrm>
              <a:off x="5616772" y="2767795"/>
              <a:ext cx="1348888" cy="2844446"/>
            </a:xfrm>
            <a:custGeom>
              <a:avLst/>
              <a:gdLst>
                <a:gd name="connsiteX0" fmla="*/ 0 w 1348888"/>
                <a:gd name="connsiteY0" fmla="*/ 0 h 2844446"/>
                <a:gd name="connsiteX1" fmla="*/ 126223 w 1348888"/>
                <a:gd name="connsiteY1" fmla="*/ 60804 h 2844446"/>
                <a:gd name="connsiteX2" fmla="*/ 1348888 w 1348888"/>
                <a:gd name="connsiteY2" fmla="*/ 2115100 h 2844446"/>
                <a:gd name="connsiteX3" fmla="*/ 1243854 w 1348888"/>
                <a:gd name="connsiteY3" fmla="*/ 2809836 h 2844446"/>
                <a:gd name="connsiteX4" fmla="*/ 1231187 w 1348888"/>
                <a:gd name="connsiteY4" fmla="*/ 2844446 h 2844446"/>
                <a:gd name="connsiteX5" fmla="*/ 0 w 1348888"/>
                <a:gd name="connsiteY5" fmla="*/ 2844446 h 2844446"/>
                <a:gd name="connsiteX6" fmla="*/ 0 w 1348888"/>
                <a:gd name="connsiteY6" fmla="*/ 0 h 284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8888" h="2844446">
                  <a:moveTo>
                    <a:pt x="0" y="0"/>
                  </a:moveTo>
                  <a:lnTo>
                    <a:pt x="126223" y="60804"/>
                  </a:lnTo>
                  <a:cubicBezTo>
                    <a:pt x="854497" y="456427"/>
                    <a:pt x="1348888" y="1228028"/>
                    <a:pt x="1348888" y="2115100"/>
                  </a:cubicBezTo>
                  <a:cubicBezTo>
                    <a:pt x="1348888" y="2357029"/>
                    <a:pt x="1312115" y="2590369"/>
                    <a:pt x="1243854" y="2809836"/>
                  </a:cubicBezTo>
                  <a:lnTo>
                    <a:pt x="1231187" y="2844446"/>
                  </a:lnTo>
                  <a:lnTo>
                    <a:pt x="0" y="2844446"/>
                  </a:lnTo>
                  <a:lnTo>
                    <a:pt x="0" y="0"/>
                  </a:lnTo>
                  <a:close/>
                </a:path>
              </a:pathLst>
            </a:custGeom>
            <a:solidFill>
              <a:schemeClr val="bg1">
                <a:lumMod val="75000"/>
                <a:alpha val="4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6" name="Freeform: Shape 35">
              <a:extLst>
                <a:ext uri="{FF2B5EF4-FFF2-40B4-BE49-F238E27FC236}">
                  <a16:creationId xmlns:a16="http://schemas.microsoft.com/office/drawing/2014/main" id="{35B6C7D3-5D0F-4FB7-868F-E394EA8B15EB}"/>
                </a:ext>
              </a:extLst>
            </p:cNvPr>
            <p:cNvSpPr/>
            <p:nvPr/>
          </p:nvSpPr>
          <p:spPr bwMode="auto">
            <a:xfrm>
              <a:off x="5616772" y="1333137"/>
              <a:ext cx="6067226" cy="4279104"/>
            </a:xfrm>
            <a:custGeom>
              <a:avLst/>
              <a:gdLst>
                <a:gd name="connsiteX0" fmla="*/ 0 w 6067226"/>
                <a:gd name="connsiteY0" fmla="*/ 0 h 4279104"/>
                <a:gd name="connsiteX1" fmla="*/ 3730955 w 6067226"/>
                <a:gd name="connsiteY1" fmla="*/ 0 h 4279104"/>
                <a:gd name="connsiteX2" fmla="*/ 6067226 w 6067226"/>
                <a:gd name="connsiteY2" fmla="*/ 2336271 h 4279104"/>
                <a:gd name="connsiteX3" fmla="*/ 6067226 w 6067226"/>
                <a:gd name="connsiteY3" fmla="*/ 4279104 h 4279104"/>
                <a:gd name="connsiteX4" fmla="*/ 1231187 w 6067226"/>
                <a:gd name="connsiteY4" fmla="*/ 4279104 h 4279104"/>
                <a:gd name="connsiteX5" fmla="*/ 1243854 w 6067226"/>
                <a:gd name="connsiteY5" fmla="*/ 4244494 h 4279104"/>
                <a:gd name="connsiteX6" fmla="*/ 1348888 w 6067226"/>
                <a:gd name="connsiteY6" fmla="*/ 3549758 h 4279104"/>
                <a:gd name="connsiteX7" fmla="*/ 126223 w 6067226"/>
                <a:gd name="connsiteY7" fmla="*/ 1495462 h 4279104"/>
                <a:gd name="connsiteX8" fmla="*/ 0 w 6067226"/>
                <a:gd name="connsiteY8" fmla="*/ 1434658 h 4279104"/>
                <a:gd name="connsiteX9" fmla="*/ 0 w 6067226"/>
                <a:gd name="connsiteY9" fmla="*/ 0 h 4279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67226" h="4279104">
                  <a:moveTo>
                    <a:pt x="0" y="0"/>
                  </a:moveTo>
                  <a:lnTo>
                    <a:pt x="3730955" y="0"/>
                  </a:lnTo>
                  <a:cubicBezTo>
                    <a:pt x="3730955" y="1290287"/>
                    <a:pt x="4776939" y="2336271"/>
                    <a:pt x="6067226" y="2336271"/>
                  </a:cubicBezTo>
                  <a:lnTo>
                    <a:pt x="6067226" y="4279104"/>
                  </a:lnTo>
                  <a:lnTo>
                    <a:pt x="1231187" y="4279104"/>
                  </a:lnTo>
                  <a:lnTo>
                    <a:pt x="1243854" y="4244494"/>
                  </a:lnTo>
                  <a:cubicBezTo>
                    <a:pt x="1312115" y="4025027"/>
                    <a:pt x="1348888" y="3791687"/>
                    <a:pt x="1348888" y="3549758"/>
                  </a:cubicBezTo>
                  <a:cubicBezTo>
                    <a:pt x="1348888" y="2662686"/>
                    <a:pt x="854497" y="1891085"/>
                    <a:pt x="126223" y="1495462"/>
                  </a:cubicBezTo>
                  <a:lnTo>
                    <a:pt x="0" y="1434658"/>
                  </a:lnTo>
                  <a:lnTo>
                    <a:pt x="0" y="0"/>
                  </a:lnTo>
                  <a:close/>
                </a:path>
              </a:pathLst>
            </a:custGeom>
            <a:solidFill>
              <a:schemeClr val="bg1">
                <a:lumMod val="85000"/>
                <a:alpha val="4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TextBox 19">
              <a:extLst>
                <a:ext uri="{FF2B5EF4-FFF2-40B4-BE49-F238E27FC236}">
                  <a16:creationId xmlns:a16="http://schemas.microsoft.com/office/drawing/2014/main" id="{BC1164EA-8911-4357-BDC8-14CF6FC2768E}"/>
                </a:ext>
              </a:extLst>
            </p:cNvPr>
            <p:cNvSpPr txBox="1"/>
            <p:nvPr/>
          </p:nvSpPr>
          <p:spPr>
            <a:xfrm>
              <a:off x="9607550" y="1701268"/>
              <a:ext cx="2341285" cy="860492"/>
            </a:xfrm>
            <a:prstGeom prst="rect">
              <a:avLst/>
            </a:prstGeom>
            <a:noFill/>
          </p:spPr>
          <p:txBody>
            <a:bodyPr wrap="square" lIns="182878" tIns="146302" rIns="182878" bIns="146302" rtlCol="0">
              <a:spAutoFit/>
            </a:bodyPr>
            <a:lstStyle/>
            <a:p>
              <a:pPr marL="0" marR="0" lvl="0" indent="0" algn="l" defTabSz="914411"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ISO 27001 – Shared Services</a:t>
              </a:r>
            </a:p>
            <a:p>
              <a:pPr marL="0" marR="0" lvl="0" indent="0" algn="l" defTabSz="914411"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ISO 27001 – ASE/SQL Workload</a:t>
              </a:r>
            </a:p>
            <a:p>
              <a:pPr marL="0" marR="0" lvl="0" indent="0" algn="l" defTabSz="914411"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NIST SP 800-53 Rev 4</a:t>
              </a:r>
            </a:p>
            <a:p>
              <a:pPr marL="0" marR="0" lvl="0" indent="0" algn="l" defTabSz="914411"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UK Official</a:t>
              </a:r>
            </a:p>
          </p:txBody>
        </p:sp>
        <p:grpSp>
          <p:nvGrpSpPr>
            <p:cNvPr id="108" name="Group 107">
              <a:extLst>
                <a:ext uri="{FF2B5EF4-FFF2-40B4-BE49-F238E27FC236}">
                  <a16:creationId xmlns:a16="http://schemas.microsoft.com/office/drawing/2014/main" id="{1646D16C-77DC-428A-BFD7-D4B9ECC11702}"/>
                </a:ext>
              </a:extLst>
            </p:cNvPr>
            <p:cNvGrpSpPr/>
            <p:nvPr/>
          </p:nvGrpSpPr>
          <p:grpSpPr>
            <a:xfrm>
              <a:off x="9705086" y="1414731"/>
              <a:ext cx="459100" cy="447815"/>
              <a:chOff x="5793825" y="3314617"/>
              <a:chExt cx="459100" cy="447815"/>
            </a:xfrm>
          </p:grpSpPr>
          <p:sp>
            <p:nvSpPr>
              <p:cNvPr id="109" name="Teardrop 108">
                <a:extLst>
                  <a:ext uri="{FF2B5EF4-FFF2-40B4-BE49-F238E27FC236}">
                    <a16:creationId xmlns:a16="http://schemas.microsoft.com/office/drawing/2014/main" id="{A16B474A-AD1A-4981-9370-C7D1ED88FF01}"/>
                  </a:ext>
                </a:extLst>
              </p:cNvPr>
              <p:cNvSpPr/>
              <p:nvPr/>
            </p:nvSpPr>
            <p:spPr bwMode="auto">
              <a:xfrm rot="5400000">
                <a:off x="5891757" y="3404734"/>
                <a:ext cx="249467" cy="249467"/>
              </a:xfrm>
              <a:prstGeom prst="teardrop">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0" name="TextBox 109">
                <a:extLst>
                  <a:ext uri="{FF2B5EF4-FFF2-40B4-BE49-F238E27FC236}">
                    <a16:creationId xmlns:a16="http://schemas.microsoft.com/office/drawing/2014/main" id="{3EF436BF-2D76-422B-8411-1C779CE1279B}"/>
                  </a:ext>
                </a:extLst>
              </p:cNvPr>
              <p:cNvSpPr txBox="1"/>
              <p:nvPr/>
            </p:nvSpPr>
            <p:spPr>
              <a:xfrm>
                <a:off x="5793825" y="3314617"/>
                <a:ext cx="459100" cy="44781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Segoe UI"/>
                    <a:ea typeface="+mn-ea"/>
                    <a:cs typeface="+mn-cs"/>
                  </a:rPr>
                  <a:t>C</a:t>
                </a:r>
              </a:p>
            </p:txBody>
          </p:sp>
        </p:grpSp>
        <p:grpSp>
          <p:nvGrpSpPr>
            <p:cNvPr id="114" name="Group 113">
              <a:extLst>
                <a:ext uri="{FF2B5EF4-FFF2-40B4-BE49-F238E27FC236}">
                  <a16:creationId xmlns:a16="http://schemas.microsoft.com/office/drawing/2014/main" id="{A840AD39-47CB-48F3-B859-8B93BC85A3F2}"/>
                </a:ext>
              </a:extLst>
            </p:cNvPr>
            <p:cNvGrpSpPr/>
            <p:nvPr/>
          </p:nvGrpSpPr>
          <p:grpSpPr>
            <a:xfrm>
              <a:off x="10448966" y="2496305"/>
              <a:ext cx="473528" cy="447815"/>
              <a:chOff x="5793825" y="3314617"/>
              <a:chExt cx="473528" cy="447815"/>
            </a:xfrm>
          </p:grpSpPr>
          <p:sp>
            <p:nvSpPr>
              <p:cNvPr id="115" name="Teardrop 114">
                <a:extLst>
                  <a:ext uri="{FF2B5EF4-FFF2-40B4-BE49-F238E27FC236}">
                    <a16:creationId xmlns:a16="http://schemas.microsoft.com/office/drawing/2014/main" id="{628F914B-A5D0-4733-B45A-7838D4259DE2}"/>
                  </a:ext>
                </a:extLst>
              </p:cNvPr>
              <p:cNvSpPr/>
              <p:nvPr/>
            </p:nvSpPr>
            <p:spPr bwMode="auto">
              <a:xfrm rot="5400000">
                <a:off x="5891757" y="3404734"/>
                <a:ext cx="249467" cy="249467"/>
              </a:xfrm>
              <a:prstGeom prst="teardrop">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6" name="TextBox 115">
                <a:extLst>
                  <a:ext uri="{FF2B5EF4-FFF2-40B4-BE49-F238E27FC236}">
                    <a16:creationId xmlns:a16="http://schemas.microsoft.com/office/drawing/2014/main" id="{19F08386-CE5A-4002-A5BF-85FD86213F7C}"/>
                  </a:ext>
                </a:extLst>
              </p:cNvPr>
              <p:cNvSpPr txBox="1"/>
              <p:nvPr/>
            </p:nvSpPr>
            <p:spPr>
              <a:xfrm>
                <a:off x="5793825" y="3314617"/>
                <a:ext cx="473528" cy="44781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Segoe UI"/>
                    <a:ea typeface="+mn-ea"/>
                    <a:cs typeface="+mn-cs"/>
                  </a:rPr>
                  <a:t>D</a:t>
                </a:r>
              </a:p>
            </p:txBody>
          </p:sp>
        </p:grpSp>
        <p:sp>
          <p:nvSpPr>
            <p:cNvPr id="21" name="TextBox 20">
              <a:extLst>
                <a:ext uri="{FF2B5EF4-FFF2-40B4-BE49-F238E27FC236}">
                  <a16:creationId xmlns:a16="http://schemas.microsoft.com/office/drawing/2014/main" id="{04234BDD-25F8-45D8-A2DE-0ABC227ACD77}"/>
                </a:ext>
              </a:extLst>
            </p:cNvPr>
            <p:cNvSpPr txBox="1"/>
            <p:nvPr/>
          </p:nvSpPr>
          <p:spPr>
            <a:xfrm>
              <a:off x="10345192" y="2766205"/>
              <a:ext cx="1597435" cy="433965"/>
            </a:xfrm>
            <a:prstGeom prst="rect">
              <a:avLst/>
            </a:prstGeom>
            <a:noFill/>
          </p:spPr>
          <p:txBody>
            <a:bodyPr wrap="square" lIns="182878" tIns="146302" rIns="182878" bIns="146302" rtlCol="0">
              <a:spAutoFit/>
            </a:bodyPr>
            <a:lstStyle/>
            <a:p>
              <a:pPr marL="0" marR="0" lvl="0" indent="0" algn="l" defTabSz="914411"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Partner blueprints</a:t>
              </a:r>
            </a:p>
          </p:txBody>
        </p:sp>
        <p:cxnSp>
          <p:nvCxnSpPr>
            <p:cNvPr id="12" name="Straight Arrow Connector 11">
              <a:extLst>
                <a:ext uri="{FF2B5EF4-FFF2-40B4-BE49-F238E27FC236}">
                  <a16:creationId xmlns:a16="http://schemas.microsoft.com/office/drawing/2014/main" id="{127574F2-C0B3-4E08-AB0F-B71B3310936A}"/>
                </a:ext>
              </a:extLst>
            </p:cNvPr>
            <p:cNvCxnSpPr>
              <a:cxnSpLocks/>
            </p:cNvCxnSpPr>
            <p:nvPr/>
          </p:nvCxnSpPr>
          <p:spPr>
            <a:xfrm flipV="1">
              <a:off x="5320200" y="1657350"/>
              <a:ext cx="0" cy="3585393"/>
            </a:xfrm>
            <a:prstGeom prst="straightConnector1">
              <a:avLst/>
            </a:prstGeom>
            <a:ln>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306C24C-3BB8-4E96-A9FF-D43101850246}"/>
                </a:ext>
              </a:extLst>
            </p:cNvPr>
            <p:cNvSpPr txBox="1"/>
            <p:nvPr/>
          </p:nvSpPr>
          <p:spPr>
            <a:xfrm>
              <a:off x="5490885" y="3768336"/>
              <a:ext cx="1428750" cy="804066"/>
            </a:xfrm>
            <a:prstGeom prst="rect">
              <a:avLst/>
            </a:prstGeom>
            <a:noFill/>
          </p:spPr>
          <p:txBody>
            <a:bodyPr wrap="squar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UI"/>
                  <a:ea typeface="+mn-ea"/>
                  <a:cs typeface="+mn-cs"/>
                </a:rPr>
                <a:t>CAF Migrate Landing Zone Blueprint</a:t>
              </a:r>
            </a:p>
          </p:txBody>
        </p:sp>
        <p:grpSp>
          <p:nvGrpSpPr>
            <p:cNvPr id="104" name="Group 103">
              <a:extLst>
                <a:ext uri="{FF2B5EF4-FFF2-40B4-BE49-F238E27FC236}">
                  <a16:creationId xmlns:a16="http://schemas.microsoft.com/office/drawing/2014/main" id="{4A66B50A-E4AF-41FD-A887-D617FC04D4F4}"/>
                </a:ext>
              </a:extLst>
            </p:cNvPr>
            <p:cNvGrpSpPr/>
            <p:nvPr/>
          </p:nvGrpSpPr>
          <p:grpSpPr>
            <a:xfrm>
              <a:off x="5793825" y="3314617"/>
              <a:ext cx="468718" cy="447815"/>
              <a:chOff x="5793825" y="3314617"/>
              <a:chExt cx="468718" cy="447815"/>
            </a:xfrm>
          </p:grpSpPr>
          <p:sp>
            <p:nvSpPr>
              <p:cNvPr id="103" name="Teardrop 102">
                <a:extLst>
                  <a:ext uri="{FF2B5EF4-FFF2-40B4-BE49-F238E27FC236}">
                    <a16:creationId xmlns:a16="http://schemas.microsoft.com/office/drawing/2014/main" id="{0280D5A2-780C-424F-9A6D-4CDE6B2A989F}"/>
                  </a:ext>
                </a:extLst>
              </p:cNvPr>
              <p:cNvSpPr/>
              <p:nvPr/>
            </p:nvSpPr>
            <p:spPr bwMode="auto">
              <a:xfrm rot="5400000">
                <a:off x="5891757" y="3404734"/>
                <a:ext cx="249467" cy="249467"/>
              </a:xfrm>
              <a:prstGeom prst="teardrop">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1" name="TextBox 100">
                <a:extLst>
                  <a:ext uri="{FF2B5EF4-FFF2-40B4-BE49-F238E27FC236}">
                    <a16:creationId xmlns:a16="http://schemas.microsoft.com/office/drawing/2014/main" id="{149E6D42-873B-4758-A7CD-37A35143B654}"/>
                  </a:ext>
                </a:extLst>
              </p:cNvPr>
              <p:cNvSpPr txBox="1"/>
              <p:nvPr/>
            </p:nvSpPr>
            <p:spPr>
              <a:xfrm>
                <a:off x="5793825" y="3314617"/>
                <a:ext cx="468718" cy="44781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Segoe UI"/>
                    <a:ea typeface="+mn-ea"/>
                    <a:cs typeface="+mn-cs"/>
                  </a:rPr>
                  <a:t>A</a:t>
                </a:r>
              </a:p>
            </p:txBody>
          </p:sp>
        </p:grpSp>
        <p:sp>
          <p:nvSpPr>
            <p:cNvPr id="18" name="TextBox 17">
              <a:extLst>
                <a:ext uri="{FF2B5EF4-FFF2-40B4-BE49-F238E27FC236}">
                  <a16:creationId xmlns:a16="http://schemas.microsoft.com/office/drawing/2014/main" id="{5AD837F6-9A7B-4BEF-9A56-05FE5E133EAB}"/>
                </a:ext>
              </a:extLst>
            </p:cNvPr>
            <p:cNvSpPr txBox="1"/>
            <p:nvPr/>
          </p:nvSpPr>
          <p:spPr>
            <a:xfrm>
              <a:off x="7483221" y="5677344"/>
              <a:ext cx="1969129" cy="291316"/>
            </a:xfrm>
            <a:prstGeom prst="rect">
              <a:avLst/>
            </a:prstGeom>
            <a:solidFill>
              <a:schemeClr val="bg1"/>
            </a:solidFill>
          </p:spPr>
          <p:txBody>
            <a:bodyPr wrap="none" lIns="182878" tIns="146302" rIns="182878" bIns="146302" rtlCol="0" anchor="ctr">
              <a:no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0078D3"/>
                  </a:solidFill>
                  <a:effectLst/>
                  <a:uLnTx/>
                  <a:uFillTx/>
                  <a:latin typeface="Segoe UI Semibold"/>
                  <a:ea typeface="+mn-ea"/>
                  <a:cs typeface="+mn-cs"/>
                </a:rPr>
                <a:t>Architectural complexity</a:t>
              </a:r>
            </a:p>
          </p:txBody>
        </p:sp>
        <p:grpSp>
          <p:nvGrpSpPr>
            <p:cNvPr id="56" name="Group 55">
              <a:extLst>
                <a:ext uri="{FF2B5EF4-FFF2-40B4-BE49-F238E27FC236}">
                  <a16:creationId xmlns:a16="http://schemas.microsoft.com/office/drawing/2014/main" id="{3B48B451-FFCB-4029-B0FE-CBC141CE001A}"/>
                </a:ext>
              </a:extLst>
            </p:cNvPr>
            <p:cNvGrpSpPr/>
            <p:nvPr/>
          </p:nvGrpSpPr>
          <p:grpSpPr>
            <a:xfrm>
              <a:off x="8743497" y="2501273"/>
              <a:ext cx="1083566" cy="706490"/>
              <a:chOff x="2522858" y="-1024719"/>
              <a:chExt cx="1083566" cy="706490"/>
            </a:xfrm>
          </p:grpSpPr>
          <p:sp>
            <p:nvSpPr>
              <p:cNvPr id="57" name="TextBox 56">
                <a:extLst>
                  <a:ext uri="{FF2B5EF4-FFF2-40B4-BE49-F238E27FC236}">
                    <a16:creationId xmlns:a16="http://schemas.microsoft.com/office/drawing/2014/main" id="{E5A1C525-D660-4131-9159-31BAFC703111}"/>
                  </a:ext>
                </a:extLst>
              </p:cNvPr>
              <p:cNvSpPr txBox="1"/>
              <p:nvPr/>
            </p:nvSpPr>
            <p:spPr>
              <a:xfrm>
                <a:off x="2522858" y="-1024719"/>
                <a:ext cx="1083566" cy="493212"/>
              </a:xfrm>
              <a:prstGeom prst="rect">
                <a:avLst/>
              </a:prstGeom>
              <a:noFill/>
            </p:spPr>
            <p:txBody>
              <a:bodyPr wrap="none" lIns="182878" tIns="146302" rIns="182878" bIns="146302" rtlCol="0">
                <a:spAutoFit/>
              </a:bodyPr>
              <a:lstStyle/>
              <a:p>
                <a:pPr marL="0" marR="0" lvl="0" indent="0" algn="ctr" defTabSz="914411"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75757A"/>
                    </a:solidFill>
                    <a:effectLst/>
                    <a:uLnTx/>
                    <a:uFillTx/>
                    <a:latin typeface="Segoe UI Semibold" panose="020B0702040204020203" pitchFamily="34" charset="0"/>
                    <a:ea typeface="+mn-ea"/>
                    <a:cs typeface="Segoe UI Semibold" panose="020B0702040204020203" pitchFamily="34" charset="0"/>
                  </a:rPr>
                  <a:t>Network</a:t>
                </a:r>
              </a:p>
            </p:txBody>
          </p:sp>
          <p:grpSp>
            <p:nvGrpSpPr>
              <p:cNvPr id="58" name="Group 57">
                <a:extLst>
                  <a:ext uri="{FF2B5EF4-FFF2-40B4-BE49-F238E27FC236}">
                    <a16:creationId xmlns:a16="http://schemas.microsoft.com/office/drawing/2014/main" id="{3DC0F68B-24D6-455A-8F2D-C3B70C03E4E1}"/>
                  </a:ext>
                </a:extLst>
              </p:cNvPr>
              <p:cNvGrpSpPr/>
              <p:nvPr/>
            </p:nvGrpSpPr>
            <p:grpSpPr>
              <a:xfrm>
                <a:off x="2922251" y="-609078"/>
                <a:ext cx="290849" cy="290849"/>
                <a:chOff x="2922251" y="-609078"/>
                <a:chExt cx="290849" cy="290849"/>
              </a:xfrm>
            </p:grpSpPr>
            <p:sp>
              <p:nvSpPr>
                <p:cNvPr id="59" name="Oval 58">
                  <a:extLst>
                    <a:ext uri="{FF2B5EF4-FFF2-40B4-BE49-F238E27FC236}">
                      <a16:creationId xmlns:a16="http://schemas.microsoft.com/office/drawing/2014/main" id="{9B37A2F7-D0E5-4995-8453-4504FEDBE112}"/>
                    </a:ext>
                  </a:extLst>
                </p:cNvPr>
                <p:cNvSpPr/>
                <p:nvPr/>
              </p:nvSpPr>
              <p:spPr bwMode="auto">
                <a:xfrm>
                  <a:off x="2922251" y="-609078"/>
                  <a:ext cx="290849" cy="290849"/>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0" name="Left Bracket 59">
                  <a:extLst>
                    <a:ext uri="{FF2B5EF4-FFF2-40B4-BE49-F238E27FC236}">
                      <a16:creationId xmlns:a16="http://schemas.microsoft.com/office/drawing/2014/main" id="{A702685B-60E4-4F4E-BC39-A690ACCC685E}"/>
                    </a:ext>
                  </a:extLst>
                </p:cNvPr>
                <p:cNvSpPr/>
                <p:nvPr/>
              </p:nvSpPr>
              <p:spPr>
                <a:xfrm rot="5400000">
                  <a:off x="3049447" y="-524331"/>
                  <a:ext cx="40454" cy="143778"/>
                </a:xfrm>
                <a:prstGeom prst="leftBracket">
                  <a:avLst>
                    <a:gd name="adj" fmla="val 0"/>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cxnSp>
              <p:nvCxnSpPr>
                <p:cNvPr id="61" name="Straight Connector 60">
                  <a:extLst>
                    <a:ext uri="{FF2B5EF4-FFF2-40B4-BE49-F238E27FC236}">
                      <a16:creationId xmlns:a16="http://schemas.microsoft.com/office/drawing/2014/main" id="{5A08BA22-F2CB-4016-A303-D4F5BB0F6A85}"/>
                    </a:ext>
                  </a:extLst>
                </p:cNvPr>
                <p:cNvCxnSpPr>
                  <a:cxnSpLocks/>
                </p:cNvCxnSpPr>
                <p:nvPr/>
              </p:nvCxnSpPr>
              <p:spPr>
                <a:xfrm flipV="1">
                  <a:off x="3069674" y="-538936"/>
                  <a:ext cx="0" cy="66267"/>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5A00C64E-0F71-4036-9D26-70F27867AC7E}"/>
                    </a:ext>
                  </a:extLst>
                </p:cNvPr>
                <p:cNvSpPr/>
                <p:nvPr/>
              </p:nvSpPr>
              <p:spPr bwMode="auto">
                <a:xfrm>
                  <a:off x="296918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3" name="Oval 62">
                  <a:extLst>
                    <a:ext uri="{FF2B5EF4-FFF2-40B4-BE49-F238E27FC236}">
                      <a16:creationId xmlns:a16="http://schemas.microsoft.com/office/drawing/2014/main" id="{2ED11B84-6F73-43DC-9B5D-B6B7841E38DC}"/>
                    </a:ext>
                  </a:extLst>
                </p:cNvPr>
                <p:cNvSpPr/>
                <p:nvPr/>
              </p:nvSpPr>
              <p:spPr bwMode="auto">
                <a:xfrm>
                  <a:off x="311276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4" name="Oval 63">
                  <a:extLst>
                    <a:ext uri="{FF2B5EF4-FFF2-40B4-BE49-F238E27FC236}">
                      <a16:creationId xmlns:a16="http://schemas.microsoft.com/office/drawing/2014/main" id="{1F0CDA6F-91D2-4F31-8DCF-B7F59893BFD0}"/>
                    </a:ext>
                  </a:extLst>
                </p:cNvPr>
                <p:cNvSpPr/>
                <p:nvPr/>
              </p:nvSpPr>
              <p:spPr bwMode="auto">
                <a:xfrm>
                  <a:off x="3042969" y="-571237"/>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65" name="Group 64">
              <a:extLst>
                <a:ext uri="{FF2B5EF4-FFF2-40B4-BE49-F238E27FC236}">
                  <a16:creationId xmlns:a16="http://schemas.microsoft.com/office/drawing/2014/main" id="{ECD7634B-1A11-49EF-A698-75217FC83B99}"/>
                </a:ext>
              </a:extLst>
            </p:cNvPr>
            <p:cNvGrpSpPr/>
            <p:nvPr/>
          </p:nvGrpSpPr>
          <p:grpSpPr>
            <a:xfrm>
              <a:off x="7810795" y="2951252"/>
              <a:ext cx="1010534" cy="706490"/>
              <a:chOff x="2559376" y="-1024719"/>
              <a:chExt cx="1010534" cy="706490"/>
            </a:xfrm>
          </p:grpSpPr>
          <p:sp>
            <p:nvSpPr>
              <p:cNvPr id="66" name="TextBox 65">
                <a:extLst>
                  <a:ext uri="{FF2B5EF4-FFF2-40B4-BE49-F238E27FC236}">
                    <a16:creationId xmlns:a16="http://schemas.microsoft.com/office/drawing/2014/main" id="{D84DC719-803B-4B95-AA86-FD50A8DBAC0F}"/>
                  </a:ext>
                </a:extLst>
              </p:cNvPr>
              <p:cNvSpPr txBox="1"/>
              <p:nvPr/>
            </p:nvSpPr>
            <p:spPr>
              <a:xfrm>
                <a:off x="2559376" y="-1024719"/>
                <a:ext cx="1010534" cy="493212"/>
              </a:xfrm>
              <a:prstGeom prst="rect">
                <a:avLst/>
              </a:prstGeom>
              <a:noFill/>
            </p:spPr>
            <p:txBody>
              <a:bodyPr wrap="none" lIns="182878" tIns="146302" rIns="182878" bIns="146302" rtlCol="0">
                <a:spAutoFit/>
              </a:bodyPr>
              <a:lstStyle/>
              <a:p>
                <a:pPr marL="0" marR="0" lvl="0" indent="0" algn="ctr" defTabSz="914411"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75757A"/>
                    </a:solidFill>
                    <a:effectLst/>
                    <a:uLnTx/>
                    <a:uFillTx/>
                    <a:latin typeface="Segoe UI Semibold" panose="020B0702040204020203" pitchFamily="34" charset="0"/>
                    <a:ea typeface="+mn-ea"/>
                    <a:cs typeface="Segoe UI Semibold" panose="020B0702040204020203" pitchFamily="34" charset="0"/>
                  </a:rPr>
                  <a:t>Identity</a:t>
                </a:r>
              </a:p>
            </p:txBody>
          </p:sp>
          <p:grpSp>
            <p:nvGrpSpPr>
              <p:cNvPr id="67" name="Group 66">
                <a:extLst>
                  <a:ext uri="{FF2B5EF4-FFF2-40B4-BE49-F238E27FC236}">
                    <a16:creationId xmlns:a16="http://schemas.microsoft.com/office/drawing/2014/main" id="{5813B237-B979-4E69-A948-53597B34E620}"/>
                  </a:ext>
                </a:extLst>
              </p:cNvPr>
              <p:cNvGrpSpPr/>
              <p:nvPr/>
            </p:nvGrpSpPr>
            <p:grpSpPr>
              <a:xfrm>
                <a:off x="2922251" y="-609078"/>
                <a:ext cx="290849" cy="290849"/>
                <a:chOff x="2922251" y="-609078"/>
                <a:chExt cx="290849" cy="290849"/>
              </a:xfrm>
            </p:grpSpPr>
            <p:sp>
              <p:nvSpPr>
                <p:cNvPr id="68" name="Oval 67">
                  <a:extLst>
                    <a:ext uri="{FF2B5EF4-FFF2-40B4-BE49-F238E27FC236}">
                      <a16:creationId xmlns:a16="http://schemas.microsoft.com/office/drawing/2014/main" id="{C39FBEB3-75F4-48DC-A0C0-04CB1C014C93}"/>
                    </a:ext>
                  </a:extLst>
                </p:cNvPr>
                <p:cNvSpPr/>
                <p:nvPr/>
              </p:nvSpPr>
              <p:spPr bwMode="auto">
                <a:xfrm>
                  <a:off x="2922251" y="-609078"/>
                  <a:ext cx="290849" cy="290849"/>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9" name="Left Bracket 68">
                  <a:extLst>
                    <a:ext uri="{FF2B5EF4-FFF2-40B4-BE49-F238E27FC236}">
                      <a16:creationId xmlns:a16="http://schemas.microsoft.com/office/drawing/2014/main" id="{7F64C702-55BD-415F-8913-C3399139E072}"/>
                    </a:ext>
                  </a:extLst>
                </p:cNvPr>
                <p:cNvSpPr/>
                <p:nvPr/>
              </p:nvSpPr>
              <p:spPr>
                <a:xfrm rot="5400000">
                  <a:off x="3049447" y="-524331"/>
                  <a:ext cx="40454" cy="143778"/>
                </a:xfrm>
                <a:prstGeom prst="leftBracket">
                  <a:avLst>
                    <a:gd name="adj" fmla="val 0"/>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cxnSp>
              <p:nvCxnSpPr>
                <p:cNvPr id="70" name="Straight Connector 69">
                  <a:extLst>
                    <a:ext uri="{FF2B5EF4-FFF2-40B4-BE49-F238E27FC236}">
                      <a16:creationId xmlns:a16="http://schemas.microsoft.com/office/drawing/2014/main" id="{22EB3770-A7CB-4964-BD56-F82FCD4D6E1C}"/>
                    </a:ext>
                  </a:extLst>
                </p:cNvPr>
                <p:cNvCxnSpPr>
                  <a:cxnSpLocks/>
                </p:cNvCxnSpPr>
                <p:nvPr/>
              </p:nvCxnSpPr>
              <p:spPr>
                <a:xfrm flipV="1">
                  <a:off x="3069674" y="-538936"/>
                  <a:ext cx="0" cy="66267"/>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C07BA1B7-B6D0-4552-8899-6B691994CCBE}"/>
                    </a:ext>
                  </a:extLst>
                </p:cNvPr>
                <p:cNvSpPr/>
                <p:nvPr/>
              </p:nvSpPr>
              <p:spPr bwMode="auto">
                <a:xfrm>
                  <a:off x="296918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2" name="Oval 71">
                  <a:extLst>
                    <a:ext uri="{FF2B5EF4-FFF2-40B4-BE49-F238E27FC236}">
                      <a16:creationId xmlns:a16="http://schemas.microsoft.com/office/drawing/2014/main" id="{34A43074-3615-4624-BE07-26422846DC52}"/>
                    </a:ext>
                  </a:extLst>
                </p:cNvPr>
                <p:cNvSpPr/>
                <p:nvPr/>
              </p:nvSpPr>
              <p:spPr bwMode="auto">
                <a:xfrm>
                  <a:off x="311276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3" name="Oval 72">
                  <a:extLst>
                    <a:ext uri="{FF2B5EF4-FFF2-40B4-BE49-F238E27FC236}">
                      <a16:creationId xmlns:a16="http://schemas.microsoft.com/office/drawing/2014/main" id="{0431261D-983F-46C2-887B-00D05295748E}"/>
                    </a:ext>
                  </a:extLst>
                </p:cNvPr>
                <p:cNvSpPr/>
                <p:nvPr/>
              </p:nvSpPr>
              <p:spPr bwMode="auto">
                <a:xfrm>
                  <a:off x="3042969" y="-571237"/>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74" name="Group 73">
              <a:extLst>
                <a:ext uri="{FF2B5EF4-FFF2-40B4-BE49-F238E27FC236}">
                  <a16:creationId xmlns:a16="http://schemas.microsoft.com/office/drawing/2014/main" id="{2DDF3FDE-B021-462B-8AB5-60E9AA03F2D9}"/>
                </a:ext>
              </a:extLst>
            </p:cNvPr>
            <p:cNvGrpSpPr/>
            <p:nvPr/>
          </p:nvGrpSpPr>
          <p:grpSpPr>
            <a:xfrm>
              <a:off x="8829710" y="3615402"/>
              <a:ext cx="758862" cy="706490"/>
              <a:chOff x="2685212" y="-1024719"/>
              <a:chExt cx="758862" cy="706490"/>
            </a:xfrm>
          </p:grpSpPr>
          <p:sp>
            <p:nvSpPr>
              <p:cNvPr id="75" name="TextBox 74">
                <a:extLst>
                  <a:ext uri="{FF2B5EF4-FFF2-40B4-BE49-F238E27FC236}">
                    <a16:creationId xmlns:a16="http://schemas.microsoft.com/office/drawing/2014/main" id="{74F89FE2-5CAE-4B58-B33C-501B384C19FF}"/>
                  </a:ext>
                </a:extLst>
              </p:cNvPr>
              <p:cNvSpPr txBox="1"/>
              <p:nvPr/>
            </p:nvSpPr>
            <p:spPr>
              <a:xfrm>
                <a:off x="2685212" y="-1024719"/>
                <a:ext cx="758862" cy="493212"/>
              </a:xfrm>
              <a:prstGeom prst="rect">
                <a:avLst/>
              </a:prstGeom>
              <a:noFill/>
            </p:spPr>
            <p:txBody>
              <a:bodyPr wrap="none" lIns="182878" tIns="146302" rIns="182878" bIns="146302" rtlCol="0">
                <a:spAutoFit/>
              </a:bodyPr>
              <a:lstStyle/>
              <a:p>
                <a:pPr marL="0" marR="0" lvl="0" indent="0" algn="ctr" defTabSz="914411"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75757A"/>
                    </a:solidFill>
                    <a:effectLst/>
                    <a:uLnTx/>
                    <a:uFillTx/>
                    <a:latin typeface="Segoe UI Semibold" panose="020B0702040204020203" pitchFamily="34" charset="0"/>
                    <a:ea typeface="+mn-ea"/>
                    <a:cs typeface="Segoe UI Semibold" panose="020B0702040204020203" pitchFamily="34" charset="0"/>
                  </a:rPr>
                  <a:t>Data</a:t>
                </a:r>
              </a:p>
            </p:txBody>
          </p:sp>
          <p:grpSp>
            <p:nvGrpSpPr>
              <p:cNvPr id="76" name="Group 75">
                <a:extLst>
                  <a:ext uri="{FF2B5EF4-FFF2-40B4-BE49-F238E27FC236}">
                    <a16:creationId xmlns:a16="http://schemas.microsoft.com/office/drawing/2014/main" id="{513F7AD3-B662-4629-AF18-BBD140762DCF}"/>
                  </a:ext>
                </a:extLst>
              </p:cNvPr>
              <p:cNvGrpSpPr/>
              <p:nvPr/>
            </p:nvGrpSpPr>
            <p:grpSpPr>
              <a:xfrm>
                <a:off x="2922251" y="-609078"/>
                <a:ext cx="290849" cy="290849"/>
                <a:chOff x="2922251" y="-609078"/>
                <a:chExt cx="290849" cy="290849"/>
              </a:xfrm>
            </p:grpSpPr>
            <p:sp>
              <p:nvSpPr>
                <p:cNvPr id="77" name="Oval 76">
                  <a:extLst>
                    <a:ext uri="{FF2B5EF4-FFF2-40B4-BE49-F238E27FC236}">
                      <a16:creationId xmlns:a16="http://schemas.microsoft.com/office/drawing/2014/main" id="{0A2161F0-39AA-4E65-A01B-D087D636270B}"/>
                    </a:ext>
                  </a:extLst>
                </p:cNvPr>
                <p:cNvSpPr/>
                <p:nvPr/>
              </p:nvSpPr>
              <p:spPr bwMode="auto">
                <a:xfrm>
                  <a:off x="2922251" y="-609078"/>
                  <a:ext cx="290849" cy="290849"/>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8" name="Left Bracket 77">
                  <a:extLst>
                    <a:ext uri="{FF2B5EF4-FFF2-40B4-BE49-F238E27FC236}">
                      <a16:creationId xmlns:a16="http://schemas.microsoft.com/office/drawing/2014/main" id="{D4E0C372-4C52-4C13-B4A2-EE4728F793EF}"/>
                    </a:ext>
                  </a:extLst>
                </p:cNvPr>
                <p:cNvSpPr/>
                <p:nvPr/>
              </p:nvSpPr>
              <p:spPr>
                <a:xfrm rot="5400000">
                  <a:off x="3049447" y="-524331"/>
                  <a:ext cx="40454" cy="143778"/>
                </a:xfrm>
                <a:prstGeom prst="leftBracket">
                  <a:avLst>
                    <a:gd name="adj" fmla="val 0"/>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cxnSp>
              <p:nvCxnSpPr>
                <p:cNvPr id="79" name="Straight Connector 78">
                  <a:extLst>
                    <a:ext uri="{FF2B5EF4-FFF2-40B4-BE49-F238E27FC236}">
                      <a16:creationId xmlns:a16="http://schemas.microsoft.com/office/drawing/2014/main" id="{719DBF09-3A17-4090-8252-6336AFBB6A2F}"/>
                    </a:ext>
                  </a:extLst>
                </p:cNvPr>
                <p:cNvCxnSpPr>
                  <a:cxnSpLocks/>
                </p:cNvCxnSpPr>
                <p:nvPr/>
              </p:nvCxnSpPr>
              <p:spPr>
                <a:xfrm flipV="1">
                  <a:off x="3069674" y="-538936"/>
                  <a:ext cx="0" cy="66267"/>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F01CCD65-CF2D-4CAF-BAF5-A46B1CBE9D16}"/>
                    </a:ext>
                  </a:extLst>
                </p:cNvPr>
                <p:cNvSpPr/>
                <p:nvPr/>
              </p:nvSpPr>
              <p:spPr bwMode="auto">
                <a:xfrm>
                  <a:off x="296918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1" name="Oval 80">
                  <a:extLst>
                    <a:ext uri="{FF2B5EF4-FFF2-40B4-BE49-F238E27FC236}">
                      <a16:creationId xmlns:a16="http://schemas.microsoft.com/office/drawing/2014/main" id="{88EDD2D8-D55A-4989-972E-5B921A77446E}"/>
                    </a:ext>
                  </a:extLst>
                </p:cNvPr>
                <p:cNvSpPr/>
                <p:nvPr/>
              </p:nvSpPr>
              <p:spPr bwMode="auto">
                <a:xfrm>
                  <a:off x="311276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2" name="Oval 81">
                  <a:extLst>
                    <a:ext uri="{FF2B5EF4-FFF2-40B4-BE49-F238E27FC236}">
                      <a16:creationId xmlns:a16="http://schemas.microsoft.com/office/drawing/2014/main" id="{6B4761E3-4712-4BAF-B207-9513E7BF5836}"/>
                    </a:ext>
                  </a:extLst>
                </p:cNvPr>
                <p:cNvSpPr/>
                <p:nvPr/>
              </p:nvSpPr>
              <p:spPr bwMode="auto">
                <a:xfrm>
                  <a:off x="3042969" y="-571237"/>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83" name="Group 82">
              <a:extLst>
                <a:ext uri="{FF2B5EF4-FFF2-40B4-BE49-F238E27FC236}">
                  <a16:creationId xmlns:a16="http://schemas.microsoft.com/office/drawing/2014/main" id="{7456410C-D7CD-41B7-A404-87DE59D13C87}"/>
                </a:ext>
              </a:extLst>
            </p:cNvPr>
            <p:cNvGrpSpPr/>
            <p:nvPr/>
          </p:nvGrpSpPr>
          <p:grpSpPr>
            <a:xfrm>
              <a:off x="7844755" y="4321892"/>
              <a:ext cx="1008994" cy="706490"/>
              <a:chOff x="2560146" y="-1024719"/>
              <a:chExt cx="1008994" cy="706490"/>
            </a:xfrm>
          </p:grpSpPr>
          <p:sp>
            <p:nvSpPr>
              <p:cNvPr id="84" name="TextBox 83">
                <a:extLst>
                  <a:ext uri="{FF2B5EF4-FFF2-40B4-BE49-F238E27FC236}">
                    <a16:creationId xmlns:a16="http://schemas.microsoft.com/office/drawing/2014/main" id="{FE785F1D-BEC5-41C1-A3AF-06ED0DAACC5B}"/>
                  </a:ext>
                </a:extLst>
              </p:cNvPr>
              <p:cNvSpPr txBox="1"/>
              <p:nvPr/>
            </p:nvSpPr>
            <p:spPr>
              <a:xfrm>
                <a:off x="2560146" y="-1024719"/>
                <a:ext cx="1008994" cy="493212"/>
              </a:xfrm>
              <a:prstGeom prst="rect">
                <a:avLst/>
              </a:prstGeom>
              <a:noFill/>
            </p:spPr>
            <p:txBody>
              <a:bodyPr wrap="none" lIns="182878" tIns="146302" rIns="182878" bIns="146302" rtlCol="0">
                <a:spAutoFit/>
              </a:bodyPr>
              <a:lstStyle/>
              <a:p>
                <a:pPr marL="0" marR="0" lvl="0" indent="0" algn="ctr" defTabSz="914411"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75757A"/>
                    </a:solidFill>
                    <a:effectLst/>
                    <a:uLnTx/>
                    <a:uFillTx/>
                    <a:latin typeface="Segoe UI Semibold" panose="020B0702040204020203" pitchFamily="34" charset="0"/>
                    <a:ea typeface="+mn-ea"/>
                    <a:cs typeface="Segoe UI Semibold" panose="020B0702040204020203" pitchFamily="34" charset="0"/>
                  </a:rPr>
                  <a:t>Storage</a:t>
                </a:r>
              </a:p>
            </p:txBody>
          </p:sp>
          <p:grpSp>
            <p:nvGrpSpPr>
              <p:cNvPr id="85" name="Group 84">
                <a:extLst>
                  <a:ext uri="{FF2B5EF4-FFF2-40B4-BE49-F238E27FC236}">
                    <a16:creationId xmlns:a16="http://schemas.microsoft.com/office/drawing/2014/main" id="{A0EBD84A-4263-4563-A049-0E1CF79852BC}"/>
                  </a:ext>
                </a:extLst>
              </p:cNvPr>
              <p:cNvGrpSpPr/>
              <p:nvPr/>
            </p:nvGrpSpPr>
            <p:grpSpPr>
              <a:xfrm>
                <a:off x="2922251" y="-609078"/>
                <a:ext cx="290849" cy="290849"/>
                <a:chOff x="2922251" y="-609078"/>
                <a:chExt cx="290849" cy="290849"/>
              </a:xfrm>
            </p:grpSpPr>
            <p:sp>
              <p:nvSpPr>
                <p:cNvPr id="86" name="Oval 85">
                  <a:extLst>
                    <a:ext uri="{FF2B5EF4-FFF2-40B4-BE49-F238E27FC236}">
                      <a16:creationId xmlns:a16="http://schemas.microsoft.com/office/drawing/2014/main" id="{6BAA5249-CD08-4000-87EF-2C2E650BE6FA}"/>
                    </a:ext>
                  </a:extLst>
                </p:cNvPr>
                <p:cNvSpPr/>
                <p:nvPr/>
              </p:nvSpPr>
              <p:spPr bwMode="auto">
                <a:xfrm>
                  <a:off x="2922251" y="-609078"/>
                  <a:ext cx="290849" cy="290849"/>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7" name="Left Bracket 86">
                  <a:extLst>
                    <a:ext uri="{FF2B5EF4-FFF2-40B4-BE49-F238E27FC236}">
                      <a16:creationId xmlns:a16="http://schemas.microsoft.com/office/drawing/2014/main" id="{A8FC96A9-D566-447A-B525-0A3BF7C3A6EF}"/>
                    </a:ext>
                  </a:extLst>
                </p:cNvPr>
                <p:cNvSpPr/>
                <p:nvPr/>
              </p:nvSpPr>
              <p:spPr>
                <a:xfrm rot="5400000">
                  <a:off x="3049447" y="-524331"/>
                  <a:ext cx="40454" cy="143778"/>
                </a:xfrm>
                <a:prstGeom prst="leftBracket">
                  <a:avLst>
                    <a:gd name="adj" fmla="val 0"/>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cxnSp>
              <p:nvCxnSpPr>
                <p:cNvPr id="88" name="Straight Connector 87">
                  <a:extLst>
                    <a:ext uri="{FF2B5EF4-FFF2-40B4-BE49-F238E27FC236}">
                      <a16:creationId xmlns:a16="http://schemas.microsoft.com/office/drawing/2014/main" id="{9212582B-C525-422C-ABB9-26F815FCAABF}"/>
                    </a:ext>
                  </a:extLst>
                </p:cNvPr>
                <p:cNvCxnSpPr>
                  <a:cxnSpLocks/>
                </p:cNvCxnSpPr>
                <p:nvPr/>
              </p:nvCxnSpPr>
              <p:spPr>
                <a:xfrm flipV="1">
                  <a:off x="3069674" y="-538936"/>
                  <a:ext cx="0" cy="66267"/>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9" name="Oval 88">
                  <a:extLst>
                    <a:ext uri="{FF2B5EF4-FFF2-40B4-BE49-F238E27FC236}">
                      <a16:creationId xmlns:a16="http://schemas.microsoft.com/office/drawing/2014/main" id="{A621031A-D5A3-440B-AE60-D902D2C3300C}"/>
                    </a:ext>
                  </a:extLst>
                </p:cNvPr>
                <p:cNvSpPr/>
                <p:nvPr/>
              </p:nvSpPr>
              <p:spPr bwMode="auto">
                <a:xfrm>
                  <a:off x="296918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0" name="Oval 89">
                  <a:extLst>
                    <a:ext uri="{FF2B5EF4-FFF2-40B4-BE49-F238E27FC236}">
                      <a16:creationId xmlns:a16="http://schemas.microsoft.com/office/drawing/2014/main" id="{FFCF23EA-D1C2-48DB-AFFD-F822E80F07C8}"/>
                    </a:ext>
                  </a:extLst>
                </p:cNvPr>
                <p:cNvSpPr/>
                <p:nvPr/>
              </p:nvSpPr>
              <p:spPr bwMode="auto">
                <a:xfrm>
                  <a:off x="311276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1" name="Oval 90">
                  <a:extLst>
                    <a:ext uri="{FF2B5EF4-FFF2-40B4-BE49-F238E27FC236}">
                      <a16:creationId xmlns:a16="http://schemas.microsoft.com/office/drawing/2014/main" id="{F2A74A51-1322-4C6E-AA95-E60255FBD162}"/>
                    </a:ext>
                  </a:extLst>
                </p:cNvPr>
                <p:cNvSpPr/>
                <p:nvPr/>
              </p:nvSpPr>
              <p:spPr bwMode="auto">
                <a:xfrm>
                  <a:off x="3042969" y="-571237"/>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92" name="Group 91">
              <a:extLst>
                <a:ext uri="{FF2B5EF4-FFF2-40B4-BE49-F238E27FC236}">
                  <a16:creationId xmlns:a16="http://schemas.microsoft.com/office/drawing/2014/main" id="{47D2A924-5C6D-494C-9E2E-FF07D8AFB420}"/>
                </a:ext>
              </a:extLst>
            </p:cNvPr>
            <p:cNvGrpSpPr/>
            <p:nvPr/>
          </p:nvGrpSpPr>
          <p:grpSpPr>
            <a:xfrm>
              <a:off x="6974204" y="4823144"/>
              <a:ext cx="1134478" cy="706490"/>
              <a:chOff x="2497406" y="-1024719"/>
              <a:chExt cx="1134478" cy="706490"/>
            </a:xfrm>
          </p:grpSpPr>
          <p:sp>
            <p:nvSpPr>
              <p:cNvPr id="93" name="TextBox 92">
                <a:extLst>
                  <a:ext uri="{FF2B5EF4-FFF2-40B4-BE49-F238E27FC236}">
                    <a16:creationId xmlns:a16="http://schemas.microsoft.com/office/drawing/2014/main" id="{54B01E9A-E16B-4FE6-8829-B2EC01637D54}"/>
                  </a:ext>
                </a:extLst>
              </p:cNvPr>
              <p:cNvSpPr txBox="1"/>
              <p:nvPr/>
            </p:nvSpPr>
            <p:spPr>
              <a:xfrm>
                <a:off x="2497406" y="-1024719"/>
                <a:ext cx="1134478" cy="493212"/>
              </a:xfrm>
              <a:prstGeom prst="rect">
                <a:avLst/>
              </a:prstGeom>
              <a:noFill/>
            </p:spPr>
            <p:txBody>
              <a:bodyPr wrap="none" lIns="182878" tIns="146302" rIns="182878" bIns="146302" rtlCol="0">
                <a:spAutoFit/>
              </a:bodyPr>
              <a:lstStyle/>
              <a:p>
                <a:pPr marL="0" marR="0" lvl="0" indent="0" algn="ctr" defTabSz="914411"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75757A"/>
                    </a:solidFill>
                    <a:effectLst/>
                    <a:uLnTx/>
                    <a:uFillTx/>
                    <a:latin typeface="Segoe UI Semibold" panose="020B0702040204020203" pitchFamily="34" charset="0"/>
                    <a:ea typeface="+mn-ea"/>
                    <a:cs typeface="Segoe UI Semibold" panose="020B0702040204020203" pitchFamily="34" charset="0"/>
                  </a:rPr>
                  <a:t>Compute</a:t>
                </a:r>
              </a:p>
            </p:txBody>
          </p:sp>
          <p:grpSp>
            <p:nvGrpSpPr>
              <p:cNvPr id="94" name="Group 93">
                <a:extLst>
                  <a:ext uri="{FF2B5EF4-FFF2-40B4-BE49-F238E27FC236}">
                    <a16:creationId xmlns:a16="http://schemas.microsoft.com/office/drawing/2014/main" id="{C17DA282-8ACA-484A-8FBB-A548968F35BE}"/>
                  </a:ext>
                </a:extLst>
              </p:cNvPr>
              <p:cNvGrpSpPr/>
              <p:nvPr/>
            </p:nvGrpSpPr>
            <p:grpSpPr>
              <a:xfrm>
                <a:off x="2922251" y="-609078"/>
                <a:ext cx="290849" cy="290849"/>
                <a:chOff x="2922251" y="-609078"/>
                <a:chExt cx="290849" cy="290849"/>
              </a:xfrm>
            </p:grpSpPr>
            <p:sp>
              <p:nvSpPr>
                <p:cNvPr id="95" name="Oval 94">
                  <a:extLst>
                    <a:ext uri="{FF2B5EF4-FFF2-40B4-BE49-F238E27FC236}">
                      <a16:creationId xmlns:a16="http://schemas.microsoft.com/office/drawing/2014/main" id="{94140123-EA7B-4A1A-AA36-1842D3D207B6}"/>
                    </a:ext>
                  </a:extLst>
                </p:cNvPr>
                <p:cNvSpPr/>
                <p:nvPr/>
              </p:nvSpPr>
              <p:spPr bwMode="auto">
                <a:xfrm>
                  <a:off x="2922251" y="-609078"/>
                  <a:ext cx="290849" cy="290849"/>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6" name="Left Bracket 95">
                  <a:extLst>
                    <a:ext uri="{FF2B5EF4-FFF2-40B4-BE49-F238E27FC236}">
                      <a16:creationId xmlns:a16="http://schemas.microsoft.com/office/drawing/2014/main" id="{90665AFA-73F7-4AD1-8709-0836C608DD19}"/>
                    </a:ext>
                  </a:extLst>
                </p:cNvPr>
                <p:cNvSpPr/>
                <p:nvPr/>
              </p:nvSpPr>
              <p:spPr>
                <a:xfrm rot="5400000">
                  <a:off x="3049447" y="-524331"/>
                  <a:ext cx="40454" cy="143778"/>
                </a:xfrm>
                <a:prstGeom prst="leftBracket">
                  <a:avLst>
                    <a:gd name="adj" fmla="val 0"/>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cxnSp>
              <p:nvCxnSpPr>
                <p:cNvPr id="97" name="Straight Connector 96">
                  <a:extLst>
                    <a:ext uri="{FF2B5EF4-FFF2-40B4-BE49-F238E27FC236}">
                      <a16:creationId xmlns:a16="http://schemas.microsoft.com/office/drawing/2014/main" id="{C192C27E-63E3-4D1F-8D28-6DC901D55FB9}"/>
                    </a:ext>
                  </a:extLst>
                </p:cNvPr>
                <p:cNvCxnSpPr>
                  <a:cxnSpLocks/>
                </p:cNvCxnSpPr>
                <p:nvPr/>
              </p:nvCxnSpPr>
              <p:spPr>
                <a:xfrm flipV="1">
                  <a:off x="3069674" y="-538936"/>
                  <a:ext cx="0" cy="66267"/>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F0159E76-F9F0-45F6-9EDD-5F0DFE3C7823}"/>
                    </a:ext>
                  </a:extLst>
                </p:cNvPr>
                <p:cNvSpPr/>
                <p:nvPr/>
              </p:nvSpPr>
              <p:spPr bwMode="auto">
                <a:xfrm>
                  <a:off x="296918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9" name="Oval 98">
                  <a:extLst>
                    <a:ext uri="{FF2B5EF4-FFF2-40B4-BE49-F238E27FC236}">
                      <a16:creationId xmlns:a16="http://schemas.microsoft.com/office/drawing/2014/main" id="{E992C86A-0F98-4696-B9A2-2217B549FFF6}"/>
                    </a:ext>
                  </a:extLst>
                </p:cNvPr>
                <p:cNvSpPr/>
                <p:nvPr/>
              </p:nvSpPr>
              <p:spPr bwMode="auto">
                <a:xfrm>
                  <a:off x="311276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0" name="Oval 99">
                  <a:extLst>
                    <a:ext uri="{FF2B5EF4-FFF2-40B4-BE49-F238E27FC236}">
                      <a16:creationId xmlns:a16="http://schemas.microsoft.com/office/drawing/2014/main" id="{E8111992-5853-4B77-9FB8-7E3FE4A0714A}"/>
                    </a:ext>
                  </a:extLst>
                </p:cNvPr>
                <p:cNvSpPr/>
                <p:nvPr/>
              </p:nvSpPr>
              <p:spPr bwMode="auto">
                <a:xfrm>
                  <a:off x="3042969" y="-571237"/>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105" name="Group 104">
              <a:extLst>
                <a:ext uri="{FF2B5EF4-FFF2-40B4-BE49-F238E27FC236}">
                  <a16:creationId xmlns:a16="http://schemas.microsoft.com/office/drawing/2014/main" id="{F73FD875-146C-4830-91E3-54568E973942}"/>
                </a:ext>
              </a:extLst>
            </p:cNvPr>
            <p:cNvGrpSpPr/>
            <p:nvPr/>
          </p:nvGrpSpPr>
          <p:grpSpPr>
            <a:xfrm>
              <a:off x="7958840" y="2540981"/>
              <a:ext cx="459100" cy="447815"/>
              <a:chOff x="5793825" y="3314617"/>
              <a:chExt cx="459100" cy="447815"/>
            </a:xfrm>
          </p:grpSpPr>
          <p:sp>
            <p:nvSpPr>
              <p:cNvPr id="106" name="Teardrop 105">
                <a:extLst>
                  <a:ext uri="{FF2B5EF4-FFF2-40B4-BE49-F238E27FC236}">
                    <a16:creationId xmlns:a16="http://schemas.microsoft.com/office/drawing/2014/main" id="{7D0658F6-0816-47E9-AB44-822ACECF909D}"/>
                  </a:ext>
                </a:extLst>
              </p:cNvPr>
              <p:cNvSpPr/>
              <p:nvPr/>
            </p:nvSpPr>
            <p:spPr bwMode="auto">
              <a:xfrm rot="5400000">
                <a:off x="5891757" y="3404734"/>
                <a:ext cx="249467" cy="249467"/>
              </a:xfrm>
              <a:prstGeom prst="teardrop">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7" name="TextBox 106">
                <a:extLst>
                  <a:ext uri="{FF2B5EF4-FFF2-40B4-BE49-F238E27FC236}">
                    <a16:creationId xmlns:a16="http://schemas.microsoft.com/office/drawing/2014/main" id="{54E4FE4C-5A0F-4140-BFC8-821079AEC584}"/>
                  </a:ext>
                </a:extLst>
              </p:cNvPr>
              <p:cNvSpPr txBox="1"/>
              <p:nvPr/>
            </p:nvSpPr>
            <p:spPr>
              <a:xfrm>
                <a:off x="5793825" y="3314617"/>
                <a:ext cx="459100" cy="447815"/>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Segoe UI"/>
                    <a:ea typeface="+mn-ea"/>
                    <a:cs typeface="+mn-cs"/>
                  </a:rPr>
                  <a:t>B</a:t>
                </a:r>
              </a:p>
            </p:txBody>
          </p:sp>
        </p:grpSp>
        <p:grpSp>
          <p:nvGrpSpPr>
            <p:cNvPr id="46" name="Group 45">
              <a:extLst>
                <a:ext uri="{FF2B5EF4-FFF2-40B4-BE49-F238E27FC236}">
                  <a16:creationId xmlns:a16="http://schemas.microsoft.com/office/drawing/2014/main" id="{C679C247-7209-4E3E-8054-EF0D15162DF7}"/>
                </a:ext>
              </a:extLst>
            </p:cNvPr>
            <p:cNvGrpSpPr/>
            <p:nvPr/>
          </p:nvGrpSpPr>
          <p:grpSpPr>
            <a:xfrm>
              <a:off x="5665450" y="1390943"/>
              <a:ext cx="855299" cy="706490"/>
              <a:chOff x="2645572" y="-1024719"/>
              <a:chExt cx="855299" cy="706490"/>
            </a:xfrm>
          </p:grpSpPr>
          <p:sp>
            <p:nvSpPr>
              <p:cNvPr id="29" name="TextBox 28">
                <a:extLst>
                  <a:ext uri="{FF2B5EF4-FFF2-40B4-BE49-F238E27FC236}">
                    <a16:creationId xmlns:a16="http://schemas.microsoft.com/office/drawing/2014/main" id="{5CCAF54C-4742-4C54-BEE1-56B42C6547CF}"/>
                  </a:ext>
                </a:extLst>
              </p:cNvPr>
              <p:cNvSpPr txBox="1"/>
              <p:nvPr/>
            </p:nvSpPr>
            <p:spPr>
              <a:xfrm>
                <a:off x="2645572" y="-1024719"/>
                <a:ext cx="855299" cy="493212"/>
              </a:xfrm>
              <a:prstGeom prst="rect">
                <a:avLst/>
              </a:prstGeom>
              <a:noFill/>
            </p:spPr>
            <p:txBody>
              <a:bodyPr wrap="none" lIns="182878" tIns="146302" rIns="182878" bIns="146302" rtlCol="0">
                <a:sp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75757A"/>
                    </a:solidFill>
                    <a:effectLst/>
                    <a:uLnTx/>
                    <a:uFillTx/>
                    <a:latin typeface="Segoe UI Semibold" panose="020B0702040204020203" pitchFamily="34" charset="0"/>
                    <a:ea typeface="+mn-ea"/>
                    <a:cs typeface="Segoe UI Semibold" panose="020B0702040204020203" pitchFamily="34" charset="0"/>
                  </a:rPr>
                  <a:t>Policy</a:t>
                </a:r>
              </a:p>
            </p:txBody>
          </p:sp>
          <p:grpSp>
            <p:nvGrpSpPr>
              <p:cNvPr id="45" name="Group 44">
                <a:extLst>
                  <a:ext uri="{FF2B5EF4-FFF2-40B4-BE49-F238E27FC236}">
                    <a16:creationId xmlns:a16="http://schemas.microsoft.com/office/drawing/2014/main" id="{B2FB6BEF-19CE-4875-AB68-924D7EAAD715}"/>
                  </a:ext>
                </a:extLst>
              </p:cNvPr>
              <p:cNvGrpSpPr/>
              <p:nvPr/>
            </p:nvGrpSpPr>
            <p:grpSpPr>
              <a:xfrm>
                <a:off x="2922251" y="-609078"/>
                <a:ext cx="290849" cy="290849"/>
                <a:chOff x="2922251" y="-609078"/>
                <a:chExt cx="290849" cy="290849"/>
              </a:xfrm>
            </p:grpSpPr>
            <p:sp>
              <p:nvSpPr>
                <p:cNvPr id="41" name="Oval 40">
                  <a:extLst>
                    <a:ext uri="{FF2B5EF4-FFF2-40B4-BE49-F238E27FC236}">
                      <a16:creationId xmlns:a16="http://schemas.microsoft.com/office/drawing/2014/main" id="{4CFE761A-ACC4-4DD2-B148-670F63282F1B}"/>
                    </a:ext>
                  </a:extLst>
                </p:cNvPr>
                <p:cNvSpPr/>
                <p:nvPr/>
              </p:nvSpPr>
              <p:spPr bwMode="auto">
                <a:xfrm>
                  <a:off x="2922251" y="-609078"/>
                  <a:ext cx="290849" cy="290849"/>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2" name="Left Bracket 21">
                  <a:extLst>
                    <a:ext uri="{FF2B5EF4-FFF2-40B4-BE49-F238E27FC236}">
                      <a16:creationId xmlns:a16="http://schemas.microsoft.com/office/drawing/2014/main" id="{51E40B7B-C6D6-464E-BFAD-29C8A84CEDC0}"/>
                    </a:ext>
                  </a:extLst>
                </p:cNvPr>
                <p:cNvSpPr/>
                <p:nvPr/>
              </p:nvSpPr>
              <p:spPr>
                <a:xfrm rot="5400000">
                  <a:off x="3049447" y="-524331"/>
                  <a:ext cx="40454" cy="143778"/>
                </a:xfrm>
                <a:prstGeom prst="leftBracket">
                  <a:avLst>
                    <a:gd name="adj" fmla="val 0"/>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cxnSp>
              <p:nvCxnSpPr>
                <p:cNvPr id="24" name="Straight Connector 23">
                  <a:extLst>
                    <a:ext uri="{FF2B5EF4-FFF2-40B4-BE49-F238E27FC236}">
                      <a16:creationId xmlns:a16="http://schemas.microsoft.com/office/drawing/2014/main" id="{07AA0244-5EED-431B-9396-EE4681B04C0A}"/>
                    </a:ext>
                  </a:extLst>
                </p:cNvPr>
                <p:cNvCxnSpPr>
                  <a:cxnSpLocks/>
                </p:cNvCxnSpPr>
                <p:nvPr/>
              </p:nvCxnSpPr>
              <p:spPr>
                <a:xfrm flipV="1">
                  <a:off x="3069674" y="-538936"/>
                  <a:ext cx="0" cy="66267"/>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F8B10924-B681-4528-9328-3B71C89054BE}"/>
                    </a:ext>
                  </a:extLst>
                </p:cNvPr>
                <p:cNvSpPr/>
                <p:nvPr/>
              </p:nvSpPr>
              <p:spPr bwMode="auto">
                <a:xfrm>
                  <a:off x="296918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7" name="Oval 26">
                  <a:extLst>
                    <a:ext uri="{FF2B5EF4-FFF2-40B4-BE49-F238E27FC236}">
                      <a16:creationId xmlns:a16="http://schemas.microsoft.com/office/drawing/2014/main" id="{B321BAB0-2AFF-4E8F-B4EB-AF399E036CCB}"/>
                    </a:ext>
                  </a:extLst>
                </p:cNvPr>
                <p:cNvSpPr/>
                <p:nvPr/>
              </p:nvSpPr>
              <p:spPr bwMode="auto">
                <a:xfrm>
                  <a:off x="311276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0" name="Oval 39">
                  <a:extLst>
                    <a:ext uri="{FF2B5EF4-FFF2-40B4-BE49-F238E27FC236}">
                      <a16:creationId xmlns:a16="http://schemas.microsoft.com/office/drawing/2014/main" id="{083225FD-D797-4F2F-A658-FCB5D6F78C7A}"/>
                    </a:ext>
                  </a:extLst>
                </p:cNvPr>
                <p:cNvSpPr/>
                <p:nvPr/>
              </p:nvSpPr>
              <p:spPr bwMode="auto">
                <a:xfrm>
                  <a:off x="3042969" y="-571237"/>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grpSp>
          <p:nvGrpSpPr>
            <p:cNvPr id="47" name="Group 46">
              <a:extLst>
                <a:ext uri="{FF2B5EF4-FFF2-40B4-BE49-F238E27FC236}">
                  <a16:creationId xmlns:a16="http://schemas.microsoft.com/office/drawing/2014/main" id="{C71DFB30-C3FC-4BC5-AA13-63F3104D3FF0}"/>
                </a:ext>
              </a:extLst>
            </p:cNvPr>
            <p:cNvGrpSpPr/>
            <p:nvPr/>
          </p:nvGrpSpPr>
          <p:grpSpPr>
            <a:xfrm>
              <a:off x="6400155" y="2240237"/>
              <a:ext cx="1183850" cy="706490"/>
              <a:chOff x="2472715" y="-1024719"/>
              <a:chExt cx="1183850" cy="706490"/>
            </a:xfrm>
          </p:grpSpPr>
          <p:sp>
            <p:nvSpPr>
              <p:cNvPr id="48" name="TextBox 47">
                <a:extLst>
                  <a:ext uri="{FF2B5EF4-FFF2-40B4-BE49-F238E27FC236}">
                    <a16:creationId xmlns:a16="http://schemas.microsoft.com/office/drawing/2014/main" id="{1A4EDE50-25BF-4387-B02F-2868ADBE88B2}"/>
                  </a:ext>
                </a:extLst>
              </p:cNvPr>
              <p:cNvSpPr txBox="1"/>
              <p:nvPr/>
            </p:nvSpPr>
            <p:spPr>
              <a:xfrm>
                <a:off x="2472715" y="-1024719"/>
                <a:ext cx="1183850" cy="493212"/>
              </a:xfrm>
              <a:prstGeom prst="rect">
                <a:avLst/>
              </a:prstGeom>
              <a:noFill/>
            </p:spPr>
            <p:txBody>
              <a:bodyPr wrap="none" lIns="182878" tIns="146302" rIns="182878" bIns="146302" rtlCol="0">
                <a:spAutoFit/>
              </a:bodyPr>
              <a:lstStyle/>
              <a:p>
                <a:pPr marL="0" marR="0" lvl="0" indent="0" algn="ctr" defTabSz="914411"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75757A"/>
                    </a:solidFill>
                    <a:effectLst/>
                    <a:uLnTx/>
                    <a:uFillTx/>
                    <a:latin typeface="Segoe UI Semibold" panose="020B0702040204020203" pitchFamily="34" charset="0"/>
                    <a:ea typeface="+mn-ea"/>
                    <a:cs typeface="Segoe UI Semibold" panose="020B0702040204020203" pitchFamily="34" charset="0"/>
                  </a:rPr>
                  <a:t>Primitives</a:t>
                </a:r>
              </a:p>
            </p:txBody>
          </p:sp>
          <p:grpSp>
            <p:nvGrpSpPr>
              <p:cNvPr id="49" name="Group 48">
                <a:extLst>
                  <a:ext uri="{FF2B5EF4-FFF2-40B4-BE49-F238E27FC236}">
                    <a16:creationId xmlns:a16="http://schemas.microsoft.com/office/drawing/2014/main" id="{0C39DA8F-D9DB-4CFF-9397-7B7474152028}"/>
                  </a:ext>
                </a:extLst>
              </p:cNvPr>
              <p:cNvGrpSpPr/>
              <p:nvPr/>
            </p:nvGrpSpPr>
            <p:grpSpPr>
              <a:xfrm>
                <a:off x="2922251" y="-609078"/>
                <a:ext cx="290849" cy="290849"/>
                <a:chOff x="2922251" y="-609078"/>
                <a:chExt cx="290849" cy="290849"/>
              </a:xfrm>
            </p:grpSpPr>
            <p:sp>
              <p:nvSpPr>
                <p:cNvPr id="50" name="Oval 49">
                  <a:extLst>
                    <a:ext uri="{FF2B5EF4-FFF2-40B4-BE49-F238E27FC236}">
                      <a16:creationId xmlns:a16="http://schemas.microsoft.com/office/drawing/2014/main" id="{7EA6AC6C-CA9E-4F38-A820-6205BB292027}"/>
                    </a:ext>
                  </a:extLst>
                </p:cNvPr>
                <p:cNvSpPr/>
                <p:nvPr/>
              </p:nvSpPr>
              <p:spPr bwMode="auto">
                <a:xfrm>
                  <a:off x="2922251" y="-609078"/>
                  <a:ext cx="290849" cy="290849"/>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Left Bracket 50">
                  <a:extLst>
                    <a:ext uri="{FF2B5EF4-FFF2-40B4-BE49-F238E27FC236}">
                      <a16:creationId xmlns:a16="http://schemas.microsoft.com/office/drawing/2014/main" id="{D1F479EA-5134-44C9-8816-A865CBF1DE74}"/>
                    </a:ext>
                  </a:extLst>
                </p:cNvPr>
                <p:cNvSpPr/>
                <p:nvPr/>
              </p:nvSpPr>
              <p:spPr>
                <a:xfrm rot="5400000">
                  <a:off x="3049447" y="-524331"/>
                  <a:ext cx="40454" cy="143778"/>
                </a:xfrm>
                <a:prstGeom prst="leftBracket">
                  <a:avLst>
                    <a:gd name="adj" fmla="val 0"/>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cxnSp>
              <p:nvCxnSpPr>
                <p:cNvPr id="52" name="Straight Connector 51">
                  <a:extLst>
                    <a:ext uri="{FF2B5EF4-FFF2-40B4-BE49-F238E27FC236}">
                      <a16:creationId xmlns:a16="http://schemas.microsoft.com/office/drawing/2014/main" id="{042E9587-0D51-48AF-9A49-E62BA581D86E}"/>
                    </a:ext>
                  </a:extLst>
                </p:cNvPr>
                <p:cNvCxnSpPr>
                  <a:cxnSpLocks/>
                </p:cNvCxnSpPr>
                <p:nvPr/>
              </p:nvCxnSpPr>
              <p:spPr>
                <a:xfrm flipV="1">
                  <a:off x="3069674" y="-538936"/>
                  <a:ext cx="0" cy="66267"/>
                </a:xfrm>
                <a:prstGeom prst="line">
                  <a:avLst/>
                </a:prstGeom>
                <a:ln w="158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15F44F5C-0DAB-4322-9909-79E6AD19BFE2}"/>
                    </a:ext>
                  </a:extLst>
                </p:cNvPr>
                <p:cNvSpPr/>
                <p:nvPr/>
              </p:nvSpPr>
              <p:spPr bwMode="auto">
                <a:xfrm>
                  <a:off x="296918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Oval 53">
                  <a:extLst>
                    <a:ext uri="{FF2B5EF4-FFF2-40B4-BE49-F238E27FC236}">
                      <a16:creationId xmlns:a16="http://schemas.microsoft.com/office/drawing/2014/main" id="{BED3C316-1426-48CE-87A7-A21338D71A7E}"/>
                    </a:ext>
                  </a:extLst>
                </p:cNvPr>
                <p:cNvSpPr/>
                <p:nvPr/>
              </p:nvSpPr>
              <p:spPr bwMode="auto">
                <a:xfrm>
                  <a:off x="3112761" y="-434879"/>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Oval 54">
                  <a:extLst>
                    <a:ext uri="{FF2B5EF4-FFF2-40B4-BE49-F238E27FC236}">
                      <a16:creationId xmlns:a16="http://schemas.microsoft.com/office/drawing/2014/main" id="{E9A8E256-4869-4604-A568-C0226C1F5686}"/>
                    </a:ext>
                  </a:extLst>
                </p:cNvPr>
                <p:cNvSpPr/>
                <p:nvPr/>
              </p:nvSpPr>
              <p:spPr bwMode="auto">
                <a:xfrm>
                  <a:off x="3042969" y="-571237"/>
                  <a:ext cx="54864" cy="5486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
          <p:nvSpPr>
            <p:cNvPr id="13" name="TextBox 12">
              <a:extLst>
                <a:ext uri="{FF2B5EF4-FFF2-40B4-BE49-F238E27FC236}">
                  <a16:creationId xmlns:a16="http://schemas.microsoft.com/office/drawing/2014/main" id="{D6655617-7802-422A-8D0A-128062346A98}"/>
                </a:ext>
              </a:extLst>
            </p:cNvPr>
            <p:cNvSpPr txBox="1"/>
            <p:nvPr/>
          </p:nvSpPr>
          <p:spPr>
            <a:xfrm rot="16200000">
              <a:off x="4335636" y="3327667"/>
              <a:ext cx="1969129" cy="291316"/>
            </a:xfrm>
            <a:prstGeom prst="rect">
              <a:avLst/>
            </a:prstGeom>
            <a:solidFill>
              <a:schemeClr val="bg1"/>
            </a:solidFill>
          </p:spPr>
          <p:txBody>
            <a:bodyPr wrap="none" lIns="182878" tIns="146302" rIns="182878" bIns="146302" rtlCol="0" anchor="ctr">
              <a:noAutofit/>
            </a:bodyPr>
            <a:lstStyle/>
            <a:p>
              <a:pPr marL="0" marR="0" lvl="0" indent="0" algn="l" defTabSz="914411"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0078D3"/>
                  </a:solidFill>
                  <a:effectLst/>
                  <a:uLnTx/>
                  <a:uFillTx/>
                  <a:latin typeface="Segoe UI Semibold"/>
                  <a:ea typeface="+mn-ea"/>
                  <a:cs typeface="+mn-cs"/>
                </a:rPr>
                <a:t>Compliance requirements</a:t>
              </a:r>
            </a:p>
          </p:txBody>
        </p:sp>
      </p:grpSp>
    </p:spTree>
    <p:extLst>
      <p:ext uri="{BB962C8B-B14F-4D97-AF65-F5344CB8AC3E}">
        <p14:creationId xmlns:p14="http://schemas.microsoft.com/office/powerpoint/2010/main" val="136967540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C4501-D0E5-4EBB-ABAA-725F7680C5D6}"/>
              </a:ext>
            </a:extLst>
          </p:cNvPr>
          <p:cNvSpPr>
            <a:spLocks noGrp="1"/>
          </p:cNvSpPr>
          <p:nvPr>
            <p:ph type="title"/>
          </p:nvPr>
        </p:nvSpPr>
        <p:spPr>
          <a:xfrm>
            <a:off x="455996" y="620429"/>
            <a:ext cx="11306469" cy="403137"/>
          </a:xfrm>
        </p:spPr>
        <p:txBody>
          <a:bodyPr anchor="b">
            <a:normAutofit/>
          </a:bodyPr>
          <a:lstStyle/>
          <a:p>
            <a:r>
              <a:rPr lang="en-US"/>
              <a:t>Landing zone considerations</a:t>
            </a:r>
          </a:p>
        </p:txBody>
      </p:sp>
      <p:sp>
        <p:nvSpPr>
          <p:cNvPr id="3" name="Content Placeholder 2">
            <a:extLst>
              <a:ext uri="{FF2B5EF4-FFF2-40B4-BE49-F238E27FC236}">
                <a16:creationId xmlns:a16="http://schemas.microsoft.com/office/drawing/2014/main" id="{5D79911F-20BB-4B81-B337-1096C5CB2442}"/>
              </a:ext>
            </a:extLst>
          </p:cNvPr>
          <p:cNvSpPr>
            <a:spLocks noGrp="1"/>
          </p:cNvSpPr>
          <p:nvPr>
            <p:ph type="body" sz="quarter" idx="10"/>
          </p:nvPr>
        </p:nvSpPr>
        <p:spPr>
          <a:xfrm>
            <a:off x="455613" y="1922463"/>
            <a:ext cx="11003324" cy="2112962"/>
          </a:xfrm>
        </p:spPr>
        <p:txBody>
          <a:bodyPr>
            <a:noAutofit/>
          </a:bodyPr>
          <a:lstStyle/>
          <a:p>
            <a:pPr marL="0" indent="0">
              <a:buNone/>
            </a:pPr>
            <a:r>
              <a:rPr lang="en-US" dirty="0"/>
              <a:t>The major considerations for implementing any landing zone deployment can be broken up into three main categories: </a:t>
            </a:r>
            <a:r>
              <a:rPr lang="en-US" dirty="0">
                <a:solidFill>
                  <a:schemeClr val="tx2"/>
                </a:solidFill>
                <a:latin typeface="+mj-lt"/>
              </a:rPr>
              <a:t>hosting, Azure fundamentals, and governance.</a:t>
            </a:r>
          </a:p>
        </p:txBody>
      </p:sp>
      <p:sp>
        <p:nvSpPr>
          <p:cNvPr id="25" name="Rectangle 24">
            <a:extLst>
              <a:ext uri="{FF2B5EF4-FFF2-40B4-BE49-F238E27FC236}">
                <a16:creationId xmlns:a16="http://schemas.microsoft.com/office/drawing/2014/main" id="{3E235B28-E6EC-4180-A1FD-904F3F6EED13}"/>
              </a:ext>
            </a:extLst>
          </p:cNvPr>
          <p:cNvSpPr/>
          <p:nvPr/>
        </p:nvSpPr>
        <p:spPr>
          <a:xfrm>
            <a:off x="1981200" y="2915672"/>
            <a:ext cx="8229600" cy="376089"/>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300" normalizeH="0" baseline="0" noProof="0" dirty="0">
                <a:ln>
                  <a:noFill/>
                </a:ln>
                <a:solidFill>
                  <a:srgbClr val="0078D3"/>
                </a:solidFill>
                <a:effectLst/>
                <a:uLnTx/>
                <a:uFillTx/>
                <a:latin typeface="Segoe UI"/>
                <a:ea typeface="+mn-ea"/>
                <a:cs typeface="Segoe UI Semibold" panose="020B0702040204020203" pitchFamily="34" charset="0"/>
              </a:rPr>
              <a:t>HOSTING</a:t>
            </a:r>
            <a:endParaRPr kumimoji="0" lang="en-US" sz="1200" b="0" i="0" u="none" strike="noStrike" kern="1200" cap="none" spc="300" normalizeH="0" baseline="0" noProof="0" dirty="0">
              <a:ln>
                <a:noFill/>
              </a:ln>
              <a:solidFill>
                <a:srgbClr val="0078D3"/>
              </a:solidFill>
              <a:effectLst/>
              <a:uLnTx/>
              <a:uFillTx/>
              <a:latin typeface="Segoe UI" panose="020B0502040204020203" pitchFamily="34" charset="0"/>
              <a:ea typeface="+mn-ea"/>
              <a:cs typeface="Segoe UI" panose="020B0502040204020203" pitchFamily="34" charset="0"/>
            </a:endParaRPr>
          </a:p>
        </p:txBody>
      </p:sp>
      <p:sp>
        <p:nvSpPr>
          <p:cNvPr id="13" name="Rectangle 12">
            <a:extLst>
              <a:ext uri="{FF2B5EF4-FFF2-40B4-BE49-F238E27FC236}">
                <a16:creationId xmlns:a16="http://schemas.microsoft.com/office/drawing/2014/main" id="{87198310-0FD2-4243-8918-EF680D0D7B4D}"/>
              </a:ext>
            </a:extLst>
          </p:cNvPr>
          <p:cNvSpPr/>
          <p:nvPr/>
        </p:nvSpPr>
        <p:spPr>
          <a:xfrm>
            <a:off x="1053075" y="4157882"/>
            <a:ext cx="5013433" cy="2051226"/>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300" normalizeH="0" baseline="0" noProof="0" dirty="0">
                <a:ln>
                  <a:noFill/>
                </a:ln>
                <a:solidFill>
                  <a:srgbClr val="FFFFFF"/>
                </a:solidFill>
                <a:effectLst/>
                <a:uLnTx/>
                <a:uFillTx/>
                <a:latin typeface="Segoe UI"/>
                <a:ea typeface="+mn-ea"/>
                <a:cs typeface="Segoe UI Semibold" panose="020B0702040204020203" pitchFamily="34" charset="0"/>
              </a:rPr>
              <a:t>AZURE FUNDAMENTALS</a:t>
            </a:r>
            <a:endParaRPr kumimoji="0" lang="en-US" sz="1200" b="0" i="0" u="none" strike="noStrike" kern="1200" cap="none" spc="30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Management groups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Resource groups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Naming standards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Subscription design</a:t>
            </a:r>
          </a:p>
        </p:txBody>
      </p:sp>
      <p:sp>
        <p:nvSpPr>
          <p:cNvPr id="26" name="Rectangle 25">
            <a:extLst>
              <a:ext uri="{FF2B5EF4-FFF2-40B4-BE49-F238E27FC236}">
                <a16:creationId xmlns:a16="http://schemas.microsoft.com/office/drawing/2014/main" id="{AD02250C-3802-4638-8788-CCF740F594A5}"/>
              </a:ext>
            </a:extLst>
          </p:cNvPr>
          <p:cNvSpPr/>
          <p:nvPr/>
        </p:nvSpPr>
        <p:spPr>
          <a:xfrm>
            <a:off x="1053076" y="3402406"/>
            <a:ext cx="2477224" cy="457200"/>
          </a:xfrm>
          <a:prstGeom prst="rect">
            <a:avLst/>
          </a:prstGeom>
          <a:solidFill>
            <a:srgbClr val="3C3B4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Compute</a:t>
            </a:r>
          </a:p>
        </p:txBody>
      </p:sp>
      <p:sp>
        <p:nvSpPr>
          <p:cNvPr id="27" name="Rectangle 26">
            <a:extLst>
              <a:ext uri="{FF2B5EF4-FFF2-40B4-BE49-F238E27FC236}">
                <a16:creationId xmlns:a16="http://schemas.microsoft.com/office/drawing/2014/main" id="{A45D2283-9330-401D-B878-70FCFDBA3BCD}"/>
              </a:ext>
            </a:extLst>
          </p:cNvPr>
          <p:cNvSpPr/>
          <p:nvPr/>
        </p:nvSpPr>
        <p:spPr>
          <a:xfrm>
            <a:off x="3589284" y="3402406"/>
            <a:ext cx="2477224" cy="457200"/>
          </a:xfrm>
          <a:prstGeom prst="rect">
            <a:avLst/>
          </a:prstGeom>
          <a:solidFill>
            <a:srgbClr val="3C3B4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Network</a:t>
            </a:r>
          </a:p>
        </p:txBody>
      </p:sp>
      <p:sp>
        <p:nvSpPr>
          <p:cNvPr id="28" name="Rectangle 27">
            <a:extLst>
              <a:ext uri="{FF2B5EF4-FFF2-40B4-BE49-F238E27FC236}">
                <a16:creationId xmlns:a16="http://schemas.microsoft.com/office/drawing/2014/main" id="{29C76269-C802-4FEB-963B-381958CAF824}"/>
              </a:ext>
            </a:extLst>
          </p:cNvPr>
          <p:cNvSpPr/>
          <p:nvPr/>
        </p:nvSpPr>
        <p:spPr>
          <a:xfrm>
            <a:off x="6125494" y="3402406"/>
            <a:ext cx="2477224" cy="457200"/>
          </a:xfrm>
          <a:prstGeom prst="rect">
            <a:avLst/>
          </a:prstGeom>
          <a:solidFill>
            <a:srgbClr val="3C3B4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Storage</a:t>
            </a:r>
          </a:p>
        </p:txBody>
      </p:sp>
      <p:sp>
        <p:nvSpPr>
          <p:cNvPr id="29" name="Rectangle 28">
            <a:extLst>
              <a:ext uri="{FF2B5EF4-FFF2-40B4-BE49-F238E27FC236}">
                <a16:creationId xmlns:a16="http://schemas.microsoft.com/office/drawing/2014/main" id="{E7E18B9B-D130-402B-B66F-0592DC1EE812}"/>
              </a:ext>
            </a:extLst>
          </p:cNvPr>
          <p:cNvSpPr/>
          <p:nvPr/>
        </p:nvSpPr>
        <p:spPr>
          <a:xfrm>
            <a:off x="8661701" y="3402406"/>
            <a:ext cx="2477224" cy="457200"/>
          </a:xfrm>
          <a:prstGeom prst="rect">
            <a:avLst/>
          </a:prstGeom>
          <a:solidFill>
            <a:srgbClr val="3C3B4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Data</a:t>
            </a:r>
          </a:p>
        </p:txBody>
      </p:sp>
      <p:sp>
        <p:nvSpPr>
          <p:cNvPr id="34" name="Rectangle 33">
            <a:extLst>
              <a:ext uri="{FF2B5EF4-FFF2-40B4-BE49-F238E27FC236}">
                <a16:creationId xmlns:a16="http://schemas.microsoft.com/office/drawing/2014/main" id="{B35AE7CA-9882-49C8-BD42-969953216348}"/>
              </a:ext>
            </a:extLst>
          </p:cNvPr>
          <p:cNvSpPr/>
          <p:nvPr/>
        </p:nvSpPr>
        <p:spPr>
          <a:xfrm>
            <a:off x="6125492" y="4157882"/>
            <a:ext cx="5013433" cy="2051226"/>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300" normalizeH="0" baseline="0" noProof="0" dirty="0">
                <a:ln>
                  <a:noFill/>
                </a:ln>
                <a:solidFill>
                  <a:srgbClr val="FFFFFF"/>
                </a:solidFill>
                <a:effectLst/>
                <a:uLnTx/>
                <a:uFillTx/>
                <a:latin typeface="Segoe UI"/>
                <a:ea typeface="+mn-ea"/>
                <a:cs typeface="Segoe UI Semibold" panose="020B0702040204020203" pitchFamily="34" charset="0"/>
              </a:rPr>
              <a:t>GOVERNANCE</a:t>
            </a:r>
            <a:endParaRPr kumimoji="0" lang="en-US" sz="1200" b="0" i="0" u="none" strike="noStrike" kern="1200" cap="none" spc="30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Cost</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Monitoring</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Identity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Policy</a:t>
            </a:r>
          </a:p>
        </p:txBody>
      </p:sp>
    </p:spTree>
    <p:extLst>
      <p:ext uri="{BB962C8B-B14F-4D97-AF65-F5344CB8AC3E}">
        <p14:creationId xmlns:p14="http://schemas.microsoft.com/office/powerpoint/2010/main" val="175826363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B9273F9-F734-4816-BE89-B4AD23F4554C}"/>
              </a:ext>
            </a:extLst>
          </p:cNvPr>
          <p:cNvSpPr>
            <a:spLocks noGrp="1"/>
          </p:cNvSpPr>
          <p:nvPr>
            <p:ph type="title"/>
          </p:nvPr>
        </p:nvSpPr>
        <p:spPr>
          <a:xfrm>
            <a:off x="455996" y="620429"/>
            <a:ext cx="11306469" cy="403137"/>
          </a:xfrm>
        </p:spPr>
        <p:txBody>
          <a:bodyPr>
            <a:normAutofit/>
          </a:bodyPr>
          <a:lstStyle/>
          <a:p>
            <a:r>
              <a:rPr lang="en-US"/>
              <a:t>Refactoring landing zones</a:t>
            </a:r>
          </a:p>
        </p:txBody>
      </p:sp>
      <p:sp>
        <p:nvSpPr>
          <p:cNvPr id="13" name="Content Placeholder 2">
            <a:extLst>
              <a:ext uri="{FF2B5EF4-FFF2-40B4-BE49-F238E27FC236}">
                <a16:creationId xmlns:a16="http://schemas.microsoft.com/office/drawing/2014/main" id="{B492B875-A101-4B9B-9E7C-9C6DDADE5F6E}"/>
              </a:ext>
            </a:extLst>
          </p:cNvPr>
          <p:cNvSpPr>
            <a:spLocks noGrp="1"/>
          </p:cNvSpPr>
          <p:nvPr>
            <p:ph type="body" sz="quarter" idx="10"/>
          </p:nvPr>
        </p:nvSpPr>
        <p:spPr>
          <a:xfrm>
            <a:off x="455612" y="1922463"/>
            <a:ext cx="11553825" cy="942271"/>
          </a:xfrm>
        </p:spPr>
        <p:txBody>
          <a:bodyPr>
            <a:normAutofit/>
          </a:bodyPr>
          <a:lstStyle/>
          <a:p>
            <a:pPr marL="0" indent="0">
              <a:buNone/>
            </a:pPr>
            <a:r>
              <a:rPr lang="en-US" dirty="0"/>
              <a:t>Since landing zone infrastructure is defined in code, it can be refactored like any other codebase. Refactoring is the process of modifying or restructuring source code to optimize the output of that code without changing its purpose or core function.</a:t>
            </a:r>
          </a:p>
        </p:txBody>
      </p:sp>
      <p:grpSp>
        <p:nvGrpSpPr>
          <p:cNvPr id="10" name="Group 9">
            <a:extLst>
              <a:ext uri="{FF2B5EF4-FFF2-40B4-BE49-F238E27FC236}">
                <a16:creationId xmlns:a16="http://schemas.microsoft.com/office/drawing/2014/main" id="{FC9C7604-1FDB-48E8-A8ED-5A7CCFC65F14}"/>
              </a:ext>
            </a:extLst>
          </p:cNvPr>
          <p:cNvGrpSpPr/>
          <p:nvPr/>
        </p:nvGrpSpPr>
        <p:grpSpPr>
          <a:xfrm>
            <a:off x="827273" y="3212328"/>
            <a:ext cx="10576658" cy="3332936"/>
            <a:chOff x="827273" y="3212327"/>
            <a:chExt cx="10576658" cy="3527417"/>
          </a:xfrm>
        </p:grpSpPr>
        <p:sp>
          <p:nvSpPr>
            <p:cNvPr id="4" name="Rectangle: Rounded Corners 3">
              <a:extLst>
                <a:ext uri="{FF2B5EF4-FFF2-40B4-BE49-F238E27FC236}">
                  <a16:creationId xmlns:a16="http://schemas.microsoft.com/office/drawing/2014/main" id="{0F7448CD-528C-4119-9AB0-D6139ACC04FA}"/>
                </a:ext>
              </a:extLst>
            </p:cNvPr>
            <p:cNvSpPr/>
            <p:nvPr/>
          </p:nvSpPr>
          <p:spPr bwMode="auto">
            <a:xfrm>
              <a:off x="1022632" y="3381375"/>
              <a:ext cx="10191185" cy="3163888"/>
            </a:xfrm>
            <a:prstGeom prst="roundRect">
              <a:avLst>
                <a:gd name="adj" fmla="val 8122"/>
              </a:avLst>
            </a:prstGeom>
            <a:noFill/>
            <a:ln w="34925" cap="rnd">
              <a:solidFill>
                <a:schemeClr val="tx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Rectangle 7">
              <a:extLst>
                <a:ext uri="{FF2B5EF4-FFF2-40B4-BE49-F238E27FC236}">
                  <a16:creationId xmlns:a16="http://schemas.microsoft.com/office/drawing/2014/main" id="{7CD92CC2-AFC7-4D18-A425-D760E9E9FF9C}"/>
                </a:ext>
              </a:extLst>
            </p:cNvPr>
            <p:cNvSpPr/>
            <p:nvPr/>
          </p:nvSpPr>
          <p:spPr bwMode="auto">
            <a:xfrm>
              <a:off x="5891917" y="3212327"/>
              <a:ext cx="540688" cy="35780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6" name="Straight Arrow Connector 5">
              <a:extLst>
                <a:ext uri="{FF2B5EF4-FFF2-40B4-BE49-F238E27FC236}">
                  <a16:creationId xmlns:a16="http://schemas.microsoft.com/office/drawing/2014/main" id="{522C599A-7F77-4842-BB37-7DE3F61049E0}"/>
                </a:ext>
              </a:extLst>
            </p:cNvPr>
            <p:cNvCxnSpPr/>
            <p:nvPr/>
          </p:nvCxnSpPr>
          <p:spPr>
            <a:xfrm>
              <a:off x="5996967" y="3375494"/>
              <a:ext cx="274320" cy="0"/>
            </a:xfrm>
            <a:prstGeom prst="straightConnector1">
              <a:avLst/>
            </a:prstGeom>
            <a:noFill/>
            <a:ln w="34925" cap="rnd">
              <a:solidFill>
                <a:schemeClr val="tx2"/>
              </a:solidFill>
              <a:prstDash val="dash"/>
              <a:headEnd type="none" w="med" len="med"/>
              <a:tailEnd type="arrow" w="lg" len="lg"/>
            </a:ln>
            <a:effectLst/>
          </p:spPr>
          <p:style>
            <a:lnRef idx="1">
              <a:schemeClr val="accent2"/>
            </a:lnRef>
            <a:fillRef idx="3">
              <a:schemeClr val="accent2"/>
            </a:fillRef>
            <a:effectRef idx="2">
              <a:schemeClr val="accent2"/>
            </a:effectRef>
            <a:fontRef idx="minor">
              <a:schemeClr val="lt1"/>
            </a:fontRef>
          </p:style>
        </p:cxnSp>
        <p:grpSp>
          <p:nvGrpSpPr>
            <p:cNvPr id="9" name="Group 8">
              <a:extLst>
                <a:ext uri="{FF2B5EF4-FFF2-40B4-BE49-F238E27FC236}">
                  <a16:creationId xmlns:a16="http://schemas.microsoft.com/office/drawing/2014/main" id="{02D0F80C-2B59-4241-87DA-E1A77B0C9F7F}"/>
                </a:ext>
              </a:extLst>
            </p:cNvPr>
            <p:cNvGrpSpPr/>
            <p:nvPr/>
          </p:nvGrpSpPr>
          <p:grpSpPr>
            <a:xfrm flipH="1">
              <a:off x="5970127" y="6381935"/>
              <a:ext cx="435638" cy="357809"/>
              <a:chOff x="5996967" y="4929809"/>
              <a:chExt cx="435638" cy="357809"/>
            </a:xfrm>
          </p:grpSpPr>
          <p:sp>
            <p:nvSpPr>
              <p:cNvPr id="14" name="Rectangle 13">
                <a:extLst>
                  <a:ext uri="{FF2B5EF4-FFF2-40B4-BE49-F238E27FC236}">
                    <a16:creationId xmlns:a16="http://schemas.microsoft.com/office/drawing/2014/main" id="{7BE8092F-164C-4C69-95F0-485199C6B7E0}"/>
                  </a:ext>
                </a:extLst>
              </p:cNvPr>
              <p:cNvSpPr/>
              <p:nvPr/>
            </p:nvSpPr>
            <p:spPr bwMode="auto">
              <a:xfrm>
                <a:off x="5996967" y="4929809"/>
                <a:ext cx="435638" cy="35780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5" name="Straight Arrow Connector 14">
                <a:extLst>
                  <a:ext uri="{FF2B5EF4-FFF2-40B4-BE49-F238E27FC236}">
                    <a16:creationId xmlns:a16="http://schemas.microsoft.com/office/drawing/2014/main" id="{2C634F01-1CA6-412D-B07C-8555520EB7B2}"/>
                  </a:ext>
                </a:extLst>
              </p:cNvPr>
              <p:cNvCxnSpPr/>
              <p:nvPr/>
            </p:nvCxnSpPr>
            <p:spPr>
              <a:xfrm>
                <a:off x="5996967" y="5092976"/>
                <a:ext cx="274320" cy="0"/>
              </a:xfrm>
              <a:prstGeom prst="straightConnector1">
                <a:avLst/>
              </a:prstGeom>
              <a:noFill/>
              <a:ln w="34925" cap="rnd">
                <a:solidFill>
                  <a:schemeClr val="tx2"/>
                </a:solidFill>
                <a:prstDash val="dash"/>
                <a:headEnd type="none" w="med" len="med"/>
                <a:tailEnd type="arrow" w="lg" len="lg"/>
              </a:ln>
              <a:effectLst/>
            </p:spPr>
            <p:style>
              <a:lnRef idx="1">
                <a:schemeClr val="accent2"/>
              </a:lnRef>
              <a:fillRef idx="3">
                <a:schemeClr val="accent2"/>
              </a:fillRef>
              <a:effectRef idx="2">
                <a:schemeClr val="accent2"/>
              </a:effectRef>
              <a:fontRef idx="minor">
                <a:schemeClr val="lt1"/>
              </a:fontRef>
            </p:style>
          </p:cxnSp>
        </p:grpSp>
        <p:grpSp>
          <p:nvGrpSpPr>
            <p:cNvPr id="16" name="Group 15">
              <a:extLst>
                <a:ext uri="{FF2B5EF4-FFF2-40B4-BE49-F238E27FC236}">
                  <a16:creationId xmlns:a16="http://schemas.microsoft.com/office/drawing/2014/main" id="{B7BA88CB-563F-4D82-9186-158DB9EDE0A9}"/>
                </a:ext>
              </a:extLst>
            </p:cNvPr>
            <p:cNvGrpSpPr/>
            <p:nvPr/>
          </p:nvGrpSpPr>
          <p:grpSpPr>
            <a:xfrm rot="16200000" flipH="1">
              <a:off x="11007208" y="4712160"/>
              <a:ext cx="435638" cy="357809"/>
              <a:chOff x="5996967" y="4929809"/>
              <a:chExt cx="435638" cy="357809"/>
            </a:xfrm>
          </p:grpSpPr>
          <p:sp>
            <p:nvSpPr>
              <p:cNvPr id="17" name="Rectangle 16">
                <a:extLst>
                  <a:ext uri="{FF2B5EF4-FFF2-40B4-BE49-F238E27FC236}">
                    <a16:creationId xmlns:a16="http://schemas.microsoft.com/office/drawing/2014/main" id="{AF5389ED-83AA-4B65-880F-447755CC6CDA}"/>
                  </a:ext>
                </a:extLst>
              </p:cNvPr>
              <p:cNvSpPr/>
              <p:nvPr/>
            </p:nvSpPr>
            <p:spPr bwMode="auto">
              <a:xfrm>
                <a:off x="5996967" y="4929809"/>
                <a:ext cx="435638" cy="35780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8" name="Straight Arrow Connector 17">
                <a:extLst>
                  <a:ext uri="{FF2B5EF4-FFF2-40B4-BE49-F238E27FC236}">
                    <a16:creationId xmlns:a16="http://schemas.microsoft.com/office/drawing/2014/main" id="{24AB8D23-797C-42F1-B2B2-852E2E9538D2}"/>
                  </a:ext>
                </a:extLst>
              </p:cNvPr>
              <p:cNvCxnSpPr/>
              <p:nvPr/>
            </p:nvCxnSpPr>
            <p:spPr>
              <a:xfrm>
                <a:off x="5996967" y="5092976"/>
                <a:ext cx="274320" cy="0"/>
              </a:xfrm>
              <a:prstGeom prst="straightConnector1">
                <a:avLst/>
              </a:prstGeom>
              <a:noFill/>
              <a:ln w="34925" cap="rnd">
                <a:solidFill>
                  <a:schemeClr val="tx2"/>
                </a:solidFill>
                <a:prstDash val="dash"/>
                <a:headEnd type="none" w="med" len="med"/>
                <a:tailEnd type="arrow" w="lg" len="lg"/>
              </a:ln>
              <a:effectLst/>
            </p:spPr>
            <p:style>
              <a:lnRef idx="1">
                <a:schemeClr val="accent2"/>
              </a:lnRef>
              <a:fillRef idx="3">
                <a:schemeClr val="accent2"/>
              </a:fillRef>
              <a:effectRef idx="2">
                <a:schemeClr val="accent2"/>
              </a:effectRef>
              <a:fontRef idx="minor">
                <a:schemeClr val="lt1"/>
              </a:fontRef>
            </p:style>
          </p:cxnSp>
        </p:grpSp>
        <p:grpSp>
          <p:nvGrpSpPr>
            <p:cNvPr id="19" name="Group 18">
              <a:extLst>
                <a:ext uri="{FF2B5EF4-FFF2-40B4-BE49-F238E27FC236}">
                  <a16:creationId xmlns:a16="http://schemas.microsoft.com/office/drawing/2014/main" id="{45CA2417-0A6E-480F-A7EA-E4658505CD6B}"/>
                </a:ext>
              </a:extLst>
            </p:cNvPr>
            <p:cNvGrpSpPr/>
            <p:nvPr/>
          </p:nvGrpSpPr>
          <p:grpSpPr>
            <a:xfrm rot="5400000" flipH="1">
              <a:off x="788359" y="4807724"/>
              <a:ext cx="435638" cy="357809"/>
              <a:chOff x="5996967" y="4929809"/>
              <a:chExt cx="435638" cy="357809"/>
            </a:xfrm>
          </p:grpSpPr>
          <p:sp>
            <p:nvSpPr>
              <p:cNvPr id="20" name="Rectangle 19">
                <a:extLst>
                  <a:ext uri="{FF2B5EF4-FFF2-40B4-BE49-F238E27FC236}">
                    <a16:creationId xmlns:a16="http://schemas.microsoft.com/office/drawing/2014/main" id="{E1476F09-E463-4376-BA17-85B7BD6D0CD4}"/>
                  </a:ext>
                </a:extLst>
              </p:cNvPr>
              <p:cNvSpPr/>
              <p:nvPr/>
            </p:nvSpPr>
            <p:spPr bwMode="auto">
              <a:xfrm>
                <a:off x="5996967" y="4929809"/>
                <a:ext cx="435638" cy="357809"/>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21" name="Straight Arrow Connector 20">
                <a:extLst>
                  <a:ext uri="{FF2B5EF4-FFF2-40B4-BE49-F238E27FC236}">
                    <a16:creationId xmlns:a16="http://schemas.microsoft.com/office/drawing/2014/main" id="{0002A346-4259-4CA9-B6CC-036CA8993CAC}"/>
                  </a:ext>
                </a:extLst>
              </p:cNvPr>
              <p:cNvCxnSpPr/>
              <p:nvPr/>
            </p:nvCxnSpPr>
            <p:spPr>
              <a:xfrm>
                <a:off x="5996967" y="5092976"/>
                <a:ext cx="274320" cy="0"/>
              </a:xfrm>
              <a:prstGeom prst="straightConnector1">
                <a:avLst/>
              </a:prstGeom>
              <a:noFill/>
              <a:ln w="34925" cap="rnd">
                <a:solidFill>
                  <a:schemeClr val="tx2"/>
                </a:solidFill>
                <a:prstDash val="dash"/>
                <a:headEnd type="none" w="med" len="med"/>
                <a:tailEnd type="arrow" w="lg" len="lg"/>
              </a:ln>
              <a:effectLst/>
            </p:spPr>
            <p:style>
              <a:lnRef idx="1">
                <a:schemeClr val="accent2"/>
              </a:lnRef>
              <a:fillRef idx="3">
                <a:schemeClr val="accent2"/>
              </a:fillRef>
              <a:effectRef idx="2">
                <a:schemeClr val="accent2"/>
              </a:effectRef>
              <a:fontRef idx="minor">
                <a:schemeClr val="lt1"/>
              </a:fontRef>
            </p:style>
          </p:cxnSp>
        </p:grpSp>
      </p:grpSp>
      <p:sp>
        <p:nvSpPr>
          <p:cNvPr id="25" name="TextBox 24">
            <a:extLst>
              <a:ext uri="{FF2B5EF4-FFF2-40B4-BE49-F238E27FC236}">
                <a16:creationId xmlns:a16="http://schemas.microsoft.com/office/drawing/2014/main" id="{118CF8A7-B10F-4301-AD58-A7818C0B82C3}"/>
              </a:ext>
            </a:extLst>
          </p:cNvPr>
          <p:cNvSpPr txBox="1"/>
          <p:nvPr/>
        </p:nvSpPr>
        <p:spPr>
          <a:xfrm>
            <a:off x="1899364" y="5496547"/>
            <a:ext cx="195681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B3B41"/>
                </a:solidFill>
                <a:effectLst/>
                <a:uLnTx/>
                <a:uFillTx/>
                <a:latin typeface="Segoe UI Semibold"/>
                <a:ea typeface="+mn-ea"/>
                <a:cs typeface="+mn-cs"/>
              </a:rPr>
              <a:t>Initial </a:t>
            </a:r>
            <a:br>
              <a:rPr kumimoji="0" lang="en-US" sz="1800" b="0" i="0" u="none" strike="noStrike" kern="1200" cap="none" spc="0" normalizeH="0" baseline="0" noProof="0" dirty="0">
                <a:ln>
                  <a:noFill/>
                </a:ln>
                <a:solidFill>
                  <a:srgbClr val="3B3B41"/>
                </a:solidFill>
                <a:effectLst/>
                <a:uLnTx/>
                <a:uFillTx/>
                <a:latin typeface="Segoe UI Semibold"/>
                <a:ea typeface="+mn-ea"/>
                <a:cs typeface="+mn-cs"/>
              </a:rPr>
            </a:br>
            <a:r>
              <a:rPr kumimoji="0" lang="en-US" sz="1800" b="0" i="0" u="none" strike="noStrike" kern="1200" cap="none" spc="0" normalizeH="0" baseline="0" noProof="0" dirty="0">
                <a:ln>
                  <a:noFill/>
                </a:ln>
                <a:solidFill>
                  <a:srgbClr val="3B3B41"/>
                </a:solidFill>
                <a:effectLst/>
                <a:uLnTx/>
                <a:uFillTx/>
                <a:latin typeface="Segoe UI Semibold"/>
                <a:ea typeface="+mn-ea"/>
                <a:cs typeface="+mn-cs"/>
              </a:rPr>
              <a:t>landing zone</a:t>
            </a:r>
          </a:p>
        </p:txBody>
      </p:sp>
      <p:sp>
        <p:nvSpPr>
          <p:cNvPr id="26" name="TextBox 25">
            <a:extLst>
              <a:ext uri="{FF2B5EF4-FFF2-40B4-BE49-F238E27FC236}">
                <a16:creationId xmlns:a16="http://schemas.microsoft.com/office/drawing/2014/main" id="{34981968-DC7B-49EB-AC02-DBCC388CA4B3}"/>
              </a:ext>
            </a:extLst>
          </p:cNvPr>
          <p:cNvSpPr txBox="1"/>
          <p:nvPr/>
        </p:nvSpPr>
        <p:spPr>
          <a:xfrm>
            <a:off x="5164543" y="5496547"/>
            <a:ext cx="195426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B3B41"/>
                </a:solidFill>
                <a:effectLst/>
                <a:uLnTx/>
                <a:uFillTx/>
                <a:latin typeface="Segoe UI Semibold"/>
                <a:ea typeface="+mn-ea"/>
                <a:cs typeface="+mn-cs"/>
              </a:rPr>
              <a:t>Decision trees/</a:t>
            </a:r>
            <a:br>
              <a:rPr kumimoji="0" lang="en-US" sz="1800" b="0" i="0" u="none" strike="noStrike" kern="1200" cap="none" spc="0" normalizeH="0" baseline="0" noProof="0" dirty="0">
                <a:ln>
                  <a:noFill/>
                </a:ln>
                <a:solidFill>
                  <a:srgbClr val="3B3B41"/>
                </a:solidFill>
                <a:effectLst/>
                <a:uLnTx/>
                <a:uFillTx/>
                <a:latin typeface="Segoe UI Semibold"/>
                <a:ea typeface="+mn-ea"/>
                <a:cs typeface="+mn-cs"/>
              </a:rPr>
            </a:br>
            <a:r>
              <a:rPr kumimoji="0" lang="en-US" sz="1800" b="0" i="0" u="none" strike="noStrike" kern="1200" cap="none" spc="0" normalizeH="0" baseline="0" noProof="0" dirty="0">
                <a:ln>
                  <a:noFill/>
                </a:ln>
                <a:solidFill>
                  <a:srgbClr val="3B3B41"/>
                </a:solidFill>
                <a:effectLst/>
                <a:uLnTx/>
                <a:uFillTx/>
                <a:latin typeface="Segoe UI Semibold"/>
                <a:ea typeface="+mn-ea"/>
                <a:cs typeface="+mn-cs"/>
              </a:rPr>
              <a:t>refactoring</a:t>
            </a:r>
          </a:p>
        </p:txBody>
      </p:sp>
      <p:sp>
        <p:nvSpPr>
          <p:cNvPr id="27" name="TextBox 26">
            <a:extLst>
              <a:ext uri="{FF2B5EF4-FFF2-40B4-BE49-F238E27FC236}">
                <a16:creationId xmlns:a16="http://schemas.microsoft.com/office/drawing/2014/main" id="{AFECB080-0075-4D48-907F-335559BDE6BE}"/>
              </a:ext>
            </a:extLst>
          </p:cNvPr>
          <p:cNvSpPr txBox="1"/>
          <p:nvPr/>
        </p:nvSpPr>
        <p:spPr>
          <a:xfrm>
            <a:off x="8284261" y="5496547"/>
            <a:ext cx="195681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B3B41"/>
                </a:solidFill>
                <a:effectLst/>
                <a:uLnTx/>
                <a:uFillTx/>
                <a:latin typeface="Segoe UI Semibold"/>
                <a:ea typeface="+mn-ea"/>
                <a:cs typeface="+mn-cs"/>
              </a:rPr>
              <a:t>Future state/</a:t>
            </a:r>
            <a:br>
              <a:rPr kumimoji="0" lang="en-US" sz="1800" b="0" i="0" u="none" strike="noStrike" kern="1200" cap="none" spc="0" normalizeH="0" baseline="0" noProof="0" dirty="0">
                <a:ln>
                  <a:noFill/>
                </a:ln>
                <a:solidFill>
                  <a:srgbClr val="3B3B41"/>
                </a:solidFill>
                <a:effectLst/>
                <a:uLnTx/>
                <a:uFillTx/>
                <a:latin typeface="Segoe UI Semibold"/>
                <a:ea typeface="+mn-ea"/>
                <a:cs typeface="+mn-cs"/>
              </a:rPr>
            </a:br>
            <a:r>
              <a:rPr kumimoji="0" lang="en-US" sz="1800" b="0" i="0" u="none" strike="noStrike" kern="1200" cap="none" spc="0" normalizeH="0" baseline="0" noProof="0" dirty="0">
                <a:ln>
                  <a:noFill/>
                </a:ln>
                <a:solidFill>
                  <a:srgbClr val="3B3B41"/>
                </a:solidFill>
                <a:effectLst/>
                <a:uLnTx/>
                <a:uFillTx/>
                <a:latin typeface="Segoe UI Semibold"/>
                <a:ea typeface="+mn-ea"/>
                <a:cs typeface="+mn-cs"/>
              </a:rPr>
              <a:t>Enterprise Ready</a:t>
            </a:r>
          </a:p>
        </p:txBody>
      </p:sp>
      <p:pic>
        <p:nvPicPr>
          <p:cNvPr id="1026" name="Picture 2" descr="Landing zone refactoring illustration - described in later section of this article">
            <a:extLst>
              <a:ext uri="{FF2B5EF4-FFF2-40B4-BE49-F238E27FC236}">
                <a16:creationId xmlns:a16="http://schemas.microsoft.com/office/drawing/2014/main" id="{F7C62E21-5E5D-49EF-AF4E-5195CD556447}"/>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8456293" y="3723330"/>
            <a:ext cx="1612752" cy="1612752"/>
          </a:xfrm>
          <a:prstGeom prst="ellipse">
            <a:avLst/>
          </a:prstGeom>
          <a:extLst>
            <a:ext uri="{909E8E84-426E-40DD-AFC4-6F175D3DCCD1}">
              <a14:hiddenFill xmlns:a14="http://schemas.microsoft.com/office/drawing/2010/main">
                <a:solidFill>
                  <a:srgbClr val="FFFFFF"/>
                </a:solidFill>
              </a14:hiddenFill>
            </a:ext>
          </a:extLst>
        </p:spPr>
      </p:pic>
      <p:pic>
        <p:nvPicPr>
          <p:cNvPr id="28" name="Picture 27" descr="Graphical user interface&#10;&#10;Description automatically generated">
            <a:extLst>
              <a:ext uri="{FF2B5EF4-FFF2-40B4-BE49-F238E27FC236}">
                <a16:creationId xmlns:a16="http://schemas.microsoft.com/office/drawing/2014/main" id="{926D8EDD-6A8F-4CC6-BF01-11F51FDEA74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22955" y="3680710"/>
            <a:ext cx="1610142" cy="1610142"/>
          </a:xfrm>
          <a:prstGeom prst="ellipse">
            <a:avLst/>
          </a:prstGeom>
        </p:spPr>
      </p:pic>
      <p:grpSp>
        <p:nvGrpSpPr>
          <p:cNvPr id="1025" name="Group 1024">
            <a:extLst>
              <a:ext uri="{FF2B5EF4-FFF2-40B4-BE49-F238E27FC236}">
                <a16:creationId xmlns:a16="http://schemas.microsoft.com/office/drawing/2014/main" id="{0CC19903-AD0C-4186-8988-7F40EE9DD65A}"/>
              </a:ext>
            </a:extLst>
          </p:cNvPr>
          <p:cNvGrpSpPr/>
          <p:nvPr/>
        </p:nvGrpSpPr>
        <p:grpSpPr>
          <a:xfrm>
            <a:off x="5288319" y="3695846"/>
            <a:ext cx="1612752" cy="1612752"/>
            <a:chOff x="5231892" y="3704397"/>
            <a:chExt cx="1728216" cy="1728216"/>
          </a:xfrm>
        </p:grpSpPr>
        <p:pic>
          <p:nvPicPr>
            <p:cNvPr id="30" name="Picture 29" descr="A picture containing chart&#10;&#10;Description automatically generated">
              <a:extLst>
                <a:ext uri="{FF2B5EF4-FFF2-40B4-BE49-F238E27FC236}">
                  <a16:creationId xmlns:a16="http://schemas.microsoft.com/office/drawing/2014/main" id="{DCC5A1FA-4F31-4632-B74F-3A216F22E44F}"/>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5231892" y="3704397"/>
              <a:ext cx="1728216" cy="1728216"/>
            </a:xfrm>
            <a:prstGeom prst="ellipse">
              <a:avLst/>
            </a:prstGeom>
          </p:spPr>
        </p:pic>
        <p:sp>
          <p:nvSpPr>
            <p:cNvPr id="34" name="Freeform: Shape 33">
              <a:extLst>
                <a:ext uri="{FF2B5EF4-FFF2-40B4-BE49-F238E27FC236}">
                  <a16:creationId xmlns:a16="http://schemas.microsoft.com/office/drawing/2014/main" id="{685E3B62-3256-437A-BAA5-61E3768E347D}"/>
                </a:ext>
              </a:extLst>
            </p:cNvPr>
            <p:cNvSpPr/>
            <p:nvPr/>
          </p:nvSpPr>
          <p:spPr bwMode="auto">
            <a:xfrm>
              <a:off x="5231892" y="4006216"/>
              <a:ext cx="212887" cy="1124578"/>
            </a:xfrm>
            <a:custGeom>
              <a:avLst/>
              <a:gdLst>
                <a:gd name="connsiteX0" fmla="*/ 212887 w 212887"/>
                <a:gd name="connsiteY0" fmla="*/ 0 h 1124578"/>
                <a:gd name="connsiteX1" fmla="*/ 212887 w 212887"/>
                <a:gd name="connsiteY1" fmla="*/ 1124578 h 1124578"/>
                <a:gd name="connsiteX2" fmla="*/ 147576 w 212887"/>
                <a:gd name="connsiteY2" fmla="*/ 1045420 h 1124578"/>
                <a:gd name="connsiteX3" fmla="*/ 0 w 212887"/>
                <a:gd name="connsiteY3" fmla="*/ 562289 h 1124578"/>
                <a:gd name="connsiteX4" fmla="*/ 147576 w 212887"/>
                <a:gd name="connsiteY4" fmla="*/ 79158 h 1124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887" h="1124578">
                  <a:moveTo>
                    <a:pt x="212887" y="0"/>
                  </a:moveTo>
                  <a:lnTo>
                    <a:pt x="212887" y="1124578"/>
                  </a:lnTo>
                  <a:lnTo>
                    <a:pt x="147576" y="1045420"/>
                  </a:lnTo>
                  <a:cubicBezTo>
                    <a:pt x="54404" y="907508"/>
                    <a:pt x="0" y="741252"/>
                    <a:pt x="0" y="562289"/>
                  </a:cubicBezTo>
                  <a:cubicBezTo>
                    <a:pt x="0" y="383326"/>
                    <a:pt x="54404" y="217071"/>
                    <a:pt x="147576" y="79158"/>
                  </a:cubicBezTo>
                  <a:close/>
                </a:path>
              </a:pathLst>
            </a:cu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cxnSp>
        <p:nvCxnSpPr>
          <p:cNvPr id="1029" name="Straight Arrow Connector 1028">
            <a:extLst>
              <a:ext uri="{FF2B5EF4-FFF2-40B4-BE49-F238E27FC236}">
                <a16:creationId xmlns:a16="http://schemas.microsoft.com/office/drawing/2014/main" id="{B8325B70-E97E-4F5E-898F-375EEA495EE7}"/>
              </a:ext>
            </a:extLst>
          </p:cNvPr>
          <p:cNvCxnSpPr/>
          <p:nvPr/>
        </p:nvCxnSpPr>
        <p:spPr>
          <a:xfrm>
            <a:off x="4012019" y="4592700"/>
            <a:ext cx="999460" cy="0"/>
          </a:xfrm>
          <a:prstGeom prst="straightConnector1">
            <a:avLst/>
          </a:prstGeom>
          <a:noFill/>
          <a:ln w="34925" cap="rnd">
            <a:solidFill>
              <a:srgbClr val="3B3C40"/>
            </a:solidFill>
            <a:prstDash val="solid"/>
            <a:headEnd type="none" w="med" len="med"/>
            <a:tailEnd type="arrow" w="lg" len="lg"/>
          </a:ln>
          <a:effectLst/>
        </p:spPr>
        <p:style>
          <a:lnRef idx="1">
            <a:schemeClr val="accent2"/>
          </a:lnRef>
          <a:fillRef idx="3">
            <a:schemeClr val="accent2"/>
          </a:fillRef>
          <a:effectRef idx="2">
            <a:schemeClr val="accent2"/>
          </a:effectRef>
          <a:fontRef idx="minor">
            <a:schemeClr val="lt1"/>
          </a:fontRef>
        </p:style>
      </p:cxnSp>
      <p:cxnSp>
        <p:nvCxnSpPr>
          <p:cNvPr id="39" name="Straight Arrow Connector 38">
            <a:extLst>
              <a:ext uri="{FF2B5EF4-FFF2-40B4-BE49-F238E27FC236}">
                <a16:creationId xmlns:a16="http://schemas.microsoft.com/office/drawing/2014/main" id="{922831E6-13F1-4D43-8968-4DB85D2A2EEB}"/>
              </a:ext>
            </a:extLst>
          </p:cNvPr>
          <p:cNvCxnSpPr/>
          <p:nvPr/>
        </p:nvCxnSpPr>
        <p:spPr>
          <a:xfrm>
            <a:off x="7145079" y="4592700"/>
            <a:ext cx="999460" cy="0"/>
          </a:xfrm>
          <a:prstGeom prst="straightConnector1">
            <a:avLst/>
          </a:prstGeom>
          <a:noFill/>
          <a:ln w="34925" cap="rnd">
            <a:solidFill>
              <a:srgbClr val="3B3C40"/>
            </a:solidFill>
            <a:prstDash val="solid"/>
            <a:headEnd type="none" w="med" len="med"/>
            <a:tailEnd type="arrow" w="lg" len="lg"/>
          </a:ln>
          <a:effectLst/>
        </p:spPr>
        <p:style>
          <a:lnRef idx="1">
            <a:schemeClr val="accent2"/>
          </a:lnRef>
          <a:fillRef idx="3">
            <a:schemeClr val="accent2"/>
          </a:fillRef>
          <a:effectRef idx="2">
            <a:schemeClr val="accent2"/>
          </a:effectRef>
          <a:fontRef idx="minor">
            <a:schemeClr val="lt1"/>
          </a:fontRef>
        </p:style>
      </p:cxnSp>
    </p:spTree>
    <p:extLst>
      <p:ext uri="{BB962C8B-B14F-4D97-AF65-F5344CB8AC3E}">
        <p14:creationId xmlns:p14="http://schemas.microsoft.com/office/powerpoint/2010/main" val="367564474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2532448"/>
            <a:ext cx="9630389" cy="1793104"/>
          </a:xfrm>
        </p:spPr>
        <p:txBody>
          <a:bodyPr/>
          <a:lstStyle/>
          <a:p>
            <a:r>
              <a:rPr lang="en-US" sz="4000" dirty="0"/>
              <a:t>Landing zone </a:t>
            </a:r>
            <a:br>
              <a:rPr lang="en-US" sz="4000" dirty="0"/>
            </a:br>
            <a:r>
              <a:rPr lang="en-US" sz="4000" dirty="0"/>
              <a:t>development approach</a:t>
            </a:r>
          </a:p>
        </p:txBody>
      </p:sp>
    </p:spTree>
    <p:extLst>
      <p:ext uri="{BB962C8B-B14F-4D97-AF65-F5344CB8AC3E}">
        <p14:creationId xmlns:p14="http://schemas.microsoft.com/office/powerpoint/2010/main" val="366594431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0DF4DC5-7769-4EF6-A652-95EEB1A07247}"/>
              </a:ext>
            </a:extLst>
          </p:cNvPr>
          <p:cNvSpPr>
            <a:spLocks noGrp="1"/>
          </p:cNvSpPr>
          <p:nvPr>
            <p:ph type="title"/>
          </p:nvPr>
        </p:nvSpPr>
        <p:spPr/>
        <p:txBody>
          <a:bodyPr/>
          <a:lstStyle/>
          <a:p>
            <a:r>
              <a:rPr lang="en-US"/>
              <a:t>Key Challenges</a:t>
            </a:r>
          </a:p>
        </p:txBody>
      </p:sp>
      <p:sp>
        <p:nvSpPr>
          <p:cNvPr id="13" name="TextBox 12">
            <a:extLst>
              <a:ext uri="{FF2B5EF4-FFF2-40B4-BE49-F238E27FC236}">
                <a16:creationId xmlns:a16="http://schemas.microsoft.com/office/drawing/2014/main" id="{FBE9D5C4-DCE1-4292-9D58-0E7A65DE42B0}"/>
              </a:ext>
            </a:extLst>
          </p:cNvPr>
          <p:cNvSpPr txBox="1"/>
          <p:nvPr/>
        </p:nvSpPr>
        <p:spPr>
          <a:xfrm>
            <a:off x="2105248" y="1416438"/>
            <a:ext cx="9604744" cy="15388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000" b="0" i="0" u="none" strike="noStrike" kern="1200" cap="none" spc="0" normalizeH="0" baseline="0" noProof="0" dirty="0">
                <a:ln>
                  <a:noFill/>
                </a:ln>
                <a:solidFill>
                  <a:srgbClr val="0078D3"/>
                </a:solidFill>
                <a:effectLst/>
                <a:uLnTx/>
                <a:uFillTx/>
                <a:latin typeface="Segoe UI Semibold" panose="020B0702040204020203" pitchFamily="34" charset="0"/>
                <a:ea typeface="+mn-ea"/>
                <a:cs typeface="Segoe UI Semibold" panose="020B0702040204020203" pitchFamily="34" charset="0"/>
              </a:rPr>
              <a:t>Architecture Complexity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a:ea typeface="+mn-ea"/>
                <a:cs typeface="+mn-cs"/>
              </a:rPr>
              <a:t>Customers lack the required level of understanding and experience on Azure. The mismatch between on-premises infrastructure and cloud-design considerations creates dissonance and friction with respect to defining architectures and standards for their migration to the cloud. They are struggling with the translation of their requirements to Azure concepts, capabilities, constructs and security model. </a:t>
            </a:r>
            <a:endParaRPr kumimoji="0" lang="en-US" sz="16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14" name="TextBox 13">
            <a:extLst>
              <a:ext uri="{FF2B5EF4-FFF2-40B4-BE49-F238E27FC236}">
                <a16:creationId xmlns:a16="http://schemas.microsoft.com/office/drawing/2014/main" id="{50C69500-E024-408C-8E40-2D0BCFFE89A9}"/>
              </a:ext>
            </a:extLst>
          </p:cNvPr>
          <p:cNvSpPr txBox="1"/>
          <p:nvPr/>
        </p:nvSpPr>
        <p:spPr>
          <a:xfrm>
            <a:off x="2107140" y="3191188"/>
            <a:ext cx="9602941" cy="15388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000" b="0" i="0" u="none" strike="noStrike" kern="1200" cap="none" spc="0" normalizeH="0" baseline="0" noProof="0" dirty="0">
                <a:ln>
                  <a:noFill/>
                </a:ln>
                <a:solidFill>
                  <a:srgbClr val="0078D3"/>
                </a:solidFill>
                <a:effectLst/>
                <a:uLnTx/>
                <a:uFillTx/>
                <a:latin typeface="Segoe UI Semibold" panose="020B0702040204020203" pitchFamily="34" charset="0"/>
                <a:ea typeface="+mn-ea"/>
                <a:cs typeface="Segoe UI Semibold" panose="020B0702040204020203" pitchFamily="34" charset="0"/>
              </a:rPr>
              <a:t>Operating Compatibility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a:ea typeface="+mn-ea"/>
                <a:cs typeface="+mn-cs"/>
              </a:rPr>
              <a:t>Existing approaches and functions for the traditional delivery and management of IT services are not compatible with the Azure platform and cloud operating models. When combined with a lack of skills and experience, customers are struggling to define and therefore transform their operating model to manage and support large-scale cloud infrastructure.</a:t>
            </a:r>
            <a:endParaRPr kumimoji="0" lang="en-US" sz="16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16" name="TextBox 15">
            <a:extLst>
              <a:ext uri="{FF2B5EF4-FFF2-40B4-BE49-F238E27FC236}">
                <a16:creationId xmlns:a16="http://schemas.microsoft.com/office/drawing/2014/main" id="{804BAC48-37CD-4B1F-88A0-5D8A568F4257}"/>
              </a:ext>
            </a:extLst>
          </p:cNvPr>
          <p:cNvSpPr txBox="1"/>
          <p:nvPr/>
        </p:nvSpPr>
        <p:spPr>
          <a:xfrm>
            <a:off x="2105247" y="4965938"/>
            <a:ext cx="9602941" cy="15388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000" b="0" i="0" u="none" strike="noStrike" kern="1200" cap="none" spc="0" normalizeH="0" baseline="0" noProof="0" dirty="0">
                <a:ln>
                  <a:noFill/>
                </a:ln>
                <a:solidFill>
                  <a:srgbClr val="0078D3"/>
                </a:solidFill>
                <a:effectLst/>
                <a:uLnTx/>
                <a:uFillTx/>
                <a:latin typeface="Segoe UI Semibold" panose="020B0702040204020203" pitchFamily="34" charset="0"/>
                <a:ea typeface="+mn-ea"/>
                <a:cs typeface="Segoe UI Semibold" panose="020B0702040204020203" pitchFamily="34" charset="0"/>
              </a:rPr>
              <a:t>Lack of Trust and Desire for Control</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a:ea typeface="+mn-ea"/>
                <a:cs typeface="+mn-cs"/>
              </a:rPr>
              <a:t>The absence of a precise and detailed cloud architecture that is compliant with their requirements, and the lack of a well-defined operating model to support such a platform, leads IT not to trust Azure and instead strive to maintain full control. This often involves building ‘walls’ and complicated processes which ultimately get in the way of business lines adopting Azure.</a:t>
            </a:r>
            <a:endParaRPr kumimoji="0" lang="en-US" sz="16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3" name="Oval 2">
            <a:extLst>
              <a:ext uri="{FF2B5EF4-FFF2-40B4-BE49-F238E27FC236}">
                <a16:creationId xmlns:a16="http://schemas.microsoft.com/office/drawing/2014/main" id="{B9E13030-500F-4572-99C5-F472C87116F6}"/>
              </a:ext>
            </a:extLst>
          </p:cNvPr>
          <p:cNvSpPr/>
          <p:nvPr/>
        </p:nvSpPr>
        <p:spPr bwMode="auto">
          <a:xfrm>
            <a:off x="637953" y="1416438"/>
            <a:ext cx="1127052" cy="11270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Oval 14">
            <a:extLst>
              <a:ext uri="{FF2B5EF4-FFF2-40B4-BE49-F238E27FC236}">
                <a16:creationId xmlns:a16="http://schemas.microsoft.com/office/drawing/2014/main" id="{E53A8560-C30D-4328-988D-EBC5442EABF8}"/>
              </a:ext>
            </a:extLst>
          </p:cNvPr>
          <p:cNvSpPr/>
          <p:nvPr/>
        </p:nvSpPr>
        <p:spPr bwMode="auto">
          <a:xfrm>
            <a:off x="637953" y="3191188"/>
            <a:ext cx="1127052" cy="11270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Oval 16">
            <a:extLst>
              <a:ext uri="{FF2B5EF4-FFF2-40B4-BE49-F238E27FC236}">
                <a16:creationId xmlns:a16="http://schemas.microsoft.com/office/drawing/2014/main" id="{3ED8E8FA-3372-45A7-B7A6-441028C465B6}"/>
              </a:ext>
            </a:extLst>
          </p:cNvPr>
          <p:cNvSpPr/>
          <p:nvPr/>
        </p:nvSpPr>
        <p:spPr bwMode="auto">
          <a:xfrm>
            <a:off x="637953" y="4965938"/>
            <a:ext cx="1127052" cy="11270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27" name="Graphic 26" descr="Gears">
            <a:extLst>
              <a:ext uri="{FF2B5EF4-FFF2-40B4-BE49-F238E27FC236}">
                <a16:creationId xmlns:a16="http://schemas.microsoft.com/office/drawing/2014/main" id="{C4510437-32B2-42E2-ABCA-174E1D0506C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44279" y="3297514"/>
            <a:ext cx="914400" cy="914400"/>
          </a:xfrm>
          <a:prstGeom prst="rect">
            <a:avLst/>
          </a:prstGeom>
        </p:spPr>
      </p:pic>
      <p:pic>
        <p:nvPicPr>
          <p:cNvPr id="31" name="Graphic 30" descr="Plug">
            <a:extLst>
              <a:ext uri="{FF2B5EF4-FFF2-40B4-BE49-F238E27FC236}">
                <a16:creationId xmlns:a16="http://schemas.microsoft.com/office/drawing/2014/main" id="{3A687E51-F7FC-43BA-8CB5-F1019F9EF6F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44279" y="1522764"/>
            <a:ext cx="914400" cy="914400"/>
          </a:xfrm>
          <a:prstGeom prst="rect">
            <a:avLst/>
          </a:prstGeom>
        </p:spPr>
      </p:pic>
      <p:pic>
        <p:nvPicPr>
          <p:cNvPr id="35" name="Graphic 34" descr="Badge Tick">
            <a:extLst>
              <a:ext uri="{FF2B5EF4-FFF2-40B4-BE49-F238E27FC236}">
                <a16:creationId xmlns:a16="http://schemas.microsoft.com/office/drawing/2014/main" id="{BD729BCF-AE9D-48B8-A6EE-1C7710A87658}"/>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44279" y="5072264"/>
            <a:ext cx="914400" cy="914400"/>
          </a:xfrm>
          <a:prstGeom prst="rect">
            <a:avLst/>
          </a:prstGeom>
        </p:spPr>
      </p:pic>
    </p:spTree>
    <p:extLst>
      <p:ext uri="{BB962C8B-B14F-4D97-AF65-F5344CB8AC3E}">
        <p14:creationId xmlns:p14="http://schemas.microsoft.com/office/powerpoint/2010/main" val="379747974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750"/>
                                        <p:tgtEl>
                                          <p:spTgt spid="31"/>
                                        </p:tgtEl>
                                      </p:cBhvr>
                                    </p:animEffect>
                                    <p:anim calcmode="lin" valueType="num">
                                      <p:cBhvr>
                                        <p:cTn id="18" dur="750" fill="hold"/>
                                        <p:tgtEl>
                                          <p:spTgt spid="31"/>
                                        </p:tgtEl>
                                        <p:attrNameLst>
                                          <p:attrName>ppt_x</p:attrName>
                                        </p:attrNameLst>
                                      </p:cBhvr>
                                      <p:tavLst>
                                        <p:tav tm="0">
                                          <p:val>
                                            <p:strVal val="#ppt_x"/>
                                          </p:val>
                                        </p:tav>
                                        <p:tav tm="100000">
                                          <p:val>
                                            <p:strVal val="#ppt_x"/>
                                          </p:val>
                                        </p:tav>
                                      </p:tavLst>
                                    </p:anim>
                                    <p:anim calcmode="lin" valueType="num">
                                      <p:cBhvr>
                                        <p:cTn id="19" dur="75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42"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750"/>
                                        <p:tgtEl>
                                          <p:spTgt spid="27"/>
                                        </p:tgtEl>
                                      </p:cBhvr>
                                    </p:animEffect>
                                    <p:anim calcmode="lin" valueType="num">
                                      <p:cBhvr>
                                        <p:cTn id="24" dur="750" fill="hold"/>
                                        <p:tgtEl>
                                          <p:spTgt spid="27"/>
                                        </p:tgtEl>
                                        <p:attrNameLst>
                                          <p:attrName>ppt_x</p:attrName>
                                        </p:attrNameLst>
                                      </p:cBhvr>
                                      <p:tavLst>
                                        <p:tav tm="0">
                                          <p:val>
                                            <p:strVal val="#ppt_x"/>
                                          </p:val>
                                        </p:tav>
                                        <p:tav tm="100000">
                                          <p:val>
                                            <p:strVal val="#ppt_x"/>
                                          </p:val>
                                        </p:tav>
                                      </p:tavLst>
                                    </p:anim>
                                    <p:anim calcmode="lin" valueType="num">
                                      <p:cBhvr>
                                        <p:cTn id="25" dur="750" fill="hold"/>
                                        <p:tgtEl>
                                          <p:spTgt spid="2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750"/>
                                        <p:tgtEl>
                                          <p:spTgt spid="15"/>
                                        </p:tgtEl>
                                      </p:cBhvr>
                                    </p:animEffect>
                                    <p:anim calcmode="lin" valueType="num">
                                      <p:cBhvr>
                                        <p:cTn id="29" dur="750" fill="hold"/>
                                        <p:tgtEl>
                                          <p:spTgt spid="15"/>
                                        </p:tgtEl>
                                        <p:attrNameLst>
                                          <p:attrName>ppt_x</p:attrName>
                                        </p:attrNameLst>
                                      </p:cBhvr>
                                      <p:tavLst>
                                        <p:tav tm="0">
                                          <p:val>
                                            <p:strVal val="#ppt_x"/>
                                          </p:val>
                                        </p:tav>
                                        <p:tav tm="100000">
                                          <p:val>
                                            <p:strVal val="#ppt_x"/>
                                          </p:val>
                                        </p:tav>
                                      </p:tavLst>
                                    </p:anim>
                                    <p:anim calcmode="lin" valueType="num">
                                      <p:cBhvr>
                                        <p:cTn id="30" dur="75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750"/>
                                        <p:tgtEl>
                                          <p:spTgt spid="14"/>
                                        </p:tgtEl>
                                      </p:cBhvr>
                                    </p:animEffect>
                                    <p:anim calcmode="lin" valueType="num">
                                      <p:cBhvr>
                                        <p:cTn id="34" dur="750" fill="hold"/>
                                        <p:tgtEl>
                                          <p:spTgt spid="14"/>
                                        </p:tgtEl>
                                        <p:attrNameLst>
                                          <p:attrName>ppt_x</p:attrName>
                                        </p:attrNameLst>
                                      </p:cBhvr>
                                      <p:tavLst>
                                        <p:tav tm="0">
                                          <p:val>
                                            <p:strVal val="#ppt_x"/>
                                          </p:val>
                                        </p:tav>
                                        <p:tav tm="100000">
                                          <p:val>
                                            <p:strVal val="#ppt_x"/>
                                          </p:val>
                                        </p:tav>
                                      </p:tavLst>
                                    </p:anim>
                                    <p:anim calcmode="lin" valueType="num">
                                      <p:cBhvr>
                                        <p:cTn id="35" dur="75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42"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anim calcmode="lin" valueType="num">
                                      <p:cBhvr>
                                        <p:cTn id="40" dur="750" fill="hold"/>
                                        <p:tgtEl>
                                          <p:spTgt spid="17"/>
                                        </p:tgtEl>
                                        <p:attrNameLst>
                                          <p:attrName>ppt_x</p:attrName>
                                        </p:attrNameLst>
                                      </p:cBhvr>
                                      <p:tavLst>
                                        <p:tav tm="0">
                                          <p:val>
                                            <p:strVal val="#ppt_x"/>
                                          </p:val>
                                        </p:tav>
                                        <p:tav tm="100000">
                                          <p:val>
                                            <p:strVal val="#ppt_x"/>
                                          </p:val>
                                        </p:tav>
                                      </p:tavLst>
                                    </p:anim>
                                    <p:anim calcmode="lin" valueType="num">
                                      <p:cBhvr>
                                        <p:cTn id="41" dur="75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750"/>
                                        <p:tgtEl>
                                          <p:spTgt spid="35"/>
                                        </p:tgtEl>
                                      </p:cBhvr>
                                    </p:animEffect>
                                    <p:anim calcmode="lin" valueType="num">
                                      <p:cBhvr>
                                        <p:cTn id="45" dur="750" fill="hold"/>
                                        <p:tgtEl>
                                          <p:spTgt spid="35"/>
                                        </p:tgtEl>
                                        <p:attrNameLst>
                                          <p:attrName>ppt_x</p:attrName>
                                        </p:attrNameLst>
                                      </p:cBhvr>
                                      <p:tavLst>
                                        <p:tav tm="0">
                                          <p:val>
                                            <p:strVal val="#ppt_x"/>
                                          </p:val>
                                        </p:tav>
                                        <p:tav tm="100000">
                                          <p:val>
                                            <p:strVal val="#ppt_x"/>
                                          </p:val>
                                        </p:tav>
                                      </p:tavLst>
                                    </p:anim>
                                    <p:anim calcmode="lin" valueType="num">
                                      <p:cBhvr>
                                        <p:cTn id="46" dur="750" fill="hold"/>
                                        <p:tgtEl>
                                          <p:spTgt spid="3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750"/>
                                        <p:tgtEl>
                                          <p:spTgt spid="16"/>
                                        </p:tgtEl>
                                      </p:cBhvr>
                                    </p:animEffect>
                                    <p:anim calcmode="lin" valueType="num">
                                      <p:cBhvr>
                                        <p:cTn id="50" dur="750" fill="hold"/>
                                        <p:tgtEl>
                                          <p:spTgt spid="16"/>
                                        </p:tgtEl>
                                        <p:attrNameLst>
                                          <p:attrName>ppt_x</p:attrName>
                                        </p:attrNameLst>
                                      </p:cBhvr>
                                      <p:tavLst>
                                        <p:tav tm="0">
                                          <p:val>
                                            <p:strVal val="#ppt_x"/>
                                          </p:val>
                                        </p:tav>
                                        <p:tav tm="100000">
                                          <p:val>
                                            <p:strVal val="#ppt_x"/>
                                          </p:val>
                                        </p:tav>
                                      </p:tavLst>
                                    </p:anim>
                                    <p:anim calcmode="lin" valueType="num">
                                      <p:cBhvr>
                                        <p:cTn id="51"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3" grpId="0" animBg="1"/>
      <p:bldP spid="15"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60A7D4D-6057-4C26-8A1D-1056AE7A7C85}"/>
              </a:ext>
            </a:extLst>
          </p:cNvPr>
          <p:cNvSpPr/>
          <p:nvPr/>
        </p:nvSpPr>
        <p:spPr bwMode="auto">
          <a:xfrm>
            <a:off x="1062157" y="2636875"/>
            <a:ext cx="1440234" cy="158425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Rectangle 23">
            <a:extLst>
              <a:ext uri="{FF2B5EF4-FFF2-40B4-BE49-F238E27FC236}">
                <a16:creationId xmlns:a16="http://schemas.microsoft.com/office/drawing/2014/main" id="{A616057B-47D0-4E44-9746-6C29E61D25E2}"/>
              </a:ext>
            </a:extLst>
          </p:cNvPr>
          <p:cNvSpPr/>
          <p:nvPr/>
        </p:nvSpPr>
        <p:spPr bwMode="auto">
          <a:xfrm>
            <a:off x="2637974" y="2636876"/>
            <a:ext cx="964019" cy="1584252"/>
          </a:xfrm>
          <a:prstGeom prst="rect">
            <a:avLst/>
          </a:prstGeom>
          <a:solidFill>
            <a:srgbClr val="F139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1" name="Group 20">
            <a:extLst>
              <a:ext uri="{FF2B5EF4-FFF2-40B4-BE49-F238E27FC236}">
                <a16:creationId xmlns:a16="http://schemas.microsoft.com/office/drawing/2014/main" id="{838D3012-5FD8-485D-AD20-B2E822CC6475}"/>
              </a:ext>
            </a:extLst>
          </p:cNvPr>
          <p:cNvGrpSpPr/>
          <p:nvPr/>
        </p:nvGrpSpPr>
        <p:grpSpPr>
          <a:xfrm>
            <a:off x="1062157" y="2636875"/>
            <a:ext cx="10257973" cy="1584252"/>
            <a:chOff x="1157850" y="5539917"/>
            <a:chExt cx="10257973" cy="1584252"/>
          </a:xfrm>
        </p:grpSpPr>
        <p:sp>
          <p:nvSpPr>
            <p:cNvPr id="16" name="Arrow: Chevron 15">
              <a:extLst>
                <a:ext uri="{FF2B5EF4-FFF2-40B4-BE49-F238E27FC236}">
                  <a16:creationId xmlns:a16="http://schemas.microsoft.com/office/drawing/2014/main" id="{DE2DF1BF-152C-411D-9FCA-CFF7ECFFF4B2}"/>
                </a:ext>
              </a:extLst>
            </p:cNvPr>
            <p:cNvSpPr/>
            <p:nvPr/>
          </p:nvSpPr>
          <p:spPr bwMode="auto">
            <a:xfrm>
              <a:off x="1157850"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Segoe UI"/>
                <a:ea typeface="+mn-ea"/>
                <a:cs typeface="Segoe UI" pitchFamily="34" charset="0"/>
              </a:endParaRPr>
            </a:p>
          </p:txBody>
        </p:sp>
        <p:sp>
          <p:nvSpPr>
            <p:cNvPr id="17" name="Arrow: Chevron 16">
              <a:extLst>
                <a:ext uri="{FF2B5EF4-FFF2-40B4-BE49-F238E27FC236}">
                  <a16:creationId xmlns:a16="http://schemas.microsoft.com/office/drawing/2014/main" id="{4574A1C8-F537-4366-AC24-DB5D16830838}"/>
                </a:ext>
              </a:extLst>
            </p:cNvPr>
            <p:cNvSpPr/>
            <p:nvPr/>
          </p:nvSpPr>
          <p:spPr bwMode="auto">
            <a:xfrm>
              <a:off x="3160315"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Segoe UI"/>
                <a:ea typeface="+mn-ea"/>
                <a:cs typeface="Segoe UI" pitchFamily="34" charset="0"/>
              </a:endParaRPr>
            </a:p>
          </p:txBody>
        </p:sp>
        <p:sp>
          <p:nvSpPr>
            <p:cNvPr id="18" name="Arrow: Chevron 17">
              <a:extLst>
                <a:ext uri="{FF2B5EF4-FFF2-40B4-BE49-F238E27FC236}">
                  <a16:creationId xmlns:a16="http://schemas.microsoft.com/office/drawing/2014/main" id="{13FAC3DF-C1CC-44BF-B2DE-8D625DE81D3C}"/>
                </a:ext>
              </a:extLst>
            </p:cNvPr>
            <p:cNvSpPr/>
            <p:nvPr/>
          </p:nvSpPr>
          <p:spPr bwMode="auto">
            <a:xfrm>
              <a:off x="5162780"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9" name="Arrow: Chevron 18">
              <a:extLst>
                <a:ext uri="{FF2B5EF4-FFF2-40B4-BE49-F238E27FC236}">
                  <a16:creationId xmlns:a16="http://schemas.microsoft.com/office/drawing/2014/main" id="{860B7031-1DD5-4C19-89FC-515D41B3D8DE}"/>
                </a:ext>
              </a:extLst>
            </p:cNvPr>
            <p:cNvSpPr/>
            <p:nvPr/>
          </p:nvSpPr>
          <p:spPr bwMode="auto">
            <a:xfrm>
              <a:off x="7165245"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20" name="Arrow: Chevron 19">
              <a:extLst>
                <a:ext uri="{FF2B5EF4-FFF2-40B4-BE49-F238E27FC236}">
                  <a16:creationId xmlns:a16="http://schemas.microsoft.com/office/drawing/2014/main" id="{5ACEEDA0-AE1F-4B6B-A135-48D4BD6FB314}"/>
                </a:ext>
              </a:extLst>
            </p:cNvPr>
            <p:cNvSpPr/>
            <p:nvPr/>
          </p:nvSpPr>
          <p:spPr bwMode="auto">
            <a:xfrm>
              <a:off x="9167710"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7" name="Arrow: Chevron 6">
            <a:extLst>
              <a:ext uri="{FF2B5EF4-FFF2-40B4-BE49-F238E27FC236}">
                <a16:creationId xmlns:a16="http://schemas.microsoft.com/office/drawing/2014/main" id="{8206FF32-EE9F-4850-B66D-BE8F2442CADE}"/>
              </a:ext>
            </a:extLst>
          </p:cNvPr>
          <p:cNvSpPr/>
          <p:nvPr/>
        </p:nvSpPr>
        <p:spPr bwMode="auto">
          <a:xfrm>
            <a:off x="3064622" y="2636875"/>
            <a:ext cx="2248113" cy="1584252"/>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First </a:t>
            </a:r>
            <a:b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b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workload</a:t>
            </a:r>
          </a:p>
        </p:txBody>
      </p:sp>
      <p:sp>
        <p:nvSpPr>
          <p:cNvPr id="8" name="Arrow: Chevron 7">
            <a:extLst>
              <a:ext uri="{FF2B5EF4-FFF2-40B4-BE49-F238E27FC236}">
                <a16:creationId xmlns:a16="http://schemas.microsoft.com/office/drawing/2014/main" id="{3B334CB1-8469-4DFF-96BF-AE11CBAC347E}"/>
              </a:ext>
            </a:extLst>
          </p:cNvPr>
          <p:cNvSpPr/>
          <p:nvPr/>
        </p:nvSpPr>
        <p:spPr bwMode="auto">
          <a:xfrm>
            <a:off x="5067087" y="2636875"/>
            <a:ext cx="2248113" cy="1584252"/>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First 10 workloads</a:t>
            </a:r>
          </a:p>
        </p:txBody>
      </p:sp>
      <p:sp>
        <p:nvSpPr>
          <p:cNvPr id="9" name="Arrow: Chevron 8">
            <a:extLst>
              <a:ext uri="{FF2B5EF4-FFF2-40B4-BE49-F238E27FC236}">
                <a16:creationId xmlns:a16="http://schemas.microsoft.com/office/drawing/2014/main" id="{9506AACB-6CF7-438C-A32E-92EA89E7AE53}"/>
              </a:ext>
            </a:extLst>
          </p:cNvPr>
          <p:cNvSpPr/>
          <p:nvPr/>
        </p:nvSpPr>
        <p:spPr bwMode="auto">
          <a:xfrm>
            <a:off x="7069552" y="2636875"/>
            <a:ext cx="2248113" cy="1584252"/>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First production workloads</a:t>
            </a:r>
          </a:p>
        </p:txBody>
      </p:sp>
      <p:sp>
        <p:nvSpPr>
          <p:cNvPr id="10" name="Arrow: Chevron 9">
            <a:extLst>
              <a:ext uri="{FF2B5EF4-FFF2-40B4-BE49-F238E27FC236}">
                <a16:creationId xmlns:a16="http://schemas.microsoft.com/office/drawing/2014/main" id="{CDC14635-66CD-4C08-927F-2138B4EB87FB}"/>
              </a:ext>
            </a:extLst>
          </p:cNvPr>
          <p:cNvSpPr/>
          <p:nvPr/>
        </p:nvSpPr>
        <p:spPr bwMode="auto">
          <a:xfrm>
            <a:off x="9072017" y="2636875"/>
            <a:ext cx="2248113" cy="1584252"/>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First 100 workloads</a:t>
            </a:r>
          </a:p>
        </p:txBody>
      </p:sp>
      <p:sp>
        <p:nvSpPr>
          <p:cNvPr id="11" name="Title 10">
            <a:extLst>
              <a:ext uri="{FF2B5EF4-FFF2-40B4-BE49-F238E27FC236}">
                <a16:creationId xmlns:a16="http://schemas.microsoft.com/office/drawing/2014/main" id="{8E5846A4-7BFD-4B16-B6A3-BA6C46C260DD}"/>
              </a:ext>
            </a:extLst>
          </p:cNvPr>
          <p:cNvSpPr>
            <a:spLocks noGrp="1"/>
          </p:cNvSpPr>
          <p:nvPr>
            <p:ph type="title"/>
          </p:nvPr>
        </p:nvSpPr>
        <p:spPr>
          <a:xfrm>
            <a:off x="455995" y="620428"/>
            <a:ext cx="11306469" cy="795089"/>
          </a:xfrm>
        </p:spPr>
        <p:txBody>
          <a:bodyPr/>
          <a:lstStyle/>
          <a:p>
            <a:r>
              <a:rPr lang="en-US" dirty="0"/>
              <a:t>Common path – common blocker</a:t>
            </a:r>
            <a:br>
              <a:rPr lang="en-US" dirty="0"/>
            </a:br>
            <a:r>
              <a:rPr lang="en-US" dirty="0">
                <a:solidFill>
                  <a:schemeClr val="tx2"/>
                </a:solidFill>
              </a:rPr>
              <a:t>Acting too soon</a:t>
            </a:r>
          </a:p>
        </p:txBody>
      </p:sp>
      <p:sp>
        <p:nvSpPr>
          <p:cNvPr id="32" name="Freeform: Shape 31">
            <a:extLst>
              <a:ext uri="{FF2B5EF4-FFF2-40B4-BE49-F238E27FC236}">
                <a16:creationId xmlns:a16="http://schemas.microsoft.com/office/drawing/2014/main" id="{EE8DCDB7-B0D2-45B4-8225-E38BA3360FCD}"/>
              </a:ext>
            </a:extLst>
          </p:cNvPr>
          <p:cNvSpPr/>
          <p:nvPr/>
        </p:nvSpPr>
        <p:spPr bwMode="auto">
          <a:xfrm>
            <a:off x="1062157" y="2636875"/>
            <a:ext cx="2248113" cy="1584252"/>
          </a:xfrm>
          <a:custGeom>
            <a:avLst/>
            <a:gdLst>
              <a:gd name="connsiteX0" fmla="*/ 0 w 2248113"/>
              <a:gd name="connsiteY0" fmla="*/ 0 h 1584252"/>
              <a:gd name="connsiteX1" fmla="*/ 779721 w 2248113"/>
              <a:gd name="connsiteY1" fmla="*/ 0 h 1584252"/>
              <a:gd name="connsiteX2" fmla="*/ 1899926 w 2248113"/>
              <a:gd name="connsiteY2" fmla="*/ 0 h 1584252"/>
              <a:gd name="connsiteX3" fmla="*/ 2248113 w 2248113"/>
              <a:gd name="connsiteY3" fmla="*/ 792126 h 1584252"/>
              <a:gd name="connsiteX4" fmla="*/ 1899926 w 2248113"/>
              <a:gd name="connsiteY4" fmla="*/ 1584252 h 1584252"/>
              <a:gd name="connsiteX5" fmla="*/ 779721 w 2248113"/>
              <a:gd name="connsiteY5" fmla="*/ 1584252 h 1584252"/>
              <a:gd name="connsiteX6" fmla="*/ 0 w 2248113"/>
              <a:gd name="connsiteY6" fmla="*/ 1584252 h 158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8113" h="1584252">
                <a:moveTo>
                  <a:pt x="0" y="0"/>
                </a:moveTo>
                <a:lnTo>
                  <a:pt x="779721" y="0"/>
                </a:lnTo>
                <a:lnTo>
                  <a:pt x="1899926" y="0"/>
                </a:lnTo>
                <a:lnTo>
                  <a:pt x="2248113" y="792126"/>
                </a:lnTo>
                <a:lnTo>
                  <a:pt x="1899926" y="1584252"/>
                </a:lnTo>
                <a:lnTo>
                  <a:pt x="779721" y="1584252"/>
                </a:lnTo>
                <a:lnTo>
                  <a:pt x="0" y="1584252"/>
                </a:lnTo>
                <a:close/>
              </a:path>
            </a:pathLst>
          </a:cu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Segoe UI" pitchFamily="34" charset="0"/>
              </a:rPr>
              <a:t>100% alignment</a:t>
            </a:r>
            <a:br>
              <a:rPr kumimoji="0" lang="en-US" sz="1800" b="0" i="0" u="none" strike="noStrike" kern="1200" cap="none" spc="0" normalizeH="0" baseline="0" noProof="0" dirty="0">
                <a:ln>
                  <a:noFill/>
                </a:ln>
                <a:solidFill>
                  <a:srgbClr val="FFFFFF"/>
                </a:solidFill>
                <a:effectLst/>
                <a:uLnTx/>
                <a:uFillTx/>
                <a:latin typeface="Segoe UI Semibold"/>
                <a:ea typeface="+mn-ea"/>
                <a:cs typeface="Segoe UI" pitchFamily="34" charset="0"/>
              </a:rPr>
            </a:br>
            <a:r>
              <a:rPr kumimoji="0" lang="en-US" sz="1800" b="0" i="0" u="none" strike="noStrike" kern="1200" cap="none" spc="0" normalizeH="0" baseline="0" noProof="0" dirty="0">
                <a:ln>
                  <a:noFill/>
                </a:ln>
                <a:solidFill>
                  <a:srgbClr val="FFFFFF"/>
                </a:solidFill>
                <a:effectLst/>
                <a:uLnTx/>
                <a:uFillTx/>
                <a:latin typeface="Segoe UI Semibold"/>
                <a:ea typeface="+mn-ea"/>
                <a:cs typeface="Segoe UI" pitchFamily="34" charset="0"/>
              </a:rPr>
              <a:t> on the Azure environment</a:t>
            </a:r>
          </a:p>
        </p:txBody>
      </p:sp>
      <p:sp>
        <p:nvSpPr>
          <p:cNvPr id="25" name="Oval 24">
            <a:extLst>
              <a:ext uri="{FF2B5EF4-FFF2-40B4-BE49-F238E27FC236}">
                <a16:creationId xmlns:a16="http://schemas.microsoft.com/office/drawing/2014/main" id="{1EEFD497-D2DC-4A08-A2B3-C12366F04498}"/>
              </a:ext>
            </a:extLst>
          </p:cNvPr>
          <p:cNvSpPr/>
          <p:nvPr/>
        </p:nvSpPr>
        <p:spPr bwMode="auto">
          <a:xfrm>
            <a:off x="3039140" y="3157870"/>
            <a:ext cx="542260" cy="542260"/>
          </a:xfrm>
          <a:prstGeom prst="ellipse">
            <a:avLst/>
          </a:prstGeom>
          <a:solidFill>
            <a:srgbClr val="F139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0" name="Group 29">
            <a:extLst>
              <a:ext uri="{FF2B5EF4-FFF2-40B4-BE49-F238E27FC236}">
                <a16:creationId xmlns:a16="http://schemas.microsoft.com/office/drawing/2014/main" id="{A22FF591-7EC7-41C7-8E03-1EE2386E74D2}"/>
              </a:ext>
            </a:extLst>
          </p:cNvPr>
          <p:cNvGrpSpPr/>
          <p:nvPr/>
        </p:nvGrpSpPr>
        <p:grpSpPr>
          <a:xfrm>
            <a:off x="3110024" y="3235840"/>
            <a:ext cx="393405" cy="393405"/>
            <a:chOff x="5918791" y="-855921"/>
            <a:chExt cx="457200" cy="457200"/>
          </a:xfrm>
        </p:grpSpPr>
        <p:cxnSp>
          <p:nvCxnSpPr>
            <p:cNvPr id="28" name="Straight Connector 27">
              <a:extLst>
                <a:ext uri="{FF2B5EF4-FFF2-40B4-BE49-F238E27FC236}">
                  <a16:creationId xmlns:a16="http://schemas.microsoft.com/office/drawing/2014/main" id="{FD35519A-8A3A-42CE-9734-B7DFC6EF15ED}"/>
                </a:ext>
              </a:extLst>
            </p:cNvPr>
            <p:cNvCxnSpPr>
              <a:cxnSpLocks/>
            </p:cNvCxnSpPr>
            <p:nvPr/>
          </p:nvCxnSpPr>
          <p:spPr>
            <a:xfrm rot="2700000">
              <a:off x="6147391" y="-855921"/>
              <a:ext cx="0" cy="457200"/>
            </a:xfrm>
            <a:prstGeom prst="line">
              <a:avLst/>
            </a:prstGeom>
            <a:ln w="571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4439E96-D73E-4224-B662-508934BE22A1}"/>
                </a:ext>
              </a:extLst>
            </p:cNvPr>
            <p:cNvCxnSpPr>
              <a:cxnSpLocks/>
            </p:cNvCxnSpPr>
            <p:nvPr/>
          </p:nvCxnSpPr>
          <p:spPr>
            <a:xfrm rot="18900000" flipH="1">
              <a:off x="6147391" y="-855921"/>
              <a:ext cx="0" cy="457200"/>
            </a:xfrm>
            <a:prstGeom prst="line">
              <a:avLst/>
            </a:prstGeom>
            <a:ln w="571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47800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par>
                          <p:cTn id="35" fill="hold">
                            <p:stCondLst>
                              <p:cond delay="500"/>
                            </p:stCondLst>
                            <p:childTnLst>
                              <p:par>
                                <p:cTn id="36" presetID="23" presetClass="entr" presetSubtype="16"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7" grpId="0" animBg="1"/>
      <p:bldP spid="8" grpId="0" animBg="1"/>
      <p:bldP spid="9" grpId="0" animBg="1"/>
      <p:bldP spid="10" grpId="0" animBg="1"/>
      <p:bldP spid="32"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97CC8D-DC3F-4A05-A1EE-20AB2121C0F7}"/>
              </a:ext>
            </a:extLst>
          </p:cNvPr>
          <p:cNvSpPr/>
          <p:nvPr/>
        </p:nvSpPr>
        <p:spPr bwMode="auto">
          <a:xfrm>
            <a:off x="1062157" y="2636875"/>
            <a:ext cx="1440234" cy="158425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Rectangle 23">
            <a:extLst>
              <a:ext uri="{FF2B5EF4-FFF2-40B4-BE49-F238E27FC236}">
                <a16:creationId xmlns:a16="http://schemas.microsoft.com/office/drawing/2014/main" id="{A616057B-47D0-4E44-9746-6C29E61D25E2}"/>
              </a:ext>
            </a:extLst>
          </p:cNvPr>
          <p:cNvSpPr/>
          <p:nvPr/>
        </p:nvSpPr>
        <p:spPr bwMode="auto">
          <a:xfrm>
            <a:off x="8641826" y="2636876"/>
            <a:ext cx="964019" cy="1584252"/>
          </a:xfrm>
          <a:prstGeom prst="rect">
            <a:avLst/>
          </a:prstGeom>
          <a:solidFill>
            <a:srgbClr val="F139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1" name="Group 20">
            <a:extLst>
              <a:ext uri="{FF2B5EF4-FFF2-40B4-BE49-F238E27FC236}">
                <a16:creationId xmlns:a16="http://schemas.microsoft.com/office/drawing/2014/main" id="{838D3012-5FD8-485D-AD20-B2E822CC6475}"/>
              </a:ext>
            </a:extLst>
          </p:cNvPr>
          <p:cNvGrpSpPr/>
          <p:nvPr/>
        </p:nvGrpSpPr>
        <p:grpSpPr>
          <a:xfrm>
            <a:off x="1062157" y="2636875"/>
            <a:ext cx="10257973" cy="1584252"/>
            <a:chOff x="1157850" y="5539917"/>
            <a:chExt cx="10257973" cy="1584252"/>
          </a:xfrm>
        </p:grpSpPr>
        <p:sp>
          <p:nvSpPr>
            <p:cNvPr id="16" name="Arrow: Chevron 15">
              <a:extLst>
                <a:ext uri="{FF2B5EF4-FFF2-40B4-BE49-F238E27FC236}">
                  <a16:creationId xmlns:a16="http://schemas.microsoft.com/office/drawing/2014/main" id="{DE2DF1BF-152C-411D-9FCA-CFF7ECFFF4B2}"/>
                </a:ext>
              </a:extLst>
            </p:cNvPr>
            <p:cNvSpPr/>
            <p:nvPr/>
          </p:nvSpPr>
          <p:spPr bwMode="auto">
            <a:xfrm>
              <a:off x="1157850"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Segoe UI"/>
                <a:ea typeface="+mn-ea"/>
                <a:cs typeface="Segoe UI" pitchFamily="34" charset="0"/>
              </a:endParaRPr>
            </a:p>
          </p:txBody>
        </p:sp>
        <p:sp>
          <p:nvSpPr>
            <p:cNvPr id="17" name="Arrow: Chevron 16">
              <a:extLst>
                <a:ext uri="{FF2B5EF4-FFF2-40B4-BE49-F238E27FC236}">
                  <a16:creationId xmlns:a16="http://schemas.microsoft.com/office/drawing/2014/main" id="{4574A1C8-F537-4366-AC24-DB5D16830838}"/>
                </a:ext>
              </a:extLst>
            </p:cNvPr>
            <p:cNvSpPr/>
            <p:nvPr/>
          </p:nvSpPr>
          <p:spPr bwMode="auto">
            <a:xfrm>
              <a:off x="3160315"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lumMod val="95000"/>
                    <a:lumOff val="5000"/>
                  </a:srgbClr>
                </a:solidFill>
                <a:effectLst/>
                <a:uLnTx/>
                <a:uFillTx/>
                <a:latin typeface="Segoe UI"/>
                <a:ea typeface="+mn-ea"/>
                <a:cs typeface="Segoe UI" pitchFamily="34" charset="0"/>
              </a:endParaRPr>
            </a:p>
          </p:txBody>
        </p:sp>
        <p:sp>
          <p:nvSpPr>
            <p:cNvPr id="18" name="Arrow: Chevron 17">
              <a:extLst>
                <a:ext uri="{FF2B5EF4-FFF2-40B4-BE49-F238E27FC236}">
                  <a16:creationId xmlns:a16="http://schemas.microsoft.com/office/drawing/2014/main" id="{13FAC3DF-C1CC-44BF-B2DE-8D625DE81D3C}"/>
                </a:ext>
              </a:extLst>
            </p:cNvPr>
            <p:cNvSpPr/>
            <p:nvPr/>
          </p:nvSpPr>
          <p:spPr bwMode="auto">
            <a:xfrm>
              <a:off x="5162780"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9" name="Arrow: Chevron 18">
              <a:extLst>
                <a:ext uri="{FF2B5EF4-FFF2-40B4-BE49-F238E27FC236}">
                  <a16:creationId xmlns:a16="http://schemas.microsoft.com/office/drawing/2014/main" id="{860B7031-1DD5-4C19-89FC-515D41B3D8DE}"/>
                </a:ext>
              </a:extLst>
            </p:cNvPr>
            <p:cNvSpPr/>
            <p:nvPr/>
          </p:nvSpPr>
          <p:spPr bwMode="auto">
            <a:xfrm>
              <a:off x="7165245"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20" name="Arrow: Chevron 19">
              <a:extLst>
                <a:ext uri="{FF2B5EF4-FFF2-40B4-BE49-F238E27FC236}">
                  <a16:creationId xmlns:a16="http://schemas.microsoft.com/office/drawing/2014/main" id="{5ACEEDA0-AE1F-4B6B-A135-48D4BD6FB314}"/>
                </a:ext>
              </a:extLst>
            </p:cNvPr>
            <p:cNvSpPr/>
            <p:nvPr/>
          </p:nvSpPr>
          <p:spPr bwMode="auto">
            <a:xfrm>
              <a:off x="9167710" y="5539917"/>
              <a:ext cx="2248113" cy="1584252"/>
            </a:xfrm>
            <a:prstGeom prst="chevron">
              <a:avLst>
                <a:gd name="adj" fmla="val 21978"/>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7" name="Arrow: Chevron 6">
            <a:extLst>
              <a:ext uri="{FF2B5EF4-FFF2-40B4-BE49-F238E27FC236}">
                <a16:creationId xmlns:a16="http://schemas.microsoft.com/office/drawing/2014/main" id="{8206FF32-EE9F-4850-B66D-BE8F2442CADE}"/>
              </a:ext>
            </a:extLst>
          </p:cNvPr>
          <p:cNvSpPr/>
          <p:nvPr/>
        </p:nvSpPr>
        <p:spPr bwMode="auto">
          <a:xfrm>
            <a:off x="3064622" y="2636875"/>
            <a:ext cx="2248113" cy="1584252"/>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First 10</a:t>
            </a:r>
            <a:b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b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workloads</a:t>
            </a:r>
          </a:p>
        </p:txBody>
      </p:sp>
      <p:sp>
        <p:nvSpPr>
          <p:cNvPr id="8" name="Arrow: Chevron 7">
            <a:extLst>
              <a:ext uri="{FF2B5EF4-FFF2-40B4-BE49-F238E27FC236}">
                <a16:creationId xmlns:a16="http://schemas.microsoft.com/office/drawing/2014/main" id="{3B334CB1-8469-4DFF-96BF-AE11CBAC347E}"/>
              </a:ext>
            </a:extLst>
          </p:cNvPr>
          <p:cNvSpPr/>
          <p:nvPr/>
        </p:nvSpPr>
        <p:spPr bwMode="auto">
          <a:xfrm>
            <a:off x="5067087" y="2636875"/>
            <a:ext cx="2248113" cy="1584252"/>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First production</a:t>
            </a:r>
            <a:b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b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workloads</a:t>
            </a:r>
          </a:p>
        </p:txBody>
      </p:sp>
      <p:sp>
        <p:nvSpPr>
          <p:cNvPr id="9" name="Arrow: Chevron 8">
            <a:extLst>
              <a:ext uri="{FF2B5EF4-FFF2-40B4-BE49-F238E27FC236}">
                <a16:creationId xmlns:a16="http://schemas.microsoft.com/office/drawing/2014/main" id="{9506AACB-6CF7-438C-A32E-92EA89E7AE53}"/>
              </a:ext>
            </a:extLst>
          </p:cNvPr>
          <p:cNvSpPr/>
          <p:nvPr/>
        </p:nvSpPr>
        <p:spPr bwMode="auto">
          <a:xfrm>
            <a:off x="7069552" y="2636875"/>
            <a:ext cx="2248113" cy="1584252"/>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First 100</a:t>
            </a:r>
            <a:b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b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workloads</a:t>
            </a:r>
          </a:p>
        </p:txBody>
      </p:sp>
      <p:sp>
        <p:nvSpPr>
          <p:cNvPr id="10" name="Arrow: Chevron 9">
            <a:extLst>
              <a:ext uri="{FF2B5EF4-FFF2-40B4-BE49-F238E27FC236}">
                <a16:creationId xmlns:a16="http://schemas.microsoft.com/office/drawing/2014/main" id="{CDC14635-66CD-4C08-927F-2138B4EB87FB}"/>
              </a:ext>
            </a:extLst>
          </p:cNvPr>
          <p:cNvSpPr/>
          <p:nvPr/>
        </p:nvSpPr>
        <p:spPr bwMode="auto">
          <a:xfrm>
            <a:off x="9072017" y="2636875"/>
            <a:ext cx="2248113" cy="1584252"/>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Enterprise</a:t>
            </a:r>
            <a:b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b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bold"/>
                <a:ea typeface="Segoe UI" pitchFamily="34" charset="0"/>
                <a:cs typeface="Segoe UI" pitchFamily="34" charset="0"/>
              </a:rPr>
              <a:t>readiness</a:t>
            </a:r>
          </a:p>
        </p:txBody>
      </p:sp>
      <p:sp>
        <p:nvSpPr>
          <p:cNvPr id="11" name="Title 10">
            <a:extLst>
              <a:ext uri="{FF2B5EF4-FFF2-40B4-BE49-F238E27FC236}">
                <a16:creationId xmlns:a16="http://schemas.microsoft.com/office/drawing/2014/main" id="{8E5846A4-7BFD-4B16-B6A3-BA6C46C260DD}"/>
              </a:ext>
            </a:extLst>
          </p:cNvPr>
          <p:cNvSpPr>
            <a:spLocks noGrp="1"/>
          </p:cNvSpPr>
          <p:nvPr>
            <p:ph type="title"/>
          </p:nvPr>
        </p:nvSpPr>
        <p:spPr>
          <a:xfrm>
            <a:off x="455995" y="620428"/>
            <a:ext cx="11306469" cy="795089"/>
          </a:xfrm>
        </p:spPr>
        <p:txBody>
          <a:bodyPr/>
          <a:lstStyle/>
          <a:p>
            <a:r>
              <a:rPr lang="en-US" dirty="0"/>
              <a:t>Common path – common blocker</a:t>
            </a:r>
            <a:br>
              <a:rPr lang="en-US" dirty="0"/>
            </a:br>
            <a:r>
              <a:rPr lang="en-US" dirty="0">
                <a:solidFill>
                  <a:schemeClr val="tx2"/>
                </a:solidFill>
              </a:rPr>
              <a:t>Acting too late</a:t>
            </a:r>
          </a:p>
        </p:txBody>
      </p:sp>
      <p:sp>
        <p:nvSpPr>
          <p:cNvPr id="32" name="Freeform: Shape 31">
            <a:extLst>
              <a:ext uri="{FF2B5EF4-FFF2-40B4-BE49-F238E27FC236}">
                <a16:creationId xmlns:a16="http://schemas.microsoft.com/office/drawing/2014/main" id="{EE8DCDB7-B0D2-45B4-8225-E38BA3360FCD}"/>
              </a:ext>
            </a:extLst>
          </p:cNvPr>
          <p:cNvSpPr/>
          <p:nvPr/>
        </p:nvSpPr>
        <p:spPr bwMode="auto">
          <a:xfrm>
            <a:off x="1062157" y="2636875"/>
            <a:ext cx="2248113" cy="1584252"/>
          </a:xfrm>
          <a:custGeom>
            <a:avLst/>
            <a:gdLst>
              <a:gd name="connsiteX0" fmla="*/ 0 w 2248113"/>
              <a:gd name="connsiteY0" fmla="*/ 0 h 1584252"/>
              <a:gd name="connsiteX1" fmla="*/ 779721 w 2248113"/>
              <a:gd name="connsiteY1" fmla="*/ 0 h 1584252"/>
              <a:gd name="connsiteX2" fmla="*/ 1899926 w 2248113"/>
              <a:gd name="connsiteY2" fmla="*/ 0 h 1584252"/>
              <a:gd name="connsiteX3" fmla="*/ 2248113 w 2248113"/>
              <a:gd name="connsiteY3" fmla="*/ 792126 h 1584252"/>
              <a:gd name="connsiteX4" fmla="*/ 1899926 w 2248113"/>
              <a:gd name="connsiteY4" fmla="*/ 1584252 h 1584252"/>
              <a:gd name="connsiteX5" fmla="*/ 779721 w 2248113"/>
              <a:gd name="connsiteY5" fmla="*/ 1584252 h 1584252"/>
              <a:gd name="connsiteX6" fmla="*/ 0 w 2248113"/>
              <a:gd name="connsiteY6" fmla="*/ 1584252 h 158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8113" h="1584252">
                <a:moveTo>
                  <a:pt x="0" y="0"/>
                </a:moveTo>
                <a:lnTo>
                  <a:pt x="779721" y="0"/>
                </a:lnTo>
                <a:lnTo>
                  <a:pt x="1899926" y="0"/>
                </a:lnTo>
                <a:lnTo>
                  <a:pt x="2248113" y="792126"/>
                </a:lnTo>
                <a:lnTo>
                  <a:pt x="1899926" y="1584252"/>
                </a:lnTo>
                <a:lnTo>
                  <a:pt x="779721" y="1584252"/>
                </a:lnTo>
                <a:lnTo>
                  <a:pt x="0" y="1584252"/>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First</a:t>
            </a:r>
            <a:b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b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workload</a:t>
            </a:r>
          </a:p>
        </p:txBody>
      </p:sp>
      <p:sp>
        <p:nvSpPr>
          <p:cNvPr id="25" name="Oval 24">
            <a:extLst>
              <a:ext uri="{FF2B5EF4-FFF2-40B4-BE49-F238E27FC236}">
                <a16:creationId xmlns:a16="http://schemas.microsoft.com/office/drawing/2014/main" id="{1EEFD497-D2DC-4A08-A2B3-C12366F04498}"/>
              </a:ext>
            </a:extLst>
          </p:cNvPr>
          <p:cNvSpPr/>
          <p:nvPr/>
        </p:nvSpPr>
        <p:spPr bwMode="auto">
          <a:xfrm>
            <a:off x="9042992" y="3157870"/>
            <a:ext cx="542260" cy="542260"/>
          </a:xfrm>
          <a:prstGeom prst="ellipse">
            <a:avLst/>
          </a:prstGeom>
          <a:solidFill>
            <a:srgbClr val="F139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0" name="Group 29">
            <a:extLst>
              <a:ext uri="{FF2B5EF4-FFF2-40B4-BE49-F238E27FC236}">
                <a16:creationId xmlns:a16="http://schemas.microsoft.com/office/drawing/2014/main" id="{A22FF591-7EC7-41C7-8E03-1EE2386E74D2}"/>
              </a:ext>
            </a:extLst>
          </p:cNvPr>
          <p:cNvGrpSpPr/>
          <p:nvPr/>
        </p:nvGrpSpPr>
        <p:grpSpPr>
          <a:xfrm>
            <a:off x="9113876" y="3235840"/>
            <a:ext cx="393405" cy="393405"/>
            <a:chOff x="5918791" y="-855921"/>
            <a:chExt cx="457200" cy="457200"/>
          </a:xfrm>
        </p:grpSpPr>
        <p:cxnSp>
          <p:nvCxnSpPr>
            <p:cNvPr id="28" name="Straight Connector 27">
              <a:extLst>
                <a:ext uri="{FF2B5EF4-FFF2-40B4-BE49-F238E27FC236}">
                  <a16:creationId xmlns:a16="http://schemas.microsoft.com/office/drawing/2014/main" id="{FD35519A-8A3A-42CE-9734-B7DFC6EF15ED}"/>
                </a:ext>
              </a:extLst>
            </p:cNvPr>
            <p:cNvCxnSpPr>
              <a:cxnSpLocks/>
            </p:cNvCxnSpPr>
            <p:nvPr/>
          </p:nvCxnSpPr>
          <p:spPr>
            <a:xfrm rot="2700000">
              <a:off x="6147391" y="-855921"/>
              <a:ext cx="0" cy="457200"/>
            </a:xfrm>
            <a:prstGeom prst="line">
              <a:avLst/>
            </a:prstGeom>
            <a:ln w="571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4439E96-D73E-4224-B662-508934BE22A1}"/>
                </a:ext>
              </a:extLst>
            </p:cNvPr>
            <p:cNvCxnSpPr>
              <a:cxnSpLocks/>
            </p:cNvCxnSpPr>
            <p:nvPr/>
          </p:nvCxnSpPr>
          <p:spPr>
            <a:xfrm rot="18900000" flipH="1">
              <a:off x="6147391" y="-855921"/>
              <a:ext cx="0" cy="457200"/>
            </a:xfrm>
            <a:prstGeom prst="line">
              <a:avLst/>
            </a:prstGeom>
            <a:ln w="571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3015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par>
                          <p:cTn id="35" fill="hold">
                            <p:stCondLst>
                              <p:cond delay="500"/>
                            </p:stCondLst>
                            <p:childTnLst>
                              <p:par>
                                <p:cTn id="36" presetID="23" presetClass="entr" presetSubtype="16"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7" grpId="0" animBg="1"/>
      <p:bldP spid="8" grpId="0" animBg="1"/>
      <p:bldP spid="9" grpId="0" animBg="1"/>
      <p:bldP spid="10" grpId="0" animBg="1"/>
      <p:bldP spid="32"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rrow: Chevron 25">
            <a:extLst>
              <a:ext uri="{FF2B5EF4-FFF2-40B4-BE49-F238E27FC236}">
                <a16:creationId xmlns:a16="http://schemas.microsoft.com/office/drawing/2014/main" id="{F1EC0CDE-081B-401D-BFF3-907B8DEEBE24}"/>
              </a:ext>
            </a:extLst>
          </p:cNvPr>
          <p:cNvSpPr/>
          <p:nvPr/>
        </p:nvSpPr>
        <p:spPr bwMode="auto">
          <a:xfrm>
            <a:off x="3000376" y="1362103"/>
            <a:ext cx="2394533" cy="1644237"/>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First </a:t>
            </a:r>
            <a:b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br>
            <a:r>
              <a:rPr kumimoji="0" lang="en-US" sz="1800" b="0" i="0" u="none" strike="noStrike" kern="1200" cap="none" spc="0" normalizeH="0" baseline="0" noProof="0" dirty="0">
                <a:ln>
                  <a:noFill/>
                </a:ln>
                <a:solidFill>
                  <a:srgbClr val="FFFFFF"/>
                </a:solidFill>
                <a:effectLst/>
                <a:uLnTx/>
                <a:uFillTx/>
                <a:latin typeface="Segoe UI"/>
                <a:ea typeface="+mn-ea"/>
                <a:cs typeface="Segoe UI" pitchFamily="34" charset="0"/>
              </a:rPr>
              <a:t>workload</a:t>
            </a:r>
          </a:p>
        </p:txBody>
      </p:sp>
      <p:sp>
        <p:nvSpPr>
          <p:cNvPr id="12" name="Rectangle 11">
            <a:extLst>
              <a:ext uri="{FF2B5EF4-FFF2-40B4-BE49-F238E27FC236}">
                <a16:creationId xmlns:a16="http://schemas.microsoft.com/office/drawing/2014/main" id="{A8095D5E-978E-42A6-857E-C6CEA13EDD76}"/>
              </a:ext>
            </a:extLst>
          </p:cNvPr>
          <p:cNvSpPr/>
          <p:nvPr/>
        </p:nvSpPr>
        <p:spPr bwMode="auto">
          <a:xfrm>
            <a:off x="3000376" y="1362103"/>
            <a:ext cx="487710" cy="164423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Title 2">
            <a:extLst>
              <a:ext uri="{FF2B5EF4-FFF2-40B4-BE49-F238E27FC236}">
                <a16:creationId xmlns:a16="http://schemas.microsoft.com/office/drawing/2014/main" id="{1849090E-D245-44B8-A20F-9ABB0E5733FD}"/>
              </a:ext>
            </a:extLst>
          </p:cNvPr>
          <p:cNvSpPr>
            <a:spLocks noGrp="1"/>
          </p:cNvSpPr>
          <p:nvPr>
            <p:ph type="title"/>
          </p:nvPr>
        </p:nvSpPr>
        <p:spPr>
          <a:xfrm>
            <a:off x="455995" y="620428"/>
            <a:ext cx="11306469" cy="403137"/>
          </a:xfrm>
        </p:spPr>
        <p:txBody>
          <a:bodyPr/>
          <a:lstStyle/>
          <a:p>
            <a:r>
              <a:rPr lang="en-US" dirty="0"/>
              <a:t>Development approach</a:t>
            </a:r>
          </a:p>
        </p:txBody>
      </p:sp>
      <p:sp>
        <p:nvSpPr>
          <p:cNvPr id="40" name="Rectangle 39">
            <a:extLst>
              <a:ext uri="{FF2B5EF4-FFF2-40B4-BE49-F238E27FC236}">
                <a16:creationId xmlns:a16="http://schemas.microsoft.com/office/drawing/2014/main" id="{E8579D5B-93A9-4571-A782-D3CD62929FC0}"/>
              </a:ext>
            </a:extLst>
          </p:cNvPr>
          <p:cNvSpPr/>
          <p:nvPr/>
        </p:nvSpPr>
        <p:spPr bwMode="auto">
          <a:xfrm>
            <a:off x="455995" y="1796109"/>
            <a:ext cx="2522565"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0078D3"/>
                </a:solidFill>
                <a:effectLst/>
                <a:uLnTx/>
                <a:uFillTx/>
                <a:latin typeface="Segoe UI Semibold"/>
                <a:ea typeface="+mn-lt"/>
                <a:cs typeface="Segoe UI Semibold"/>
              </a:rPr>
              <a:t>Cloud adoption: </a:t>
            </a:r>
            <a:r>
              <a:rPr kumimoji="0" lang="en-US" sz="2000" b="0" i="0" u="none" strike="noStrike" kern="1200" cap="none" spc="0" normalizeH="0" baseline="0" noProof="0" dirty="0">
                <a:ln>
                  <a:noFill/>
                </a:ln>
                <a:solidFill>
                  <a:srgbClr val="0078D3"/>
                </a:solidFill>
                <a:effectLst/>
                <a:uLnTx/>
                <a:uFillTx/>
                <a:latin typeface="Segoe UI"/>
                <a:ea typeface="+mn-lt"/>
                <a:cs typeface="Segoe UI Semibold"/>
              </a:rPr>
              <a:t>migrate or innovate</a:t>
            </a:r>
            <a:endParaRPr kumimoji="0" lang="en-US" sz="1600" b="0" i="0" u="none" strike="noStrike" kern="1200" cap="none" spc="0" normalizeH="0" baseline="0" noProof="0" dirty="0">
              <a:ln>
                <a:noFill/>
              </a:ln>
              <a:solidFill>
                <a:srgbClr val="0078D3"/>
              </a:solidFill>
              <a:effectLst/>
              <a:uLnTx/>
              <a:uFillTx/>
              <a:latin typeface="Segoe UI"/>
              <a:ea typeface="Segoe UI Black"/>
              <a:cs typeface="Calibri" panose="020F0502020204030204"/>
            </a:endParaRPr>
          </a:p>
        </p:txBody>
      </p:sp>
      <p:cxnSp>
        <p:nvCxnSpPr>
          <p:cNvPr id="5" name="Straight Connector 4">
            <a:extLst>
              <a:ext uri="{FF2B5EF4-FFF2-40B4-BE49-F238E27FC236}">
                <a16:creationId xmlns:a16="http://schemas.microsoft.com/office/drawing/2014/main" id="{CED0169E-0247-4E48-B799-A65B5AF7C6C2}"/>
              </a:ext>
            </a:extLst>
          </p:cNvPr>
          <p:cNvCxnSpPr/>
          <p:nvPr/>
        </p:nvCxnSpPr>
        <p:spPr>
          <a:xfrm>
            <a:off x="752263" y="3219353"/>
            <a:ext cx="10607040" cy="0"/>
          </a:xfrm>
          <a:prstGeom prst="line">
            <a:avLst/>
          </a:prstGeom>
          <a:ln w="25400">
            <a:solidFill>
              <a:schemeClr val="accent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F040F78C-1188-457C-900F-F478719A7338}"/>
              </a:ext>
            </a:extLst>
          </p:cNvPr>
          <p:cNvSpPr/>
          <p:nvPr/>
        </p:nvSpPr>
        <p:spPr bwMode="auto">
          <a:xfrm>
            <a:off x="455995" y="3991201"/>
            <a:ext cx="2522565"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3B3C41"/>
                </a:solidFill>
                <a:effectLst/>
                <a:uLnTx/>
                <a:uFillTx/>
                <a:latin typeface="Segoe UI Semibold"/>
                <a:ea typeface="+mn-lt"/>
                <a:cs typeface="Segoe UI Semibold"/>
              </a:rPr>
              <a:t>Cloud platform:</a:t>
            </a:r>
            <a:br>
              <a:rPr kumimoji="0" lang="en-US" sz="2000" b="1" i="0" u="none" strike="noStrike" kern="1200" cap="none" spc="0" normalizeH="0" baseline="0" noProof="0" dirty="0">
                <a:ln>
                  <a:noFill/>
                </a:ln>
                <a:solidFill>
                  <a:srgbClr val="3B3C41"/>
                </a:solidFill>
                <a:effectLst/>
                <a:uLnTx/>
                <a:uFillTx/>
                <a:latin typeface="Segoe UI Semibold"/>
                <a:ea typeface="+mn-lt"/>
                <a:cs typeface="Segoe UI Semibold"/>
              </a:rPr>
            </a:br>
            <a:r>
              <a:rPr kumimoji="0" lang="en-US" sz="2000" b="0" i="0" u="none" strike="noStrike" kern="1200" cap="none" spc="0" normalizeH="0" baseline="0" noProof="0" dirty="0">
                <a:ln>
                  <a:noFill/>
                </a:ln>
                <a:solidFill>
                  <a:srgbClr val="3B3C41"/>
                </a:solidFill>
                <a:effectLst/>
                <a:uLnTx/>
                <a:uFillTx/>
                <a:latin typeface="Segoe UI"/>
                <a:ea typeface="+mn-lt"/>
                <a:cs typeface="Segoe UI Semibold"/>
              </a:rPr>
              <a:t>Refactoring </a:t>
            </a:r>
            <a:br>
              <a:rPr kumimoji="0" lang="en-US" sz="2000" b="0" i="0" u="none" strike="noStrike" kern="1200" cap="none" spc="0" normalizeH="0" baseline="0" noProof="0" dirty="0">
                <a:ln>
                  <a:noFill/>
                </a:ln>
                <a:solidFill>
                  <a:srgbClr val="3B3C41"/>
                </a:solidFill>
                <a:effectLst/>
                <a:uLnTx/>
                <a:uFillTx/>
                <a:latin typeface="Segoe UI"/>
                <a:ea typeface="+mn-lt"/>
                <a:cs typeface="Segoe UI Semibold"/>
              </a:rPr>
            </a:br>
            <a:r>
              <a:rPr kumimoji="0" lang="en-US" sz="2000" b="0" i="0" u="none" strike="noStrike" kern="1200" cap="none" spc="0" normalizeH="0" baseline="0" noProof="0" dirty="0">
                <a:ln>
                  <a:noFill/>
                </a:ln>
                <a:solidFill>
                  <a:srgbClr val="3B3C41"/>
                </a:solidFill>
                <a:effectLst/>
                <a:uLnTx/>
                <a:uFillTx/>
                <a:latin typeface="Segoe UI"/>
                <a:ea typeface="+mn-lt"/>
                <a:cs typeface="Segoe UI Semibold"/>
              </a:rPr>
              <a:t>landing zones</a:t>
            </a:r>
            <a:endParaRPr kumimoji="0" lang="en-US" sz="1600" b="0" i="0" u="none" strike="noStrike" kern="1200" cap="none" spc="0" normalizeH="0" baseline="0" noProof="0" dirty="0">
              <a:ln>
                <a:noFill/>
              </a:ln>
              <a:solidFill>
                <a:srgbClr val="3B3C41"/>
              </a:solidFill>
              <a:effectLst/>
              <a:uLnTx/>
              <a:uFillTx/>
              <a:latin typeface="Segoe UI"/>
              <a:ea typeface="Segoe UI Black"/>
              <a:cs typeface="Calibri" panose="020F0502020204030204"/>
            </a:endParaRPr>
          </a:p>
        </p:txBody>
      </p:sp>
      <p:sp>
        <p:nvSpPr>
          <p:cNvPr id="27" name="Arrow: Chevron 26">
            <a:extLst>
              <a:ext uri="{FF2B5EF4-FFF2-40B4-BE49-F238E27FC236}">
                <a16:creationId xmlns:a16="http://schemas.microsoft.com/office/drawing/2014/main" id="{B88E5515-C828-40B6-8D63-25B7AA6EEC1C}"/>
              </a:ext>
            </a:extLst>
          </p:cNvPr>
          <p:cNvSpPr/>
          <p:nvPr/>
        </p:nvSpPr>
        <p:spPr bwMode="auto">
          <a:xfrm>
            <a:off x="5125339" y="1362103"/>
            <a:ext cx="2394533" cy="1644237"/>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First 10 workloads</a:t>
            </a:r>
          </a:p>
        </p:txBody>
      </p:sp>
      <p:sp>
        <p:nvSpPr>
          <p:cNvPr id="28" name="Arrow: Chevron 27">
            <a:extLst>
              <a:ext uri="{FF2B5EF4-FFF2-40B4-BE49-F238E27FC236}">
                <a16:creationId xmlns:a16="http://schemas.microsoft.com/office/drawing/2014/main" id="{0382FDD8-FB2B-44DD-863F-506657B46337}"/>
              </a:ext>
            </a:extLst>
          </p:cNvPr>
          <p:cNvSpPr/>
          <p:nvPr/>
        </p:nvSpPr>
        <p:spPr bwMode="auto">
          <a:xfrm>
            <a:off x="7250302" y="1362103"/>
            <a:ext cx="2394533" cy="1644237"/>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First production workloads</a:t>
            </a:r>
          </a:p>
        </p:txBody>
      </p:sp>
      <p:sp>
        <p:nvSpPr>
          <p:cNvPr id="32" name="Arrow: Chevron 31">
            <a:extLst>
              <a:ext uri="{FF2B5EF4-FFF2-40B4-BE49-F238E27FC236}">
                <a16:creationId xmlns:a16="http://schemas.microsoft.com/office/drawing/2014/main" id="{BAF66EBE-BAB7-490A-9A9E-3C3424D2AB1B}"/>
              </a:ext>
            </a:extLst>
          </p:cNvPr>
          <p:cNvSpPr/>
          <p:nvPr/>
        </p:nvSpPr>
        <p:spPr bwMode="auto">
          <a:xfrm>
            <a:off x="9375266" y="1362103"/>
            <a:ext cx="2394533" cy="1644237"/>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First </a:t>
            </a:r>
            <a:b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100+ workloads</a:t>
            </a:r>
          </a:p>
        </p:txBody>
      </p:sp>
      <p:sp>
        <p:nvSpPr>
          <p:cNvPr id="38" name="Arrow: Chevron 37">
            <a:extLst>
              <a:ext uri="{FF2B5EF4-FFF2-40B4-BE49-F238E27FC236}">
                <a16:creationId xmlns:a16="http://schemas.microsoft.com/office/drawing/2014/main" id="{26805238-70BF-4C92-93F1-11A2EA2CFCD2}"/>
              </a:ext>
            </a:extLst>
          </p:cNvPr>
          <p:cNvSpPr/>
          <p:nvPr/>
        </p:nvSpPr>
        <p:spPr bwMode="auto">
          <a:xfrm>
            <a:off x="4621619" y="3459284"/>
            <a:ext cx="2139330" cy="1695165"/>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Segoe UI" pitchFamily="34" charset="0"/>
              </a:rPr>
              <a:t>Connected environments</a:t>
            </a:r>
          </a:p>
        </p:txBody>
      </p:sp>
      <p:sp>
        <p:nvSpPr>
          <p:cNvPr id="41" name="Arrow: Chevron 40">
            <a:extLst>
              <a:ext uri="{FF2B5EF4-FFF2-40B4-BE49-F238E27FC236}">
                <a16:creationId xmlns:a16="http://schemas.microsoft.com/office/drawing/2014/main" id="{5EAADC31-F724-4A9D-9BB4-3D5D99972455}"/>
              </a:ext>
            </a:extLst>
          </p:cNvPr>
          <p:cNvSpPr/>
          <p:nvPr/>
        </p:nvSpPr>
        <p:spPr bwMode="auto">
          <a:xfrm>
            <a:off x="6477663" y="3459284"/>
            <a:ext cx="1982892" cy="1695165"/>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Secure landing zones</a:t>
            </a:r>
          </a:p>
        </p:txBody>
      </p:sp>
      <p:sp>
        <p:nvSpPr>
          <p:cNvPr id="42" name="Arrow: Chevron 41">
            <a:extLst>
              <a:ext uri="{FF2B5EF4-FFF2-40B4-BE49-F238E27FC236}">
                <a16:creationId xmlns:a16="http://schemas.microsoft.com/office/drawing/2014/main" id="{A184FFFB-7F8E-449D-8B7D-76CED8A97E8F}"/>
              </a:ext>
            </a:extLst>
          </p:cNvPr>
          <p:cNvSpPr/>
          <p:nvPr/>
        </p:nvSpPr>
        <p:spPr bwMode="auto">
          <a:xfrm>
            <a:off x="8177269" y="3459284"/>
            <a:ext cx="1982892" cy="1695165"/>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Shared services model</a:t>
            </a:r>
          </a:p>
        </p:txBody>
      </p:sp>
      <p:sp>
        <p:nvSpPr>
          <p:cNvPr id="43" name="Arrow: Chevron 42">
            <a:extLst>
              <a:ext uri="{FF2B5EF4-FFF2-40B4-BE49-F238E27FC236}">
                <a16:creationId xmlns:a16="http://schemas.microsoft.com/office/drawing/2014/main" id="{9476BDA6-28EB-4432-B393-24C5BBD4FFE2}"/>
              </a:ext>
            </a:extLst>
          </p:cNvPr>
          <p:cNvSpPr/>
          <p:nvPr/>
        </p:nvSpPr>
        <p:spPr bwMode="auto">
          <a:xfrm>
            <a:off x="9876876" y="3459284"/>
            <a:ext cx="1982892" cy="1695165"/>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CCoE</a:t>
            </a: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 and operating model</a:t>
            </a:r>
          </a:p>
        </p:txBody>
      </p:sp>
      <p:sp>
        <p:nvSpPr>
          <p:cNvPr id="47" name="Freeform: Shape 46">
            <a:extLst>
              <a:ext uri="{FF2B5EF4-FFF2-40B4-BE49-F238E27FC236}">
                <a16:creationId xmlns:a16="http://schemas.microsoft.com/office/drawing/2014/main" id="{A68D3E42-DE88-4A3F-A0B2-1B50E70B6D20}"/>
              </a:ext>
            </a:extLst>
          </p:cNvPr>
          <p:cNvSpPr/>
          <p:nvPr/>
        </p:nvSpPr>
        <p:spPr bwMode="auto">
          <a:xfrm>
            <a:off x="3000376" y="3403781"/>
            <a:ext cx="2011046" cy="1806172"/>
          </a:xfrm>
          <a:custGeom>
            <a:avLst/>
            <a:gdLst>
              <a:gd name="connsiteX0" fmla="*/ 0 w 2060966"/>
              <a:gd name="connsiteY0" fmla="*/ 0 h 1695165"/>
              <a:gd name="connsiteX1" fmla="*/ 78074 w 2060966"/>
              <a:gd name="connsiteY1" fmla="*/ 0 h 1695165"/>
              <a:gd name="connsiteX2" fmla="*/ 487710 w 2060966"/>
              <a:gd name="connsiteY2" fmla="*/ 0 h 1695165"/>
              <a:gd name="connsiteX3" fmla="*/ 1688403 w 2060966"/>
              <a:gd name="connsiteY3" fmla="*/ 0 h 1695165"/>
              <a:gd name="connsiteX4" fmla="*/ 2060966 w 2060966"/>
              <a:gd name="connsiteY4" fmla="*/ 847583 h 1695165"/>
              <a:gd name="connsiteX5" fmla="*/ 1688403 w 2060966"/>
              <a:gd name="connsiteY5" fmla="*/ 1695165 h 1695165"/>
              <a:gd name="connsiteX6" fmla="*/ 78074 w 2060966"/>
              <a:gd name="connsiteY6" fmla="*/ 1695165 h 1695165"/>
              <a:gd name="connsiteX7" fmla="*/ 78075 w 2060966"/>
              <a:gd name="connsiteY7" fmla="*/ 1695163 h 1695165"/>
              <a:gd name="connsiteX8" fmla="*/ 0 w 2060966"/>
              <a:gd name="connsiteY8" fmla="*/ 1695163 h 169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0966" h="1695165">
                <a:moveTo>
                  <a:pt x="0" y="0"/>
                </a:moveTo>
                <a:lnTo>
                  <a:pt x="78074" y="0"/>
                </a:lnTo>
                <a:lnTo>
                  <a:pt x="487710" y="0"/>
                </a:lnTo>
                <a:lnTo>
                  <a:pt x="1688403" y="0"/>
                </a:lnTo>
                <a:lnTo>
                  <a:pt x="2060966" y="847583"/>
                </a:lnTo>
                <a:lnTo>
                  <a:pt x="1688403" y="1695165"/>
                </a:lnTo>
                <a:lnTo>
                  <a:pt x="78074" y="1695165"/>
                </a:lnTo>
                <a:lnTo>
                  <a:pt x="78075" y="1695163"/>
                </a:lnTo>
                <a:lnTo>
                  <a:pt x="0" y="1695163"/>
                </a:lnTo>
                <a:close/>
              </a:path>
            </a:pathLst>
          </a:custGeom>
          <a:solidFill>
            <a:srgbClr val="3B3C41"/>
          </a:solidFill>
          <a:ln w="57150">
            <a:solidFill>
              <a:schemeClr val="accent5"/>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50E6FF"/>
                </a:solidFill>
                <a:effectLst/>
                <a:uLnTx/>
                <a:uFillTx/>
                <a:latin typeface="Segoe UI"/>
                <a:ea typeface="+mn-ea"/>
                <a:cs typeface="Segoe UI" pitchFamily="34" charset="0"/>
              </a:rPr>
              <a:t>Landing </a:t>
            </a:r>
            <a:br>
              <a:rPr kumimoji="0" lang="en-US" sz="1600" b="1" i="0" u="none" strike="noStrike" kern="1200" cap="none" spc="0" normalizeH="0" baseline="0" noProof="0" dirty="0">
                <a:ln>
                  <a:noFill/>
                </a:ln>
                <a:solidFill>
                  <a:srgbClr val="50E6FF"/>
                </a:solidFill>
                <a:effectLst/>
                <a:uLnTx/>
                <a:uFillTx/>
                <a:latin typeface="Segoe UI"/>
                <a:ea typeface="+mn-ea"/>
                <a:cs typeface="Segoe UI" pitchFamily="34" charset="0"/>
              </a:rPr>
            </a:br>
            <a:r>
              <a:rPr kumimoji="0" lang="en-US" sz="1600" b="1" i="0" u="none" strike="noStrike" kern="1200" cap="none" spc="0" normalizeH="0" baseline="0" noProof="0" dirty="0">
                <a:ln>
                  <a:noFill/>
                </a:ln>
                <a:solidFill>
                  <a:srgbClr val="50E6FF"/>
                </a:solidFill>
                <a:effectLst/>
                <a:uLnTx/>
                <a:uFillTx/>
                <a:latin typeface="Segoe UI"/>
                <a:ea typeface="+mn-ea"/>
                <a:cs typeface="Segoe UI" pitchFamily="34" charset="0"/>
              </a:rPr>
              <a:t>zone</a:t>
            </a:r>
            <a:endParaRPr kumimoji="0" lang="en-US" sz="1600" b="0" i="0" u="none" strike="noStrike" kern="1200" cap="none" spc="0" normalizeH="0" baseline="0" noProof="0" dirty="0">
              <a:ln>
                <a:noFill/>
              </a:ln>
              <a:solidFill>
                <a:srgbClr val="FFFFFF"/>
              </a:solidFill>
              <a:effectLst/>
              <a:uLnTx/>
              <a:uFillTx/>
              <a:latin typeface="Segoe UI"/>
              <a:ea typeface="+mn-ea"/>
              <a:cs typeface="Segoe UI" pitchFamily="34" charset="0"/>
            </a:endParaRPr>
          </a:p>
        </p:txBody>
      </p:sp>
    </p:spTree>
    <p:extLst>
      <p:ext uri="{BB962C8B-B14F-4D97-AF65-F5344CB8AC3E}">
        <p14:creationId xmlns:p14="http://schemas.microsoft.com/office/powerpoint/2010/main" val="40382390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8" grpId="0" animBg="1"/>
      <p:bldP spid="41" grpId="0" animBg="1"/>
      <p:bldP spid="42" grpId="0" animBg="1"/>
      <p:bldP spid="43" grpId="0" animBg="1"/>
      <p:bldP spid="4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9B7D9899-B868-4C57-BB33-B5EF890D2E93}"/>
              </a:ext>
            </a:extLst>
          </p:cNvPr>
          <p:cNvSpPr/>
          <p:nvPr/>
        </p:nvSpPr>
        <p:spPr bwMode="auto">
          <a:xfrm>
            <a:off x="4846985" y="2387472"/>
            <a:ext cx="4193233" cy="2885843"/>
          </a:xfrm>
          <a:prstGeom prst="rect">
            <a:avLst/>
          </a:prstGeom>
          <a:solidFill>
            <a:schemeClr val="accent5">
              <a:lumMod val="40000"/>
              <a:lumOff val="60000"/>
            </a:schemeClr>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9" name="Rectangle 28">
            <a:extLst>
              <a:ext uri="{FF2B5EF4-FFF2-40B4-BE49-F238E27FC236}">
                <a16:creationId xmlns:a16="http://schemas.microsoft.com/office/drawing/2014/main" id="{F040F78C-1188-457C-900F-F478719A7338}"/>
              </a:ext>
            </a:extLst>
          </p:cNvPr>
          <p:cNvSpPr/>
          <p:nvPr/>
        </p:nvSpPr>
        <p:spPr bwMode="auto">
          <a:xfrm>
            <a:off x="455995" y="4242294"/>
            <a:ext cx="2522565"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3B3C41"/>
                </a:solidFill>
                <a:effectLst/>
                <a:uLnTx/>
                <a:uFillTx/>
                <a:latin typeface="Segoe UI Semibold"/>
                <a:ea typeface="+mn-lt"/>
                <a:cs typeface="Segoe UI Semibold"/>
              </a:rPr>
              <a:t>Cloud platform:</a:t>
            </a:r>
            <a:br>
              <a:rPr kumimoji="0" lang="en-US" sz="2000" b="1" i="0" u="none" strike="noStrike" kern="1200" cap="none" spc="0" normalizeH="0" baseline="0" noProof="0" dirty="0">
                <a:ln>
                  <a:noFill/>
                </a:ln>
                <a:solidFill>
                  <a:srgbClr val="3B3C41"/>
                </a:solidFill>
                <a:effectLst/>
                <a:uLnTx/>
                <a:uFillTx/>
                <a:latin typeface="Segoe UI Semibold"/>
                <a:ea typeface="+mn-lt"/>
                <a:cs typeface="Segoe UI Semibold"/>
              </a:rPr>
            </a:br>
            <a:r>
              <a:rPr kumimoji="0" lang="en-US" sz="2000" b="0" i="0" u="none" strike="noStrike" kern="1200" cap="none" spc="0" normalizeH="0" baseline="0" noProof="0" dirty="0">
                <a:ln>
                  <a:noFill/>
                </a:ln>
                <a:solidFill>
                  <a:srgbClr val="3B3C41"/>
                </a:solidFill>
                <a:effectLst/>
                <a:uLnTx/>
                <a:uFillTx/>
                <a:latin typeface="Segoe UI"/>
                <a:ea typeface="+mn-lt"/>
                <a:cs typeface="Segoe UI Semibold"/>
              </a:rPr>
              <a:t>Refactoring </a:t>
            </a:r>
            <a:br>
              <a:rPr kumimoji="0" lang="en-US" sz="2000" b="0" i="0" u="none" strike="noStrike" kern="1200" cap="none" spc="0" normalizeH="0" baseline="0" noProof="0" dirty="0">
                <a:ln>
                  <a:noFill/>
                </a:ln>
                <a:solidFill>
                  <a:srgbClr val="3B3C41"/>
                </a:solidFill>
                <a:effectLst/>
                <a:uLnTx/>
                <a:uFillTx/>
                <a:latin typeface="Segoe UI"/>
                <a:ea typeface="+mn-lt"/>
                <a:cs typeface="Segoe UI Semibold"/>
              </a:rPr>
            </a:br>
            <a:r>
              <a:rPr kumimoji="0" lang="en-US" sz="2000" b="0" i="0" u="none" strike="noStrike" kern="1200" cap="none" spc="0" normalizeH="0" baseline="0" noProof="0" dirty="0">
                <a:ln>
                  <a:noFill/>
                </a:ln>
                <a:solidFill>
                  <a:srgbClr val="3B3C41"/>
                </a:solidFill>
                <a:effectLst/>
                <a:uLnTx/>
                <a:uFillTx/>
                <a:latin typeface="Segoe UI"/>
                <a:ea typeface="+mn-lt"/>
                <a:cs typeface="Segoe UI Semibold"/>
              </a:rPr>
              <a:t>landing zones</a:t>
            </a:r>
            <a:endParaRPr kumimoji="0" lang="en-US" sz="1600" b="0" i="0" u="none" strike="noStrike" kern="1200" cap="none" spc="0" normalizeH="0" baseline="0" noProof="0" dirty="0">
              <a:ln>
                <a:noFill/>
              </a:ln>
              <a:solidFill>
                <a:srgbClr val="3B3C41"/>
              </a:solidFill>
              <a:effectLst/>
              <a:uLnTx/>
              <a:uFillTx/>
              <a:latin typeface="Segoe UI"/>
              <a:ea typeface="Segoe UI Black"/>
              <a:cs typeface="Calibri" panose="020F0502020204030204"/>
            </a:endParaRPr>
          </a:p>
        </p:txBody>
      </p:sp>
      <p:sp>
        <p:nvSpPr>
          <p:cNvPr id="38" name="Arrow: Chevron 37">
            <a:extLst>
              <a:ext uri="{FF2B5EF4-FFF2-40B4-BE49-F238E27FC236}">
                <a16:creationId xmlns:a16="http://schemas.microsoft.com/office/drawing/2014/main" id="{26805238-70BF-4C92-93F1-11A2EA2CFCD2}"/>
              </a:ext>
            </a:extLst>
          </p:cNvPr>
          <p:cNvSpPr/>
          <p:nvPr/>
        </p:nvSpPr>
        <p:spPr bwMode="auto">
          <a:xfrm>
            <a:off x="4600353" y="4043647"/>
            <a:ext cx="1754442" cy="1460958"/>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Segoe UI" pitchFamily="34" charset="0"/>
              </a:rPr>
              <a:t>Connected environments</a:t>
            </a:r>
          </a:p>
        </p:txBody>
      </p:sp>
      <p:sp>
        <p:nvSpPr>
          <p:cNvPr id="41" name="Arrow: Chevron 40">
            <a:extLst>
              <a:ext uri="{FF2B5EF4-FFF2-40B4-BE49-F238E27FC236}">
                <a16:creationId xmlns:a16="http://schemas.microsoft.com/office/drawing/2014/main" id="{5EAADC31-F724-4A9D-9BB4-3D5D99972455}"/>
              </a:ext>
            </a:extLst>
          </p:cNvPr>
          <p:cNvSpPr/>
          <p:nvPr/>
        </p:nvSpPr>
        <p:spPr bwMode="auto">
          <a:xfrm>
            <a:off x="6110648" y="4043647"/>
            <a:ext cx="1708932" cy="1460958"/>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Secure landing zones</a:t>
            </a:r>
          </a:p>
        </p:txBody>
      </p:sp>
      <p:sp>
        <p:nvSpPr>
          <p:cNvPr id="42" name="Arrow: Chevron 41">
            <a:extLst>
              <a:ext uri="{FF2B5EF4-FFF2-40B4-BE49-F238E27FC236}">
                <a16:creationId xmlns:a16="http://schemas.microsoft.com/office/drawing/2014/main" id="{A184FFFB-7F8E-449D-8B7D-76CED8A97E8F}"/>
              </a:ext>
            </a:extLst>
          </p:cNvPr>
          <p:cNvSpPr/>
          <p:nvPr/>
        </p:nvSpPr>
        <p:spPr bwMode="auto">
          <a:xfrm>
            <a:off x="7575433" y="4043647"/>
            <a:ext cx="1708932" cy="1460958"/>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Shared services model</a:t>
            </a:r>
          </a:p>
        </p:txBody>
      </p:sp>
      <p:sp>
        <p:nvSpPr>
          <p:cNvPr id="43" name="Arrow: Chevron 42">
            <a:extLst>
              <a:ext uri="{FF2B5EF4-FFF2-40B4-BE49-F238E27FC236}">
                <a16:creationId xmlns:a16="http://schemas.microsoft.com/office/drawing/2014/main" id="{9476BDA6-28EB-4432-B393-24C5BBD4FFE2}"/>
              </a:ext>
            </a:extLst>
          </p:cNvPr>
          <p:cNvSpPr/>
          <p:nvPr/>
        </p:nvSpPr>
        <p:spPr bwMode="auto">
          <a:xfrm>
            <a:off x="9040218" y="4043647"/>
            <a:ext cx="1708932" cy="1460958"/>
          </a:xfrm>
          <a:prstGeom prst="chevron">
            <a:avLst>
              <a:gd name="adj" fmla="val 21978"/>
            </a:avLst>
          </a:prstGeom>
          <a:solidFill>
            <a:srgbClr val="3B3C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CCoE</a:t>
            </a:r>
            <a:r>
              <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 and operating model</a:t>
            </a:r>
          </a:p>
        </p:txBody>
      </p:sp>
      <p:sp>
        <p:nvSpPr>
          <p:cNvPr id="47" name="Freeform: Shape 46">
            <a:extLst>
              <a:ext uri="{FF2B5EF4-FFF2-40B4-BE49-F238E27FC236}">
                <a16:creationId xmlns:a16="http://schemas.microsoft.com/office/drawing/2014/main" id="{A68D3E42-DE88-4A3F-A0B2-1B50E70B6D20}"/>
              </a:ext>
            </a:extLst>
          </p:cNvPr>
          <p:cNvSpPr/>
          <p:nvPr/>
        </p:nvSpPr>
        <p:spPr bwMode="auto">
          <a:xfrm>
            <a:off x="3113790" y="4043642"/>
            <a:ext cx="1733196" cy="1460958"/>
          </a:xfrm>
          <a:custGeom>
            <a:avLst/>
            <a:gdLst>
              <a:gd name="connsiteX0" fmla="*/ 0 w 2060966"/>
              <a:gd name="connsiteY0" fmla="*/ 0 h 1695165"/>
              <a:gd name="connsiteX1" fmla="*/ 78074 w 2060966"/>
              <a:gd name="connsiteY1" fmla="*/ 0 h 1695165"/>
              <a:gd name="connsiteX2" fmla="*/ 487710 w 2060966"/>
              <a:gd name="connsiteY2" fmla="*/ 0 h 1695165"/>
              <a:gd name="connsiteX3" fmla="*/ 1688403 w 2060966"/>
              <a:gd name="connsiteY3" fmla="*/ 0 h 1695165"/>
              <a:gd name="connsiteX4" fmla="*/ 2060966 w 2060966"/>
              <a:gd name="connsiteY4" fmla="*/ 847583 h 1695165"/>
              <a:gd name="connsiteX5" fmla="*/ 1688403 w 2060966"/>
              <a:gd name="connsiteY5" fmla="*/ 1695165 h 1695165"/>
              <a:gd name="connsiteX6" fmla="*/ 78074 w 2060966"/>
              <a:gd name="connsiteY6" fmla="*/ 1695165 h 1695165"/>
              <a:gd name="connsiteX7" fmla="*/ 78075 w 2060966"/>
              <a:gd name="connsiteY7" fmla="*/ 1695163 h 1695165"/>
              <a:gd name="connsiteX8" fmla="*/ 0 w 2060966"/>
              <a:gd name="connsiteY8" fmla="*/ 1695163 h 169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0966" h="1695165">
                <a:moveTo>
                  <a:pt x="0" y="0"/>
                </a:moveTo>
                <a:lnTo>
                  <a:pt x="78074" y="0"/>
                </a:lnTo>
                <a:lnTo>
                  <a:pt x="487710" y="0"/>
                </a:lnTo>
                <a:lnTo>
                  <a:pt x="1688403" y="0"/>
                </a:lnTo>
                <a:lnTo>
                  <a:pt x="2060966" y="847583"/>
                </a:lnTo>
                <a:lnTo>
                  <a:pt x="1688403" y="1695165"/>
                </a:lnTo>
                <a:lnTo>
                  <a:pt x="78074" y="1695165"/>
                </a:lnTo>
                <a:lnTo>
                  <a:pt x="78075" y="1695163"/>
                </a:lnTo>
                <a:lnTo>
                  <a:pt x="0" y="1695163"/>
                </a:lnTo>
                <a:close/>
              </a:path>
            </a:pathLst>
          </a:custGeom>
          <a:solidFill>
            <a:srgbClr val="3B3C41"/>
          </a:solidFill>
          <a:ln w="57150">
            <a:no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Landing </a:t>
            </a:r>
            <a:br>
              <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zone</a:t>
            </a:r>
          </a:p>
        </p:txBody>
      </p:sp>
      <p:sp>
        <p:nvSpPr>
          <p:cNvPr id="49" name="Right Bracket 48">
            <a:extLst>
              <a:ext uri="{FF2B5EF4-FFF2-40B4-BE49-F238E27FC236}">
                <a16:creationId xmlns:a16="http://schemas.microsoft.com/office/drawing/2014/main" id="{CB61CCE4-8246-491F-AB5B-197736B60428}"/>
              </a:ext>
            </a:extLst>
          </p:cNvPr>
          <p:cNvSpPr/>
          <p:nvPr/>
        </p:nvSpPr>
        <p:spPr>
          <a:xfrm>
            <a:off x="10377377" y="2942203"/>
            <a:ext cx="1062360" cy="1821710"/>
          </a:xfrm>
          <a:prstGeom prst="rightBracket">
            <a:avLst>
              <a:gd name="adj" fmla="val 0"/>
            </a:avLst>
          </a:prstGeom>
          <a:ln w="50800" cap="flat">
            <a:solidFill>
              <a:schemeClr val="tx2"/>
            </a:solidFill>
            <a:prstDash val="solid"/>
            <a:headEnd type="none" w="sm" len="sm"/>
            <a:tailEnd type="arrow"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3" name="Arrow: Chevron 52">
            <a:extLst>
              <a:ext uri="{FF2B5EF4-FFF2-40B4-BE49-F238E27FC236}">
                <a16:creationId xmlns:a16="http://schemas.microsoft.com/office/drawing/2014/main" id="{C9B62E9C-F7D3-4746-972B-64A305C9C513}"/>
              </a:ext>
            </a:extLst>
          </p:cNvPr>
          <p:cNvSpPr/>
          <p:nvPr/>
        </p:nvSpPr>
        <p:spPr bwMode="auto">
          <a:xfrm>
            <a:off x="8677298" y="2236217"/>
            <a:ext cx="2063699" cy="1417066"/>
          </a:xfrm>
          <a:prstGeom prst="chevron">
            <a:avLst>
              <a:gd name="adj" fmla="val 21978"/>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0" name="Rectangle 39">
            <a:extLst>
              <a:ext uri="{FF2B5EF4-FFF2-40B4-BE49-F238E27FC236}">
                <a16:creationId xmlns:a16="http://schemas.microsoft.com/office/drawing/2014/main" id="{E8579D5B-93A9-4571-A782-D3CD62929FC0}"/>
              </a:ext>
            </a:extLst>
          </p:cNvPr>
          <p:cNvSpPr/>
          <p:nvPr/>
        </p:nvSpPr>
        <p:spPr bwMode="auto">
          <a:xfrm>
            <a:off x="455995" y="2521367"/>
            <a:ext cx="2522565"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0078D3"/>
                </a:solidFill>
                <a:effectLst/>
                <a:uLnTx/>
                <a:uFillTx/>
                <a:latin typeface="Segoe UI Semibold"/>
                <a:ea typeface="+mn-lt"/>
                <a:cs typeface="Segoe UI Semibold"/>
              </a:rPr>
              <a:t>Cloud adoption: </a:t>
            </a:r>
            <a:r>
              <a:rPr kumimoji="0" lang="en-US" sz="2000" b="0" i="0" u="none" strike="noStrike" kern="1200" cap="none" spc="0" normalizeH="0" baseline="0" noProof="0" dirty="0">
                <a:ln>
                  <a:noFill/>
                </a:ln>
                <a:solidFill>
                  <a:srgbClr val="0078D3"/>
                </a:solidFill>
                <a:effectLst/>
                <a:uLnTx/>
                <a:uFillTx/>
                <a:latin typeface="Segoe UI"/>
                <a:ea typeface="+mn-lt"/>
                <a:cs typeface="Segoe UI Semibold"/>
              </a:rPr>
              <a:t>migrate or innovate</a:t>
            </a:r>
            <a:endParaRPr kumimoji="0" lang="en-US" sz="1600" b="0" i="0" u="none" strike="noStrike" kern="1200" cap="none" spc="0" normalizeH="0" baseline="0" noProof="0" dirty="0">
              <a:ln>
                <a:noFill/>
              </a:ln>
              <a:solidFill>
                <a:srgbClr val="0078D3"/>
              </a:solidFill>
              <a:effectLst/>
              <a:uLnTx/>
              <a:uFillTx/>
              <a:latin typeface="Segoe UI"/>
              <a:ea typeface="Segoe UI Black"/>
              <a:cs typeface="Calibri" panose="020F0502020204030204"/>
            </a:endParaRPr>
          </a:p>
        </p:txBody>
      </p:sp>
      <p:cxnSp>
        <p:nvCxnSpPr>
          <p:cNvPr id="5" name="Straight Connector 4">
            <a:extLst>
              <a:ext uri="{FF2B5EF4-FFF2-40B4-BE49-F238E27FC236}">
                <a16:creationId xmlns:a16="http://schemas.microsoft.com/office/drawing/2014/main" id="{CED0169E-0247-4E48-B799-A65B5AF7C6C2}"/>
              </a:ext>
            </a:extLst>
          </p:cNvPr>
          <p:cNvCxnSpPr/>
          <p:nvPr/>
        </p:nvCxnSpPr>
        <p:spPr>
          <a:xfrm>
            <a:off x="752263" y="3831197"/>
            <a:ext cx="10607040" cy="0"/>
          </a:xfrm>
          <a:prstGeom prst="line">
            <a:avLst/>
          </a:prstGeom>
          <a:ln w="25400">
            <a:solidFill>
              <a:schemeClr val="accent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8095D5E-978E-42A6-857E-C6CEA13EDD76}"/>
              </a:ext>
            </a:extLst>
          </p:cNvPr>
          <p:cNvSpPr/>
          <p:nvPr/>
        </p:nvSpPr>
        <p:spPr bwMode="auto">
          <a:xfrm>
            <a:off x="3113790" y="2236217"/>
            <a:ext cx="420327" cy="141706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Arrow: Chevron 25">
            <a:extLst>
              <a:ext uri="{FF2B5EF4-FFF2-40B4-BE49-F238E27FC236}">
                <a16:creationId xmlns:a16="http://schemas.microsoft.com/office/drawing/2014/main" id="{F1EC0CDE-081B-401D-BFF3-907B8DEEBE24}"/>
              </a:ext>
            </a:extLst>
          </p:cNvPr>
          <p:cNvSpPr/>
          <p:nvPr/>
        </p:nvSpPr>
        <p:spPr bwMode="auto">
          <a:xfrm>
            <a:off x="3113790" y="2236217"/>
            <a:ext cx="2063699" cy="1417066"/>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Segoe UI" pitchFamily="34" charset="0"/>
              </a:rPr>
              <a:t>First </a:t>
            </a:r>
            <a:br>
              <a:rPr kumimoji="0" lang="en-US" sz="1600" b="0" i="0" u="none" strike="noStrike" kern="1200" cap="none" spc="0" normalizeH="0" baseline="0" noProof="0" dirty="0">
                <a:ln>
                  <a:noFill/>
                </a:ln>
                <a:solidFill>
                  <a:srgbClr val="FFFFFF"/>
                </a:solidFill>
                <a:effectLst/>
                <a:uLnTx/>
                <a:uFillTx/>
                <a:latin typeface="Segoe UI"/>
                <a:ea typeface="+mn-ea"/>
                <a:cs typeface="Segoe UI" pitchFamily="34" charset="0"/>
              </a:rPr>
            </a:br>
            <a:r>
              <a:rPr kumimoji="0" lang="en-US" sz="1600" b="0" i="0" u="none" strike="noStrike" kern="1200" cap="none" spc="0" normalizeH="0" baseline="0" noProof="0" dirty="0">
                <a:ln>
                  <a:noFill/>
                </a:ln>
                <a:solidFill>
                  <a:srgbClr val="FFFFFF"/>
                </a:solidFill>
                <a:effectLst/>
                <a:uLnTx/>
                <a:uFillTx/>
                <a:latin typeface="Segoe UI"/>
                <a:ea typeface="+mn-ea"/>
                <a:cs typeface="Segoe UI" pitchFamily="34" charset="0"/>
              </a:rPr>
              <a:t>workload</a:t>
            </a:r>
          </a:p>
        </p:txBody>
      </p:sp>
      <p:sp>
        <p:nvSpPr>
          <p:cNvPr id="27" name="Arrow: Chevron 26">
            <a:extLst>
              <a:ext uri="{FF2B5EF4-FFF2-40B4-BE49-F238E27FC236}">
                <a16:creationId xmlns:a16="http://schemas.microsoft.com/office/drawing/2014/main" id="{B88E5515-C828-40B6-8D63-25B7AA6EEC1C}"/>
              </a:ext>
            </a:extLst>
          </p:cNvPr>
          <p:cNvSpPr/>
          <p:nvPr/>
        </p:nvSpPr>
        <p:spPr bwMode="auto">
          <a:xfrm>
            <a:off x="4945164" y="2236217"/>
            <a:ext cx="2063699" cy="1417066"/>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First 10 workloads</a:t>
            </a:r>
          </a:p>
        </p:txBody>
      </p:sp>
      <p:sp>
        <p:nvSpPr>
          <p:cNvPr id="28" name="Arrow: Chevron 27">
            <a:extLst>
              <a:ext uri="{FF2B5EF4-FFF2-40B4-BE49-F238E27FC236}">
                <a16:creationId xmlns:a16="http://schemas.microsoft.com/office/drawing/2014/main" id="{0382FDD8-FB2B-44DD-863F-506657B46337}"/>
              </a:ext>
            </a:extLst>
          </p:cNvPr>
          <p:cNvSpPr/>
          <p:nvPr/>
        </p:nvSpPr>
        <p:spPr bwMode="auto">
          <a:xfrm>
            <a:off x="6776537" y="2236217"/>
            <a:ext cx="2063699" cy="1417066"/>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First production workloads</a:t>
            </a:r>
          </a:p>
        </p:txBody>
      </p:sp>
      <p:sp>
        <p:nvSpPr>
          <p:cNvPr id="32" name="Arrow: Chevron 31">
            <a:extLst>
              <a:ext uri="{FF2B5EF4-FFF2-40B4-BE49-F238E27FC236}">
                <a16:creationId xmlns:a16="http://schemas.microsoft.com/office/drawing/2014/main" id="{BAF66EBE-BAB7-490A-9A9E-3C3424D2AB1B}"/>
              </a:ext>
            </a:extLst>
          </p:cNvPr>
          <p:cNvSpPr/>
          <p:nvPr/>
        </p:nvSpPr>
        <p:spPr bwMode="auto">
          <a:xfrm>
            <a:off x="8607912" y="2236217"/>
            <a:ext cx="2063699" cy="1417066"/>
          </a:xfrm>
          <a:prstGeom prst="chevron">
            <a:avLst>
              <a:gd name="adj" fmla="val 21978"/>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First </a:t>
            </a:r>
            <a:b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100+ workloads</a:t>
            </a:r>
          </a:p>
        </p:txBody>
      </p:sp>
      <p:grpSp>
        <p:nvGrpSpPr>
          <p:cNvPr id="2" name="Group 1">
            <a:extLst>
              <a:ext uri="{FF2B5EF4-FFF2-40B4-BE49-F238E27FC236}">
                <a16:creationId xmlns:a16="http://schemas.microsoft.com/office/drawing/2014/main" id="{C671EA7B-EF30-491A-A70A-1F2A3B6D721A}"/>
              </a:ext>
            </a:extLst>
          </p:cNvPr>
          <p:cNvGrpSpPr/>
          <p:nvPr/>
        </p:nvGrpSpPr>
        <p:grpSpPr>
          <a:xfrm>
            <a:off x="7880869" y="1196939"/>
            <a:ext cx="1764951" cy="763153"/>
            <a:chOff x="7880869" y="960438"/>
            <a:chExt cx="1764951" cy="763153"/>
          </a:xfrm>
        </p:grpSpPr>
        <p:sp>
          <p:nvSpPr>
            <p:cNvPr id="57" name="Rectangle 56">
              <a:extLst>
                <a:ext uri="{FF2B5EF4-FFF2-40B4-BE49-F238E27FC236}">
                  <a16:creationId xmlns:a16="http://schemas.microsoft.com/office/drawing/2014/main" id="{E23EE901-8C62-472D-AE95-E0E4AD31C58D}"/>
                </a:ext>
              </a:extLst>
            </p:cNvPr>
            <p:cNvSpPr/>
            <p:nvPr/>
          </p:nvSpPr>
          <p:spPr bwMode="auto">
            <a:xfrm>
              <a:off x="7880869" y="960438"/>
              <a:ext cx="1764951" cy="763153"/>
            </a:xfrm>
            <a:prstGeom prst="rect">
              <a:avLst/>
            </a:prstGeom>
            <a:solidFill>
              <a:srgbClr val="EBEAEA"/>
            </a:solidFill>
            <a:ln w="190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t>Cloud operations</a:t>
              </a:r>
            </a:p>
          </p:txBody>
        </p:sp>
        <p:sp>
          <p:nvSpPr>
            <p:cNvPr id="61" name="Rectangle 60">
              <a:extLst>
                <a:ext uri="{FF2B5EF4-FFF2-40B4-BE49-F238E27FC236}">
                  <a16:creationId xmlns:a16="http://schemas.microsoft.com/office/drawing/2014/main" id="{6DD3E351-DF3C-4E28-BD5D-EDBB9BB3745C}"/>
                </a:ext>
              </a:extLst>
            </p:cNvPr>
            <p:cNvSpPr/>
            <p:nvPr/>
          </p:nvSpPr>
          <p:spPr bwMode="auto">
            <a:xfrm>
              <a:off x="7880869" y="1204854"/>
              <a:ext cx="65196" cy="274320"/>
            </a:xfrm>
            <a:prstGeom prst="rect">
              <a:avLst/>
            </a:prstGeom>
            <a:solidFill>
              <a:schemeClr val="accent1"/>
            </a:solid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cxnSp>
        <p:nvCxnSpPr>
          <p:cNvPr id="54" name="Connector: Elbow 53">
            <a:extLst>
              <a:ext uri="{FF2B5EF4-FFF2-40B4-BE49-F238E27FC236}">
                <a16:creationId xmlns:a16="http://schemas.microsoft.com/office/drawing/2014/main" id="{28AAE96E-C8E9-4590-B0F6-D390AC15C324}"/>
              </a:ext>
            </a:extLst>
          </p:cNvPr>
          <p:cNvCxnSpPr>
            <a:cxnSpLocks/>
          </p:cNvCxnSpPr>
          <p:nvPr/>
        </p:nvCxnSpPr>
        <p:spPr>
          <a:xfrm flipV="1">
            <a:off x="7308974" y="1583292"/>
            <a:ext cx="929022" cy="855072"/>
          </a:xfrm>
          <a:prstGeom prst="bentConnector3">
            <a:avLst>
              <a:gd name="adj1" fmla="val 8035"/>
            </a:avLst>
          </a:prstGeom>
          <a:ln w="50800" cap="flat">
            <a:solidFill>
              <a:schemeClr val="tx2"/>
            </a:solidFill>
            <a:prstDash val="solid"/>
            <a:headEnd type="none" w="sm" len="sm"/>
            <a:tailEnd type="arrow" w="med" len="med"/>
          </a:ln>
          <a:effectLst/>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F88C207-0DD8-44D0-83CF-CD13FE51CCAD}"/>
              </a:ext>
            </a:extLst>
          </p:cNvPr>
          <p:cNvGrpSpPr/>
          <p:nvPr/>
        </p:nvGrpSpPr>
        <p:grpSpPr>
          <a:xfrm>
            <a:off x="7575433" y="5780730"/>
            <a:ext cx="1772039" cy="763153"/>
            <a:chOff x="7880869" y="5638763"/>
            <a:chExt cx="1772039" cy="763153"/>
          </a:xfrm>
        </p:grpSpPr>
        <p:sp>
          <p:nvSpPr>
            <p:cNvPr id="71" name="Rectangle 70">
              <a:extLst>
                <a:ext uri="{FF2B5EF4-FFF2-40B4-BE49-F238E27FC236}">
                  <a16:creationId xmlns:a16="http://schemas.microsoft.com/office/drawing/2014/main" id="{FD5DE84A-D5B0-48A0-ACE8-304C6DFB58EC}"/>
                </a:ext>
              </a:extLst>
            </p:cNvPr>
            <p:cNvSpPr/>
            <p:nvPr/>
          </p:nvSpPr>
          <p:spPr bwMode="auto">
            <a:xfrm>
              <a:off x="7887957" y="5638763"/>
              <a:ext cx="1764951" cy="763153"/>
            </a:xfrm>
            <a:prstGeom prst="rect">
              <a:avLst/>
            </a:prstGeom>
            <a:solidFill>
              <a:srgbClr val="EBEAEA"/>
            </a:solidFill>
            <a:ln w="190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t>Cloud</a:t>
              </a:r>
              <a:b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br>
              <a: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t>security</a:t>
              </a:r>
            </a:p>
          </p:txBody>
        </p:sp>
        <p:sp>
          <p:nvSpPr>
            <p:cNvPr id="72" name="Rectangle 71">
              <a:extLst>
                <a:ext uri="{FF2B5EF4-FFF2-40B4-BE49-F238E27FC236}">
                  <a16:creationId xmlns:a16="http://schemas.microsoft.com/office/drawing/2014/main" id="{DBF7542B-1976-4EBD-B03B-438C7CD4F2C9}"/>
                </a:ext>
              </a:extLst>
            </p:cNvPr>
            <p:cNvSpPr/>
            <p:nvPr/>
          </p:nvSpPr>
          <p:spPr bwMode="auto">
            <a:xfrm>
              <a:off x="7880869" y="5883179"/>
              <a:ext cx="65196" cy="274320"/>
            </a:xfrm>
            <a:prstGeom prst="rect">
              <a:avLst/>
            </a:prstGeom>
            <a:solidFill>
              <a:schemeClr val="accent1"/>
            </a:solid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grpSp>
        <p:nvGrpSpPr>
          <p:cNvPr id="4" name="Group 3">
            <a:extLst>
              <a:ext uri="{FF2B5EF4-FFF2-40B4-BE49-F238E27FC236}">
                <a16:creationId xmlns:a16="http://schemas.microsoft.com/office/drawing/2014/main" id="{B5D0609D-8157-4A96-B2B4-CCD2C6557B46}"/>
              </a:ext>
            </a:extLst>
          </p:cNvPr>
          <p:cNvGrpSpPr/>
          <p:nvPr/>
        </p:nvGrpSpPr>
        <p:grpSpPr>
          <a:xfrm>
            <a:off x="5402377" y="5780730"/>
            <a:ext cx="1764951" cy="763153"/>
            <a:chOff x="5874859" y="5638763"/>
            <a:chExt cx="1764951" cy="763153"/>
          </a:xfrm>
        </p:grpSpPr>
        <p:sp>
          <p:nvSpPr>
            <p:cNvPr id="73" name="Rectangle 72">
              <a:extLst>
                <a:ext uri="{FF2B5EF4-FFF2-40B4-BE49-F238E27FC236}">
                  <a16:creationId xmlns:a16="http://schemas.microsoft.com/office/drawing/2014/main" id="{FB52978C-552F-4958-BDFA-A506DCAE49FB}"/>
                </a:ext>
              </a:extLst>
            </p:cNvPr>
            <p:cNvSpPr/>
            <p:nvPr/>
          </p:nvSpPr>
          <p:spPr bwMode="auto">
            <a:xfrm>
              <a:off x="5874859" y="5638763"/>
              <a:ext cx="1764951" cy="763153"/>
            </a:xfrm>
            <a:prstGeom prst="rect">
              <a:avLst/>
            </a:prstGeom>
            <a:solidFill>
              <a:srgbClr val="EBEAEA"/>
            </a:solidFill>
            <a:ln w="190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t>Cloud</a:t>
              </a:r>
              <a:b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br>
              <a: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t>governance</a:t>
              </a:r>
            </a:p>
          </p:txBody>
        </p:sp>
        <p:sp>
          <p:nvSpPr>
            <p:cNvPr id="75" name="Rectangle 74">
              <a:extLst>
                <a:ext uri="{FF2B5EF4-FFF2-40B4-BE49-F238E27FC236}">
                  <a16:creationId xmlns:a16="http://schemas.microsoft.com/office/drawing/2014/main" id="{58BE3083-794B-417E-8878-F36D5509D784}"/>
                </a:ext>
              </a:extLst>
            </p:cNvPr>
            <p:cNvSpPr/>
            <p:nvPr/>
          </p:nvSpPr>
          <p:spPr bwMode="auto">
            <a:xfrm>
              <a:off x="5874859" y="5883179"/>
              <a:ext cx="65196" cy="274320"/>
            </a:xfrm>
            <a:prstGeom prst="rect">
              <a:avLst/>
            </a:prstGeom>
            <a:solidFill>
              <a:schemeClr val="accent1"/>
            </a:solid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grpSp>
        <p:nvGrpSpPr>
          <p:cNvPr id="3" name="Group 2">
            <a:extLst>
              <a:ext uri="{FF2B5EF4-FFF2-40B4-BE49-F238E27FC236}">
                <a16:creationId xmlns:a16="http://schemas.microsoft.com/office/drawing/2014/main" id="{AA3787FD-5117-4038-8559-F459566877F8}"/>
              </a:ext>
            </a:extLst>
          </p:cNvPr>
          <p:cNvGrpSpPr/>
          <p:nvPr/>
        </p:nvGrpSpPr>
        <p:grpSpPr>
          <a:xfrm>
            <a:off x="3229322" y="5780730"/>
            <a:ext cx="1764951" cy="763153"/>
            <a:chOff x="3982263" y="5638763"/>
            <a:chExt cx="1764951" cy="763153"/>
          </a:xfrm>
        </p:grpSpPr>
        <p:sp>
          <p:nvSpPr>
            <p:cNvPr id="74" name="Rectangle 73">
              <a:extLst>
                <a:ext uri="{FF2B5EF4-FFF2-40B4-BE49-F238E27FC236}">
                  <a16:creationId xmlns:a16="http://schemas.microsoft.com/office/drawing/2014/main" id="{34AE4674-464F-4F26-BC5C-987B0699AD17}"/>
                </a:ext>
              </a:extLst>
            </p:cNvPr>
            <p:cNvSpPr/>
            <p:nvPr/>
          </p:nvSpPr>
          <p:spPr bwMode="auto">
            <a:xfrm>
              <a:off x="3982263" y="5638763"/>
              <a:ext cx="1764951" cy="763153"/>
            </a:xfrm>
            <a:prstGeom prst="rect">
              <a:avLst/>
            </a:prstGeom>
            <a:solidFill>
              <a:srgbClr val="EBEAEA"/>
            </a:solidFill>
            <a:ln w="190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t>Landing zone</a:t>
              </a:r>
              <a:b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br>
              <a:r>
                <a:rPr kumimoji="0" lang="en-US" sz="1600" b="0" i="0" u="none" strike="noStrike" kern="1200" cap="none" spc="0" normalizeH="0" baseline="0" noProof="0" dirty="0">
                  <a:ln>
                    <a:noFill/>
                  </a:ln>
                  <a:solidFill>
                    <a:srgbClr val="0078D3"/>
                  </a:solidFill>
                  <a:effectLst/>
                  <a:uLnTx/>
                  <a:uFillTx/>
                  <a:latin typeface="Segoe UI"/>
                  <a:ea typeface="Segoe UI" pitchFamily="34" charset="0"/>
                  <a:cs typeface="Segoe UI" pitchFamily="34" charset="0"/>
                </a:rPr>
                <a:t>considerations</a:t>
              </a:r>
            </a:p>
          </p:txBody>
        </p:sp>
        <p:sp>
          <p:nvSpPr>
            <p:cNvPr id="77" name="Rectangle 76">
              <a:extLst>
                <a:ext uri="{FF2B5EF4-FFF2-40B4-BE49-F238E27FC236}">
                  <a16:creationId xmlns:a16="http://schemas.microsoft.com/office/drawing/2014/main" id="{EF6FFFFA-9E64-4B76-AB18-59DFF8749053}"/>
                </a:ext>
              </a:extLst>
            </p:cNvPr>
            <p:cNvSpPr/>
            <p:nvPr/>
          </p:nvSpPr>
          <p:spPr bwMode="auto">
            <a:xfrm>
              <a:off x="5682018" y="5883179"/>
              <a:ext cx="65196" cy="274320"/>
            </a:xfrm>
            <a:prstGeom prst="rect">
              <a:avLst/>
            </a:prstGeom>
            <a:solidFill>
              <a:schemeClr val="accent1"/>
            </a:solid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cxnSp>
        <p:nvCxnSpPr>
          <p:cNvPr id="78" name="Connector: Elbow 77">
            <a:extLst>
              <a:ext uri="{FF2B5EF4-FFF2-40B4-BE49-F238E27FC236}">
                <a16:creationId xmlns:a16="http://schemas.microsoft.com/office/drawing/2014/main" id="{966D6F33-52D2-476C-8303-AD0061C31CE4}"/>
              </a:ext>
            </a:extLst>
          </p:cNvPr>
          <p:cNvCxnSpPr>
            <a:cxnSpLocks/>
          </p:cNvCxnSpPr>
          <p:nvPr/>
        </p:nvCxnSpPr>
        <p:spPr>
          <a:xfrm rot="5400000">
            <a:off x="4525641" y="5525132"/>
            <a:ext cx="888983" cy="385367"/>
          </a:xfrm>
          <a:prstGeom prst="bentConnector2">
            <a:avLst/>
          </a:prstGeom>
          <a:ln w="50800" cap="flat">
            <a:solidFill>
              <a:srgbClr val="3B3C41"/>
            </a:solidFill>
            <a:prstDash val="solid"/>
            <a:headEnd type="none" w="sm" len="sm"/>
            <a:tailEnd type="arrow" w="med" len="med"/>
          </a:ln>
          <a:effectLst/>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99E3DC1E-BBFD-43B7-9D32-03C65DE8747F}"/>
              </a:ext>
            </a:extLst>
          </p:cNvPr>
          <p:cNvCxnSpPr>
            <a:cxnSpLocks/>
          </p:cNvCxnSpPr>
          <p:nvPr/>
        </p:nvCxnSpPr>
        <p:spPr>
          <a:xfrm rot="16200000" flipH="1">
            <a:off x="4979462" y="5525133"/>
            <a:ext cx="888983" cy="385367"/>
          </a:xfrm>
          <a:prstGeom prst="bentConnector2">
            <a:avLst/>
          </a:prstGeom>
          <a:ln w="50800" cap="flat">
            <a:solidFill>
              <a:srgbClr val="3B3C41"/>
            </a:solidFill>
            <a:prstDash val="solid"/>
            <a:headEnd type="none" w="sm" len="sm"/>
            <a:tailEnd type="arrow" w="med" len="med"/>
          </a:ln>
          <a:effectLst/>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2C9E782C-31CB-4388-8A05-5411AA52C91E}"/>
              </a:ext>
            </a:extLst>
          </p:cNvPr>
          <p:cNvCxnSpPr>
            <a:cxnSpLocks/>
          </p:cNvCxnSpPr>
          <p:nvPr/>
        </p:nvCxnSpPr>
        <p:spPr>
          <a:xfrm rot="16200000" flipH="1">
            <a:off x="7131702" y="5525133"/>
            <a:ext cx="888983" cy="385367"/>
          </a:xfrm>
          <a:prstGeom prst="bentConnector2">
            <a:avLst/>
          </a:prstGeom>
          <a:ln w="50800" cap="flat">
            <a:solidFill>
              <a:srgbClr val="3B3C41"/>
            </a:solidFill>
            <a:prstDash val="solid"/>
            <a:headEnd type="none" w="sm" len="sm"/>
            <a:tailEnd type="arrow" w="med" len="med"/>
          </a:ln>
          <a:effectLst/>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602D850-DCDC-4C52-AB62-51CBAE7E2319}"/>
              </a:ext>
            </a:extLst>
          </p:cNvPr>
          <p:cNvSpPr txBox="1"/>
          <p:nvPr/>
        </p:nvSpPr>
        <p:spPr>
          <a:xfrm>
            <a:off x="3221380" y="465911"/>
            <a:ext cx="574924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B3C41"/>
                </a:solidFill>
                <a:effectLst/>
                <a:uLnTx/>
                <a:uFillTx/>
                <a:latin typeface="Segoe UI Semibold" panose="020B0702040204020203" pitchFamily="34" charset="0"/>
                <a:ea typeface="+mn-ea"/>
                <a:cs typeface="Segoe UI Semibold" panose="020B0702040204020203" pitchFamily="34" charset="0"/>
              </a:rPr>
              <a:t>Refactor to enterprise readiness </a:t>
            </a:r>
            <a:br>
              <a:rPr kumimoji="0" lang="en-US" sz="1800" b="0" i="0" u="none" strike="noStrike" kern="1200" cap="none" spc="0" normalizeH="0" baseline="0" noProof="0" dirty="0">
                <a:ln>
                  <a:noFill/>
                </a:ln>
                <a:solidFill>
                  <a:srgbClr val="3B3C41"/>
                </a:solidFill>
                <a:effectLst/>
                <a:uLnTx/>
                <a:uFillTx/>
                <a:latin typeface="Segoe UI Semibold" panose="020B0702040204020203" pitchFamily="34" charset="0"/>
                <a:ea typeface="+mn-ea"/>
                <a:cs typeface="Segoe UI Semibold" panose="020B0702040204020203" pitchFamily="34" charset="0"/>
              </a:rPr>
            </a:br>
            <a:r>
              <a:rPr kumimoji="0" lang="en-US" sz="1800" b="0" i="0" u="none" strike="noStrike" kern="1200" cap="none" spc="0" normalizeH="0" baseline="0" noProof="0" dirty="0">
                <a:ln>
                  <a:noFill/>
                </a:ln>
                <a:solidFill>
                  <a:srgbClr val="3B3C41"/>
                </a:solidFill>
                <a:effectLst/>
                <a:uLnTx/>
                <a:uFillTx/>
                <a:latin typeface="Segoe UI Semibold" panose="020B0702040204020203" pitchFamily="34" charset="0"/>
                <a:ea typeface="+mn-ea"/>
                <a:cs typeface="Segoe UI Semibold" panose="020B0702040204020203" pitchFamily="34" charset="0"/>
              </a:rPr>
              <a:t>during this process</a:t>
            </a:r>
          </a:p>
        </p:txBody>
      </p:sp>
      <p:sp>
        <p:nvSpPr>
          <p:cNvPr id="11" name="Rectangle 10">
            <a:extLst>
              <a:ext uri="{FF2B5EF4-FFF2-40B4-BE49-F238E27FC236}">
                <a16:creationId xmlns:a16="http://schemas.microsoft.com/office/drawing/2014/main" id="{B9150F2C-E10E-4BA5-B01C-ED5897E521CD}"/>
              </a:ext>
            </a:extLst>
          </p:cNvPr>
          <p:cNvSpPr/>
          <p:nvPr/>
        </p:nvSpPr>
        <p:spPr bwMode="auto">
          <a:xfrm>
            <a:off x="4846985" y="2387472"/>
            <a:ext cx="4193233" cy="2885843"/>
          </a:xfrm>
          <a:prstGeom prst="rect">
            <a:avLst/>
          </a:prstGeom>
          <a:noFill/>
          <a:ln w="28575">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4" name="Straight Connector 13">
            <a:extLst>
              <a:ext uri="{FF2B5EF4-FFF2-40B4-BE49-F238E27FC236}">
                <a16:creationId xmlns:a16="http://schemas.microsoft.com/office/drawing/2014/main" id="{5773AA83-DA6B-49B3-84E8-6243C4C41ED9}"/>
              </a:ext>
            </a:extLst>
          </p:cNvPr>
          <p:cNvCxnSpPr>
            <a:cxnSpLocks/>
            <a:endCxn id="37" idx="2"/>
          </p:cNvCxnSpPr>
          <p:nvPr/>
        </p:nvCxnSpPr>
        <p:spPr>
          <a:xfrm flipV="1">
            <a:off x="6096000" y="1112242"/>
            <a:ext cx="0" cy="1275234"/>
          </a:xfrm>
          <a:prstGeom prst="line">
            <a:avLst/>
          </a:prstGeom>
          <a:noFill/>
          <a:ln w="28575">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Tree>
    <p:extLst>
      <p:ext uri="{BB962C8B-B14F-4D97-AF65-F5344CB8AC3E}">
        <p14:creationId xmlns:p14="http://schemas.microsoft.com/office/powerpoint/2010/main" val="94353626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1ED9D04C-C712-485C-BFE4-25A2B80894CF}"/>
              </a:ext>
            </a:extLst>
          </p:cNvPr>
          <p:cNvSpPr/>
          <p:nvPr/>
        </p:nvSpPr>
        <p:spPr>
          <a:xfrm>
            <a:off x="592467"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tx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Azure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readiness guide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management:</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management groups, subscriptions, resource groups, resources tree hierarchy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Naming Standards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tags</a:t>
            </a:r>
          </a:p>
        </p:txBody>
      </p:sp>
      <p:sp>
        <p:nvSpPr>
          <p:cNvPr id="58" name="Freeform: Shape 57">
            <a:extLst>
              <a:ext uri="{FF2B5EF4-FFF2-40B4-BE49-F238E27FC236}">
                <a16:creationId xmlns:a16="http://schemas.microsoft.com/office/drawing/2014/main" id="{8DFB46DF-C8C3-4E1D-B407-8BE7EDC407C6}"/>
              </a:ext>
            </a:extLst>
          </p:cNvPr>
          <p:cNvSpPr/>
          <p:nvPr/>
        </p:nvSpPr>
        <p:spPr>
          <a:xfrm>
            <a:off x="2859071"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tx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Landing zone infrastructure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Network design: </a:t>
            </a:r>
            <a:r>
              <a:rPr kumimoji="0" lang="en-US" sz="1400" b="0" i="0" u="none" strike="noStrike" kern="1200" cap="none" spc="0" normalizeH="0" baseline="0" noProof="0" dirty="0" err="1">
                <a:ln>
                  <a:noFill/>
                </a:ln>
                <a:solidFill>
                  <a:srgbClr val="FFFFFF"/>
                </a:solidFill>
                <a:effectLst/>
                <a:uLnTx/>
                <a:uFillTx/>
                <a:latin typeface="Segoe UI"/>
                <a:ea typeface="+mn-ea"/>
                <a:cs typeface="+mn-cs"/>
              </a:rPr>
              <a:t>Vnet</a:t>
            </a:r>
            <a:r>
              <a:rPr kumimoji="0" lang="en-US" sz="1400" b="0" i="0" u="none" strike="noStrike" kern="1200" cap="none" spc="0" normalizeH="0" baseline="0" noProof="0" dirty="0">
                <a:ln>
                  <a:noFill/>
                </a:ln>
                <a:solidFill>
                  <a:srgbClr val="FFFFFF"/>
                </a:solidFill>
                <a:effectLst/>
                <a:uLnTx/>
                <a:uFillTx/>
                <a:latin typeface="Segoe UI"/>
                <a:ea typeface="+mn-ea"/>
                <a:cs typeface="+mn-cs"/>
              </a:rPr>
              <a:t>, hybrid, firewall, hub, front door, endpoints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Storage design: </a:t>
            </a:r>
            <a:r>
              <a:rPr kumimoji="0" lang="en-US" sz="1400" b="0" i="0" u="none" strike="noStrike" kern="1200" cap="none" spc="0" normalizeH="0" baseline="0" noProof="0" dirty="0">
                <a:ln>
                  <a:noFill/>
                </a:ln>
                <a:solidFill>
                  <a:srgbClr val="FFFFFF"/>
                </a:solidFill>
                <a:effectLst/>
                <a:uLnTx/>
                <a:uFillTx/>
                <a:latin typeface="Segoe UI"/>
                <a:ea typeface="+mn-ea"/>
                <a:cs typeface="+mn-cs"/>
              </a:rPr>
              <a:t>disk, file, blobs, CDN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Compute design: </a:t>
            </a:r>
            <a:r>
              <a:rPr kumimoji="0" lang="en-US" sz="1400" b="0" i="0" u="none" strike="noStrike" kern="1200" cap="none" spc="0" normalizeH="0" baseline="0" noProof="0" dirty="0">
                <a:ln>
                  <a:noFill/>
                </a:ln>
                <a:solidFill>
                  <a:srgbClr val="FFFFFF"/>
                </a:solidFill>
                <a:effectLst/>
                <a:uLnTx/>
                <a:uFillTx/>
                <a:latin typeface="Segoe UI"/>
                <a:ea typeface="+mn-ea"/>
                <a:cs typeface="+mn-cs"/>
              </a:rPr>
              <a:t>VMs, containers, apps, 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Data design: </a:t>
            </a:r>
            <a:r>
              <a:rPr kumimoji="0" lang="en-US" sz="1400" b="0" i="0" u="none" strike="noStrike" kern="1200" cap="none" spc="0" normalizeH="0" baseline="0" noProof="0" dirty="0">
                <a:ln>
                  <a:noFill/>
                </a:ln>
                <a:solidFill>
                  <a:srgbClr val="FFFFFF"/>
                </a:solidFill>
                <a:effectLst/>
                <a:uLnTx/>
                <a:uFillTx/>
                <a:latin typeface="Segoe UI"/>
                <a:ea typeface="+mn-ea"/>
                <a:cs typeface="+mn-cs"/>
              </a:rPr>
              <a:t>Structured/ unstructured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FFFFFF"/>
              </a:solidFill>
              <a:effectLst/>
              <a:uLnTx/>
              <a:uFillTx/>
              <a:latin typeface="Segoe UI Semibold"/>
              <a:ea typeface="+mn-ea"/>
              <a:cs typeface="+mn-cs"/>
            </a:endParaRPr>
          </a:p>
        </p:txBody>
      </p:sp>
      <p:sp>
        <p:nvSpPr>
          <p:cNvPr id="59" name="Freeform: Shape 58">
            <a:extLst>
              <a:ext uri="{FF2B5EF4-FFF2-40B4-BE49-F238E27FC236}">
                <a16:creationId xmlns:a16="http://schemas.microsoft.com/office/drawing/2014/main" id="{2A9FA1EF-A87F-420C-A5D7-993A9011CC07}"/>
              </a:ext>
            </a:extLst>
          </p:cNvPr>
          <p:cNvSpPr/>
          <p:nvPr/>
        </p:nvSpPr>
        <p:spPr>
          <a:xfrm>
            <a:off x="5128209"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tx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zone ID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and access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Role-based access control </a:t>
            </a:r>
            <a:r>
              <a:rPr kumimoji="0" lang="en-US" sz="1400" b="0" i="0" u="none" strike="noStrike" kern="1200" cap="none" spc="0" normalizeH="0" baseline="0" noProof="0">
                <a:ln>
                  <a:noFill/>
                </a:ln>
                <a:solidFill>
                  <a:srgbClr val="FFFFFF"/>
                </a:solidFill>
                <a:effectLst/>
                <a:uLnTx/>
                <a:uFillTx/>
                <a:latin typeface="Segoe UI Semibold"/>
                <a:ea typeface="+mn-ea"/>
                <a:cs typeface="+mn-cs"/>
              </a:rPr>
              <a:t>RBAC</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Manage to </a:t>
            </a:r>
            <a:r>
              <a:rPr kumimoji="0" lang="en-US" sz="1400" b="0" i="0" u="none" strike="noStrike" kern="1200" cap="none" spc="0" normalizeH="0" baseline="0" noProof="0">
                <a:ln>
                  <a:noFill/>
                </a:ln>
                <a:solidFill>
                  <a:srgbClr val="FFFFFF"/>
                </a:solidFill>
                <a:effectLst/>
                <a:uLnTx/>
                <a:uFillTx/>
                <a:latin typeface="Segoe UI Semibold"/>
                <a:ea typeface="+mn-ea"/>
                <a:cs typeface="+mn-cs"/>
              </a:rPr>
              <a:t>least privilege</a:t>
            </a:r>
          </a:p>
        </p:txBody>
      </p:sp>
      <p:sp>
        <p:nvSpPr>
          <p:cNvPr id="60" name="Freeform: Shape 59">
            <a:extLst>
              <a:ext uri="{FF2B5EF4-FFF2-40B4-BE49-F238E27FC236}">
                <a16:creationId xmlns:a16="http://schemas.microsoft.com/office/drawing/2014/main" id="{283BCD8F-EE9E-4321-8ED3-11957C75EBFD}"/>
              </a:ext>
            </a:extLst>
          </p:cNvPr>
          <p:cNvSpPr/>
          <p:nvPr/>
        </p:nvSpPr>
        <p:spPr>
          <a:xfrm>
            <a:off x="7395562"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tx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zone cost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Costs and billing</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Analyze </a:t>
            </a: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Cloud Costs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Monitor with </a:t>
            </a: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budgets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Optimize</a:t>
            </a:r>
            <a:r>
              <a:rPr kumimoji="0" lang="en-US" sz="1400" b="0" i="0" u="none" strike="noStrike" kern="1200" cap="none" spc="0" normalizeH="0" baseline="0" noProof="0" dirty="0">
                <a:ln>
                  <a:noFill/>
                </a:ln>
                <a:solidFill>
                  <a:srgbClr val="FFFFFF"/>
                </a:solidFill>
                <a:effectLst/>
                <a:uLnTx/>
                <a:uFillTx/>
                <a:latin typeface="Segoe UI"/>
                <a:ea typeface="+mn-ea"/>
                <a:cs typeface="+mn-cs"/>
              </a:rPr>
              <a:t> with recommendations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Manage</a:t>
            </a:r>
            <a:r>
              <a:rPr kumimoji="0" lang="en-US" sz="1400" b="0" i="0" u="none" strike="noStrike" kern="1200" cap="none" spc="0" normalizeH="0" baseline="0" noProof="0" dirty="0">
                <a:ln>
                  <a:noFill/>
                </a:ln>
                <a:solidFill>
                  <a:srgbClr val="FFFFFF"/>
                </a:solidFill>
                <a:effectLst/>
                <a:uLnTx/>
                <a:uFillTx/>
                <a:latin typeface="Segoe UI"/>
                <a:ea typeface="+mn-ea"/>
                <a:cs typeface="+mn-cs"/>
              </a:rPr>
              <a:t> invoices</a:t>
            </a:r>
            <a:br>
              <a:rPr kumimoji="0" lang="en-US" sz="1400" b="0" i="0" u="none" strike="noStrike" kern="1200" cap="none" spc="0" normalizeH="0" baseline="0" noProof="0" dirty="0">
                <a:ln>
                  <a:noFill/>
                </a:ln>
                <a:solidFill>
                  <a:srgbClr val="FFFFFF"/>
                </a:solidFill>
                <a:effectLst/>
                <a:uLnTx/>
                <a:uFillTx/>
                <a:latin typeface="Segoe UI"/>
                <a:ea typeface="+mn-ea"/>
                <a:cs typeface="+mn-cs"/>
              </a:rPr>
            </a:br>
            <a:r>
              <a:rPr kumimoji="0" lang="en-US" sz="1400" b="0" i="0" u="none" strike="noStrike" kern="1200" cap="none" spc="0" normalizeH="0" baseline="0" noProof="0" dirty="0">
                <a:ln>
                  <a:noFill/>
                </a:ln>
                <a:solidFill>
                  <a:srgbClr val="FFFFFF"/>
                </a:solidFill>
                <a:effectLst/>
                <a:uLnTx/>
                <a:uFillTx/>
                <a:latin typeface="Segoe UI"/>
                <a:ea typeface="+mn-ea"/>
                <a:cs typeface="+mn-cs"/>
              </a:rPr>
              <a:t>and payments</a:t>
            </a:r>
          </a:p>
        </p:txBody>
      </p:sp>
      <p:sp>
        <p:nvSpPr>
          <p:cNvPr id="61" name="Freeform: Shape 60">
            <a:extLst>
              <a:ext uri="{FF2B5EF4-FFF2-40B4-BE49-F238E27FC236}">
                <a16:creationId xmlns:a16="http://schemas.microsoft.com/office/drawing/2014/main" id="{AC7C2748-ED0C-473B-BBFE-B63469C10371}"/>
              </a:ext>
            </a:extLst>
          </p:cNvPr>
          <p:cNvSpPr/>
          <p:nvPr/>
        </p:nvSpPr>
        <p:spPr>
          <a:xfrm>
            <a:off x="9662915"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tx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Blueprints</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AI</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BigData</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Hybrid networks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IoT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SAP</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VMs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WebApps</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DevOps</a:t>
            </a:r>
          </a:p>
        </p:txBody>
      </p:sp>
      <p:sp>
        <p:nvSpPr>
          <p:cNvPr id="2" name="Title 1">
            <a:extLst>
              <a:ext uri="{FF2B5EF4-FFF2-40B4-BE49-F238E27FC236}">
                <a16:creationId xmlns:a16="http://schemas.microsoft.com/office/drawing/2014/main" id="{13879E56-79F7-4195-B5F6-67C5022473C1}"/>
              </a:ext>
            </a:extLst>
          </p:cNvPr>
          <p:cNvSpPr>
            <a:spLocks noGrp="1"/>
          </p:cNvSpPr>
          <p:nvPr>
            <p:ph type="title"/>
          </p:nvPr>
        </p:nvSpPr>
        <p:spPr/>
        <p:txBody>
          <a:bodyPr/>
          <a:lstStyle/>
          <a:p>
            <a:r>
              <a:rPr lang="en-US"/>
              <a:t>Ready</a:t>
            </a:r>
          </a:p>
        </p:txBody>
      </p:sp>
      <p:sp>
        <p:nvSpPr>
          <p:cNvPr id="3" name="Rectangle 2">
            <a:extLst>
              <a:ext uri="{FF2B5EF4-FFF2-40B4-BE49-F238E27FC236}">
                <a16:creationId xmlns:a16="http://schemas.microsoft.com/office/drawing/2014/main" id="{1BC9D39C-4DB6-44C8-B4DC-3D308C44246D}"/>
              </a:ext>
            </a:extLst>
          </p:cNvPr>
          <p:cNvSpPr/>
          <p:nvPr/>
        </p:nvSpPr>
        <p:spPr>
          <a:xfrm>
            <a:off x="588262" y="1312500"/>
            <a:ext cx="6669787" cy="923330"/>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Ready establishes a cloud foundation or Adoption Target that can provide hosting for any adoption efforts. This should consist of common denominators across 80–90% of cloud adoption.</a:t>
            </a:r>
          </a:p>
        </p:txBody>
      </p:sp>
      <p:sp>
        <p:nvSpPr>
          <p:cNvPr id="27" name="Rectangle: Rounded Corners 26">
            <a:extLst>
              <a:ext uri="{FF2B5EF4-FFF2-40B4-BE49-F238E27FC236}">
                <a16:creationId xmlns:a16="http://schemas.microsoft.com/office/drawing/2014/main" id="{947D8DB2-5A54-42E7-A297-ADECB40788FD}"/>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412CC7AA-321E-482A-8CB0-2A08BFF37A4E}"/>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00226F17-71F0-4B83-B4DC-DF0B6E30EBB8}"/>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E9C0B500-1A12-4BE7-A390-39BEBB45ADFF}"/>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1" name="check 3" title="Icon of a checkmark with a circle around it">
              <a:extLst>
                <a:ext uri="{FF2B5EF4-FFF2-40B4-BE49-F238E27FC236}">
                  <a16:creationId xmlns:a16="http://schemas.microsoft.com/office/drawing/2014/main" id="{E14CC724-4B07-4C62-833E-4E2E2F467832}"/>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Plan">
            <a:extLst>
              <a:ext uri="{FF2B5EF4-FFF2-40B4-BE49-F238E27FC236}">
                <a16:creationId xmlns:a16="http://schemas.microsoft.com/office/drawing/2014/main" id="{F9365000-8F03-4998-8E92-8EE560965723}"/>
              </a:ext>
            </a:extLst>
          </p:cNvPr>
          <p:cNvGrpSpPr/>
          <p:nvPr/>
        </p:nvGrpSpPr>
        <p:grpSpPr>
          <a:xfrm>
            <a:off x="8011157" y="395708"/>
            <a:ext cx="1226203" cy="437524"/>
            <a:chOff x="3716688" y="2901128"/>
            <a:chExt cx="2318149" cy="827144"/>
          </a:xfrm>
        </p:grpSpPr>
        <p:sp>
          <p:nvSpPr>
            <p:cNvPr id="33" name="Rectangle: Rounded Corners 32">
              <a:extLst>
                <a:ext uri="{FF2B5EF4-FFF2-40B4-BE49-F238E27FC236}">
                  <a16:creationId xmlns:a16="http://schemas.microsoft.com/office/drawing/2014/main" id="{3ED31E5D-6136-46F4-8C3B-04C211B0DCF8}"/>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12C44435-D075-419C-A804-088C1A455C0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5" name="BulletedList_E8FD" title="Icon of a bulleted list">
              <a:extLst>
                <a:ext uri="{FF2B5EF4-FFF2-40B4-BE49-F238E27FC236}">
                  <a16:creationId xmlns:a16="http://schemas.microsoft.com/office/drawing/2014/main" id="{367E45A6-A4BE-4911-A52B-E1DBF613BC04}"/>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Adpot">
            <a:extLst>
              <a:ext uri="{FF2B5EF4-FFF2-40B4-BE49-F238E27FC236}">
                <a16:creationId xmlns:a16="http://schemas.microsoft.com/office/drawing/2014/main" id="{70B3EE43-748B-4A92-A420-9447EC3CCB1B}"/>
              </a:ext>
            </a:extLst>
          </p:cNvPr>
          <p:cNvGrpSpPr/>
          <p:nvPr/>
        </p:nvGrpSpPr>
        <p:grpSpPr>
          <a:xfrm>
            <a:off x="10622288" y="395708"/>
            <a:ext cx="1206105" cy="437524"/>
            <a:chOff x="9006021" y="2909875"/>
            <a:chExt cx="2280155" cy="827144"/>
          </a:xfrm>
        </p:grpSpPr>
        <p:sp>
          <p:nvSpPr>
            <p:cNvPr id="37" name="Rectangle: Rounded Corners 36">
              <a:extLst>
                <a:ext uri="{FF2B5EF4-FFF2-40B4-BE49-F238E27FC236}">
                  <a16:creationId xmlns:a16="http://schemas.microsoft.com/office/drawing/2014/main" id="{586B9C18-6F6A-4301-BCB7-0C885050EA04}"/>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Rectangle 37">
              <a:extLst>
                <a:ext uri="{FF2B5EF4-FFF2-40B4-BE49-F238E27FC236}">
                  <a16:creationId xmlns:a16="http://schemas.microsoft.com/office/drawing/2014/main" id="{C93EC8BA-B0F8-4833-A7C8-2DD0A7C62C81}"/>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9" name="arrow_3" title="Icon of an arrow pointing down at a line">
              <a:extLst>
                <a:ext uri="{FF2B5EF4-FFF2-40B4-BE49-F238E27FC236}">
                  <a16:creationId xmlns:a16="http://schemas.microsoft.com/office/drawing/2014/main" id="{4C780074-F8D6-4E97-99A6-12B595819348}"/>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0" name="Group 39" descr="Define Strategy">
            <a:extLst>
              <a:ext uri="{FF2B5EF4-FFF2-40B4-BE49-F238E27FC236}">
                <a16:creationId xmlns:a16="http://schemas.microsoft.com/office/drawing/2014/main" id="{71987458-BAB8-4DB4-8F05-63FFDF13BDE8}"/>
              </a:ext>
            </a:extLst>
          </p:cNvPr>
          <p:cNvGrpSpPr/>
          <p:nvPr/>
        </p:nvGrpSpPr>
        <p:grpSpPr>
          <a:xfrm>
            <a:off x="6629115" y="312170"/>
            <a:ext cx="1226203" cy="604598"/>
            <a:chOff x="1103923" y="2743198"/>
            <a:chExt cx="2318149" cy="1143000"/>
          </a:xfrm>
        </p:grpSpPr>
        <p:sp>
          <p:nvSpPr>
            <p:cNvPr id="41" name="Rectangle: Rounded Corners 40">
              <a:extLst>
                <a:ext uri="{FF2B5EF4-FFF2-40B4-BE49-F238E27FC236}">
                  <a16:creationId xmlns:a16="http://schemas.microsoft.com/office/drawing/2014/main" id="{EB417D03-AE7B-4931-874B-872FAD8F1B9C}"/>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plan" title="Icon of a circle with an arrow projecting from it between two exes">
              <a:extLst>
                <a:ext uri="{FF2B5EF4-FFF2-40B4-BE49-F238E27FC236}">
                  <a16:creationId xmlns:a16="http://schemas.microsoft.com/office/drawing/2014/main" id="{59B2C095-1B8C-4C1F-BF23-2A0D81B241ED}"/>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3" name="TextBox 42">
              <a:extLst>
                <a:ext uri="{FF2B5EF4-FFF2-40B4-BE49-F238E27FC236}">
                  <a16:creationId xmlns:a16="http://schemas.microsoft.com/office/drawing/2014/main" id="{40C1CD60-5070-4D27-ACB4-49AC8E81B293}"/>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4" name="Rectangle: Rounded Corners 43">
            <a:extLst>
              <a:ext uri="{FF2B5EF4-FFF2-40B4-BE49-F238E27FC236}">
                <a16:creationId xmlns:a16="http://schemas.microsoft.com/office/drawing/2014/main" id="{D464C68B-B35E-43FD-A99A-F2E9FA4829CA}"/>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5" name="Group 44" descr="Manage">
            <a:extLst>
              <a:ext uri="{FF2B5EF4-FFF2-40B4-BE49-F238E27FC236}">
                <a16:creationId xmlns:a16="http://schemas.microsoft.com/office/drawing/2014/main" id="{96EFE2A5-449E-40A0-9A5C-5971F3E25306}"/>
              </a:ext>
            </a:extLst>
          </p:cNvPr>
          <p:cNvGrpSpPr/>
          <p:nvPr/>
        </p:nvGrpSpPr>
        <p:grpSpPr>
          <a:xfrm>
            <a:off x="9954953" y="1093250"/>
            <a:ext cx="1228859" cy="437524"/>
            <a:chOff x="6172864" y="5454930"/>
            <a:chExt cx="2323170" cy="827144"/>
          </a:xfrm>
        </p:grpSpPr>
        <p:sp>
          <p:nvSpPr>
            <p:cNvPr id="46" name="Rectangle: Rounded Corners 45">
              <a:extLst>
                <a:ext uri="{FF2B5EF4-FFF2-40B4-BE49-F238E27FC236}">
                  <a16:creationId xmlns:a16="http://schemas.microsoft.com/office/drawing/2014/main" id="{F6788359-050E-46C9-9D60-E01A36F3CAFA}"/>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Trackers_EADF_bidi" title="Icon of a clipboard with a checklist on it">
              <a:extLst>
                <a:ext uri="{FF2B5EF4-FFF2-40B4-BE49-F238E27FC236}">
                  <a16:creationId xmlns:a16="http://schemas.microsoft.com/office/drawing/2014/main" id="{B448B231-A42A-46C5-8A69-B428A4131BCF}"/>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42E0B7AD-F6A1-4EA5-8818-020A1EF6E591}"/>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9" name="Group 48" descr="Govern">
            <a:extLst>
              <a:ext uri="{FF2B5EF4-FFF2-40B4-BE49-F238E27FC236}">
                <a16:creationId xmlns:a16="http://schemas.microsoft.com/office/drawing/2014/main" id="{6F179BB9-6AD6-4225-85C1-6F5DF26B1554}"/>
              </a:ext>
            </a:extLst>
          </p:cNvPr>
          <p:cNvGrpSpPr/>
          <p:nvPr/>
        </p:nvGrpSpPr>
        <p:grpSpPr>
          <a:xfrm>
            <a:off x="8655740" y="1093250"/>
            <a:ext cx="1226203" cy="437524"/>
            <a:chOff x="3716688" y="5454930"/>
            <a:chExt cx="2318149" cy="827144"/>
          </a:xfrm>
        </p:grpSpPr>
        <p:sp>
          <p:nvSpPr>
            <p:cNvPr id="50" name="Rectangle: Rounded Corners 49">
              <a:extLst>
                <a:ext uri="{FF2B5EF4-FFF2-40B4-BE49-F238E27FC236}">
                  <a16:creationId xmlns:a16="http://schemas.microsoft.com/office/drawing/2014/main" id="{B5EB620C-7474-4572-A403-9794B090AFF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Org_ECA6" title="Icon of three boxes in a bracket chart">
              <a:extLst>
                <a:ext uri="{FF2B5EF4-FFF2-40B4-BE49-F238E27FC236}">
                  <a16:creationId xmlns:a16="http://schemas.microsoft.com/office/drawing/2014/main" id="{B96DE0A0-B4F8-4C5C-88DE-62D326D50ED0}"/>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2" name="TextBox 51">
              <a:extLst>
                <a:ext uri="{FF2B5EF4-FFF2-40B4-BE49-F238E27FC236}">
                  <a16:creationId xmlns:a16="http://schemas.microsoft.com/office/drawing/2014/main" id="{B2E955AB-BF49-4D0B-8FEB-C48634703C8C}"/>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3" name="Rectangle 52">
            <a:extLst>
              <a:ext uri="{FF2B5EF4-FFF2-40B4-BE49-F238E27FC236}">
                <a16:creationId xmlns:a16="http://schemas.microsoft.com/office/drawing/2014/main" id="{34125725-270D-4D7A-95CF-AF9859AA0E48}"/>
              </a:ext>
              <a:ext uri="{C183D7F6-B498-43B3-948B-1728B52AA6E4}">
                <adec:decorative xmlns:adec="http://schemas.microsoft.com/office/drawing/2017/decorative" val="1"/>
              </a:ext>
            </a:extLst>
          </p:cNvPr>
          <p:cNvSpPr/>
          <p:nvPr/>
        </p:nvSpPr>
        <p:spPr bwMode="auto">
          <a:xfrm>
            <a:off x="10572147"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ectangle 53">
            <a:extLst>
              <a:ext uri="{FF2B5EF4-FFF2-40B4-BE49-F238E27FC236}">
                <a16:creationId xmlns:a16="http://schemas.microsoft.com/office/drawing/2014/main" id="{3CE040E4-1A1A-4D84-AB03-0D257669E455}"/>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Rectangle 54">
            <a:extLst>
              <a:ext uri="{FF2B5EF4-FFF2-40B4-BE49-F238E27FC236}">
                <a16:creationId xmlns:a16="http://schemas.microsoft.com/office/drawing/2014/main" id="{402F10CE-9BF9-4452-B81E-5F44C43944C0}"/>
              </a:ext>
              <a:ext uri="{C183D7F6-B498-43B3-948B-1728B52AA6E4}">
                <adec:decorative xmlns:adec="http://schemas.microsoft.com/office/drawing/2017/decorative" val="1"/>
              </a:ext>
            </a:extLst>
          </p:cNvPr>
          <p:cNvSpPr/>
          <p:nvPr/>
        </p:nvSpPr>
        <p:spPr bwMode="auto">
          <a:xfrm>
            <a:off x="6463431" y="238711"/>
            <a:ext cx="1428752"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Rectangle 55">
            <a:extLst>
              <a:ext uri="{FF2B5EF4-FFF2-40B4-BE49-F238E27FC236}">
                <a16:creationId xmlns:a16="http://schemas.microsoft.com/office/drawing/2014/main" id="{816A56F3-FCA9-49CA-BE9F-EC7D1D29F086}"/>
              </a:ext>
              <a:ext uri="{C183D7F6-B498-43B3-948B-1728B52AA6E4}">
                <adec:decorative xmlns:adec="http://schemas.microsoft.com/office/drawing/2017/decorative" val="1"/>
              </a:ext>
            </a:extLst>
          </p:cNvPr>
          <p:cNvSpPr/>
          <p:nvPr/>
        </p:nvSpPr>
        <p:spPr bwMode="auto">
          <a:xfrm>
            <a:off x="7993145"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635130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2532448"/>
            <a:ext cx="9630389" cy="1793104"/>
          </a:xfrm>
        </p:spPr>
        <p:txBody>
          <a:bodyPr/>
          <a:lstStyle/>
          <a:p>
            <a:r>
              <a:rPr lang="en-US" sz="4000" dirty="0"/>
              <a:t>Best practices</a:t>
            </a:r>
          </a:p>
        </p:txBody>
      </p:sp>
    </p:spTree>
    <p:extLst>
      <p:ext uri="{BB962C8B-B14F-4D97-AF65-F5344CB8AC3E}">
        <p14:creationId xmlns:p14="http://schemas.microsoft.com/office/powerpoint/2010/main" val="307215719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F13E4B-EDAE-4C0C-9B45-4672494826CC}"/>
              </a:ext>
            </a:extLst>
          </p:cNvPr>
          <p:cNvSpPr>
            <a:spLocks noGrp="1"/>
          </p:cNvSpPr>
          <p:nvPr>
            <p:ph type="title"/>
          </p:nvPr>
        </p:nvSpPr>
        <p:spPr/>
        <p:txBody>
          <a:bodyPr/>
          <a:lstStyle/>
          <a:p>
            <a:r>
              <a:rPr lang="de-DE" dirty="0"/>
              <a:t>Azure Architecture Center</a:t>
            </a:r>
          </a:p>
        </p:txBody>
      </p:sp>
      <p:pic>
        <p:nvPicPr>
          <p:cNvPr id="8" name="Picture 7">
            <a:extLst>
              <a:ext uri="{FF2B5EF4-FFF2-40B4-BE49-F238E27FC236}">
                <a16:creationId xmlns:a16="http://schemas.microsoft.com/office/drawing/2014/main" id="{07354BD4-B779-4526-A5B4-B4A361B4A5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5996" y="1109759"/>
            <a:ext cx="7333503" cy="5233243"/>
          </a:xfrm>
          <a:prstGeom prst="rect">
            <a:avLst/>
          </a:prstGeom>
        </p:spPr>
      </p:pic>
      <p:pic>
        <p:nvPicPr>
          <p:cNvPr id="6" name="Picture 5">
            <a:extLst>
              <a:ext uri="{FF2B5EF4-FFF2-40B4-BE49-F238E27FC236}">
                <a16:creationId xmlns:a16="http://schemas.microsoft.com/office/drawing/2014/main" id="{33E72E5A-C9F4-4A97-A094-0099F91B4B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91725" y="620429"/>
            <a:ext cx="6770740" cy="4819301"/>
          </a:xfrm>
          <a:prstGeom prst="rect">
            <a:avLst/>
          </a:prstGeom>
        </p:spPr>
      </p:pic>
    </p:spTree>
    <p:extLst>
      <p:ext uri="{BB962C8B-B14F-4D97-AF65-F5344CB8AC3E}">
        <p14:creationId xmlns:p14="http://schemas.microsoft.com/office/powerpoint/2010/main" val="40965050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058FBDA-CAC3-46A9-9EBB-1E0DFA2DF8D4}"/>
              </a:ext>
            </a:extLst>
          </p:cNvPr>
          <p:cNvSpPr>
            <a:spLocks noGrp="1"/>
          </p:cNvSpPr>
          <p:nvPr>
            <p:ph type="title"/>
          </p:nvPr>
        </p:nvSpPr>
        <p:spPr>
          <a:xfrm>
            <a:off x="455613" y="555625"/>
            <a:ext cx="8419029" cy="814388"/>
          </a:xfrm>
        </p:spPr>
        <p:txBody>
          <a:bodyPr wrap="square" anchor="t">
            <a:normAutofit fontScale="90000"/>
          </a:bodyPr>
          <a:lstStyle/>
          <a:p>
            <a:r>
              <a:rPr lang="en-US" dirty="0"/>
              <a:t>Equip your staff with the technical skills needed to begin a cloud adoption effort and prepare your environment for the assets and workloads you’ll move to the cloud.</a:t>
            </a:r>
          </a:p>
          <a:p>
            <a:endParaRPr lang="en-US" dirty="0"/>
          </a:p>
        </p:txBody>
      </p:sp>
      <p:grpSp>
        <p:nvGrpSpPr>
          <p:cNvPr id="2" name="Group 1">
            <a:extLst>
              <a:ext uri="{FF2B5EF4-FFF2-40B4-BE49-F238E27FC236}">
                <a16:creationId xmlns:a16="http://schemas.microsoft.com/office/drawing/2014/main" id="{4DA749E9-CA68-47D0-A56B-1AA7A82C91A3}"/>
              </a:ext>
            </a:extLst>
          </p:cNvPr>
          <p:cNvGrpSpPr/>
          <p:nvPr/>
        </p:nvGrpSpPr>
        <p:grpSpPr>
          <a:xfrm>
            <a:off x="733871" y="2656701"/>
            <a:ext cx="10724258" cy="2491243"/>
            <a:chOff x="785723" y="3016465"/>
            <a:chExt cx="10724258" cy="2491243"/>
          </a:xfrm>
        </p:grpSpPr>
        <p:sp>
          <p:nvSpPr>
            <p:cNvPr id="3" name="Oval 2">
              <a:extLst>
                <a:ext uri="{FF2B5EF4-FFF2-40B4-BE49-F238E27FC236}">
                  <a16:creationId xmlns:a16="http://schemas.microsoft.com/office/drawing/2014/main" id="{EE5C0A9B-D850-4F39-AF56-33E50A09876A}"/>
                </a:ext>
              </a:extLst>
            </p:cNvPr>
            <p:cNvSpPr/>
            <p:nvPr/>
          </p:nvSpPr>
          <p:spPr>
            <a:xfrm>
              <a:off x="785723" y="3016465"/>
              <a:ext cx="929657" cy="929657"/>
            </a:xfrm>
            <a:prstGeom prst="ellipse">
              <a:avLst/>
            </a:prstGeom>
            <a:solidFill>
              <a:schemeClr val="tx2"/>
            </a:solidFill>
          </p:spPr>
          <p:style>
            <a:lnRef idx="0">
              <a:schemeClr val="dk1">
                <a:hueOff val="0"/>
                <a:satOff val="0"/>
                <a:lumOff val="0"/>
                <a:alphaOff val="0"/>
              </a:schemeClr>
            </a:lnRef>
            <a:fillRef idx="1">
              <a:scrgbClr r="0" g="0" b="0"/>
            </a:fillRef>
            <a:effectRef idx="0">
              <a:schemeClr val="dk1">
                <a:tint val="40000"/>
                <a:hueOff val="0"/>
                <a:satOff val="0"/>
                <a:lumOff val="0"/>
                <a:alphaOff val="0"/>
              </a:schemeClr>
            </a:effectRef>
            <a:fontRef idx="minor">
              <a:schemeClr val="dk1">
                <a:hueOff val="0"/>
                <a:satOff val="0"/>
                <a:lumOff val="0"/>
                <a:alphaOff val="0"/>
              </a:schemeClr>
            </a:fontRef>
          </p:style>
        </p:sp>
        <p:sp>
          <p:nvSpPr>
            <p:cNvPr id="4" name="Rectangle 3" descr="Cloud">
              <a:extLst>
                <a:ext uri="{FF2B5EF4-FFF2-40B4-BE49-F238E27FC236}">
                  <a16:creationId xmlns:a16="http://schemas.microsoft.com/office/drawing/2014/main" id="{4EE1D961-586D-485A-89A2-3143B297738B}"/>
                </a:ext>
              </a:extLst>
            </p:cNvPr>
            <p:cNvSpPr/>
            <p:nvPr/>
          </p:nvSpPr>
          <p:spPr>
            <a:xfrm>
              <a:off x="980951" y="3211693"/>
              <a:ext cx="539201" cy="539201"/>
            </a:xfrm>
            <a:prstGeom prst="rect">
              <a:avLst/>
            </a:prstGeom>
            <a: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7" name="Freeform: Shape 6">
              <a:extLst>
                <a:ext uri="{FF2B5EF4-FFF2-40B4-BE49-F238E27FC236}">
                  <a16:creationId xmlns:a16="http://schemas.microsoft.com/office/drawing/2014/main" id="{AF2A8F4C-0FD4-49A2-B462-DA329F029816}"/>
                </a:ext>
              </a:extLst>
            </p:cNvPr>
            <p:cNvSpPr/>
            <p:nvPr/>
          </p:nvSpPr>
          <p:spPr>
            <a:xfrm>
              <a:off x="1914593" y="3016465"/>
              <a:ext cx="2191334" cy="929657"/>
            </a:xfrm>
            <a:custGeom>
              <a:avLst/>
              <a:gdLst>
                <a:gd name="connsiteX0" fmla="*/ 0 w 2191334"/>
                <a:gd name="connsiteY0" fmla="*/ 0 h 929657"/>
                <a:gd name="connsiteX1" fmla="*/ 2191334 w 2191334"/>
                <a:gd name="connsiteY1" fmla="*/ 0 h 929657"/>
                <a:gd name="connsiteX2" fmla="*/ 2191334 w 2191334"/>
                <a:gd name="connsiteY2" fmla="*/ 929657 h 929657"/>
                <a:gd name="connsiteX3" fmla="*/ 0 w 2191334"/>
                <a:gd name="connsiteY3" fmla="*/ 929657 h 929657"/>
                <a:gd name="connsiteX4" fmla="*/ 0 w 2191334"/>
                <a:gd name="connsiteY4" fmla="*/ 0 h 92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334" h="929657">
                  <a:moveTo>
                    <a:pt x="0" y="0"/>
                  </a:moveTo>
                  <a:lnTo>
                    <a:pt x="2191334" y="0"/>
                  </a:lnTo>
                  <a:lnTo>
                    <a:pt x="2191334" y="929657"/>
                  </a:lnTo>
                  <a:lnTo>
                    <a:pt x="0" y="9296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Segoe"/>
                </a:rPr>
                <a:t>Azure subscriptions</a:t>
              </a:r>
              <a:endParaRPr lang="en-US" sz="1800" kern="1200" dirty="0"/>
            </a:p>
          </p:txBody>
        </p:sp>
        <p:sp>
          <p:nvSpPr>
            <p:cNvPr id="8" name="Oval 7">
              <a:extLst>
                <a:ext uri="{FF2B5EF4-FFF2-40B4-BE49-F238E27FC236}">
                  <a16:creationId xmlns:a16="http://schemas.microsoft.com/office/drawing/2014/main" id="{7615D788-3B3C-4DDC-891A-0A25EEFF5C38}"/>
                </a:ext>
              </a:extLst>
            </p:cNvPr>
            <p:cNvSpPr/>
            <p:nvPr/>
          </p:nvSpPr>
          <p:spPr>
            <a:xfrm>
              <a:off x="4487751" y="3016465"/>
              <a:ext cx="929657" cy="929657"/>
            </a:xfrm>
            <a:prstGeom prst="ellipse">
              <a:avLst/>
            </a:prstGeom>
            <a:solidFill>
              <a:schemeClr val="tx2"/>
            </a:solidFill>
          </p:spPr>
          <p:style>
            <a:lnRef idx="0">
              <a:schemeClr val="dk1">
                <a:hueOff val="0"/>
                <a:satOff val="0"/>
                <a:lumOff val="0"/>
                <a:alphaOff val="0"/>
              </a:schemeClr>
            </a:lnRef>
            <a:fillRef idx="1">
              <a:scrgbClr r="0" g="0" b="0"/>
            </a:fillRef>
            <a:effectRef idx="0">
              <a:schemeClr val="dk1">
                <a:tint val="40000"/>
                <a:hueOff val="0"/>
                <a:satOff val="0"/>
                <a:lumOff val="0"/>
                <a:alphaOff val="0"/>
              </a:schemeClr>
            </a:effectRef>
            <a:fontRef idx="minor">
              <a:schemeClr val="dk1">
                <a:hueOff val="0"/>
                <a:satOff val="0"/>
                <a:lumOff val="0"/>
                <a:alphaOff val="0"/>
              </a:schemeClr>
            </a:fontRef>
          </p:style>
        </p:sp>
        <p:sp>
          <p:nvSpPr>
            <p:cNvPr id="9" name="Rectangle 8" descr="Handshake">
              <a:extLst>
                <a:ext uri="{FF2B5EF4-FFF2-40B4-BE49-F238E27FC236}">
                  <a16:creationId xmlns:a16="http://schemas.microsoft.com/office/drawing/2014/main" id="{2F47A66C-AA86-48E9-8069-1484EE10AD5B}"/>
                </a:ext>
              </a:extLst>
            </p:cNvPr>
            <p:cNvSpPr/>
            <p:nvPr/>
          </p:nvSpPr>
          <p:spPr>
            <a:xfrm>
              <a:off x="4682979" y="3211693"/>
              <a:ext cx="539201" cy="539201"/>
            </a:xfrm>
            <a:prstGeom prst="rect">
              <a:avLst/>
            </a:prstGeom>
            <a: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0" name="Freeform: Shape 9">
              <a:extLst>
                <a:ext uri="{FF2B5EF4-FFF2-40B4-BE49-F238E27FC236}">
                  <a16:creationId xmlns:a16="http://schemas.microsoft.com/office/drawing/2014/main" id="{23F1FC7E-2CD3-4E18-A382-638617257BE2}"/>
                </a:ext>
              </a:extLst>
            </p:cNvPr>
            <p:cNvSpPr/>
            <p:nvPr/>
          </p:nvSpPr>
          <p:spPr>
            <a:xfrm>
              <a:off x="5616620" y="3016465"/>
              <a:ext cx="2191334" cy="929657"/>
            </a:xfrm>
            <a:custGeom>
              <a:avLst/>
              <a:gdLst>
                <a:gd name="connsiteX0" fmla="*/ 0 w 2191334"/>
                <a:gd name="connsiteY0" fmla="*/ 0 h 929657"/>
                <a:gd name="connsiteX1" fmla="*/ 2191334 w 2191334"/>
                <a:gd name="connsiteY1" fmla="*/ 0 h 929657"/>
                <a:gd name="connsiteX2" fmla="*/ 2191334 w 2191334"/>
                <a:gd name="connsiteY2" fmla="*/ 929657 h 929657"/>
                <a:gd name="connsiteX3" fmla="*/ 0 w 2191334"/>
                <a:gd name="connsiteY3" fmla="*/ 929657 h 929657"/>
                <a:gd name="connsiteX4" fmla="*/ 0 w 2191334"/>
                <a:gd name="connsiteY4" fmla="*/ 0 h 92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334" h="929657">
                  <a:moveTo>
                    <a:pt x="0" y="0"/>
                  </a:moveTo>
                  <a:lnTo>
                    <a:pt x="2191334" y="0"/>
                  </a:lnTo>
                  <a:lnTo>
                    <a:pt x="2191334" y="929657"/>
                  </a:lnTo>
                  <a:lnTo>
                    <a:pt x="0" y="9296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latin typeface="Segoe"/>
                </a:rPr>
                <a:t>Networking</a:t>
              </a:r>
            </a:p>
          </p:txBody>
        </p:sp>
        <p:sp>
          <p:nvSpPr>
            <p:cNvPr id="11" name="Oval 10">
              <a:extLst>
                <a:ext uri="{FF2B5EF4-FFF2-40B4-BE49-F238E27FC236}">
                  <a16:creationId xmlns:a16="http://schemas.microsoft.com/office/drawing/2014/main" id="{6AED495D-43D0-4811-9368-DCCAA3489CF6}"/>
                </a:ext>
              </a:extLst>
            </p:cNvPr>
            <p:cNvSpPr/>
            <p:nvPr/>
          </p:nvSpPr>
          <p:spPr>
            <a:xfrm>
              <a:off x="8189778" y="3016465"/>
              <a:ext cx="929657" cy="929657"/>
            </a:xfrm>
            <a:prstGeom prst="ellipse">
              <a:avLst/>
            </a:prstGeom>
            <a:solidFill>
              <a:schemeClr val="tx2"/>
            </a:solidFill>
          </p:spPr>
          <p:style>
            <a:lnRef idx="0">
              <a:schemeClr val="dk1">
                <a:hueOff val="0"/>
                <a:satOff val="0"/>
                <a:lumOff val="0"/>
                <a:alphaOff val="0"/>
              </a:schemeClr>
            </a:lnRef>
            <a:fillRef idx="1">
              <a:scrgbClr r="0" g="0" b="0"/>
            </a:fillRef>
            <a:effectRef idx="0">
              <a:schemeClr val="dk1">
                <a:tint val="40000"/>
                <a:hueOff val="0"/>
                <a:satOff val="0"/>
                <a:lumOff val="0"/>
                <a:alphaOff val="0"/>
              </a:schemeClr>
            </a:effectRef>
            <a:fontRef idx="minor">
              <a:schemeClr val="dk1">
                <a:hueOff val="0"/>
                <a:satOff val="0"/>
                <a:lumOff val="0"/>
                <a:alphaOff val="0"/>
              </a:schemeClr>
            </a:fontRef>
          </p:style>
        </p:sp>
        <p:sp>
          <p:nvSpPr>
            <p:cNvPr id="12" name="Rectangle 11" descr="Employee Badge">
              <a:extLst>
                <a:ext uri="{FF2B5EF4-FFF2-40B4-BE49-F238E27FC236}">
                  <a16:creationId xmlns:a16="http://schemas.microsoft.com/office/drawing/2014/main" id="{86B7C6CF-F138-4527-AAD2-E670ACDBCEC3}"/>
                </a:ext>
              </a:extLst>
            </p:cNvPr>
            <p:cNvSpPr/>
            <p:nvPr/>
          </p:nvSpPr>
          <p:spPr>
            <a:xfrm>
              <a:off x="8385006" y="3211693"/>
              <a:ext cx="539201" cy="539201"/>
            </a:xfrm>
            <a:prstGeom prst="rect">
              <a:avLst/>
            </a:prstGeom>
            <a: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33285DEC-B1AE-4D79-A8F4-B531B233100E}"/>
                </a:ext>
              </a:extLst>
            </p:cNvPr>
            <p:cNvSpPr/>
            <p:nvPr/>
          </p:nvSpPr>
          <p:spPr>
            <a:xfrm>
              <a:off x="9318647" y="3016465"/>
              <a:ext cx="2191334" cy="929657"/>
            </a:xfrm>
            <a:custGeom>
              <a:avLst/>
              <a:gdLst>
                <a:gd name="connsiteX0" fmla="*/ 0 w 2191334"/>
                <a:gd name="connsiteY0" fmla="*/ 0 h 929657"/>
                <a:gd name="connsiteX1" fmla="*/ 2191334 w 2191334"/>
                <a:gd name="connsiteY1" fmla="*/ 0 h 929657"/>
                <a:gd name="connsiteX2" fmla="*/ 2191334 w 2191334"/>
                <a:gd name="connsiteY2" fmla="*/ 929657 h 929657"/>
                <a:gd name="connsiteX3" fmla="*/ 0 w 2191334"/>
                <a:gd name="connsiteY3" fmla="*/ 929657 h 929657"/>
                <a:gd name="connsiteX4" fmla="*/ 0 w 2191334"/>
                <a:gd name="connsiteY4" fmla="*/ 0 h 92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334" h="929657">
                  <a:moveTo>
                    <a:pt x="0" y="0"/>
                  </a:moveTo>
                  <a:lnTo>
                    <a:pt x="2191334" y="0"/>
                  </a:lnTo>
                  <a:lnTo>
                    <a:pt x="2191334" y="929657"/>
                  </a:lnTo>
                  <a:lnTo>
                    <a:pt x="0" y="9296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Segoe"/>
                </a:rPr>
                <a:t>Identity management</a:t>
              </a:r>
            </a:p>
          </p:txBody>
        </p:sp>
        <p:sp>
          <p:nvSpPr>
            <p:cNvPr id="14" name="Oval 13">
              <a:extLst>
                <a:ext uri="{FF2B5EF4-FFF2-40B4-BE49-F238E27FC236}">
                  <a16:creationId xmlns:a16="http://schemas.microsoft.com/office/drawing/2014/main" id="{38956A00-C87B-4EE5-9804-CD63648898C6}"/>
                </a:ext>
              </a:extLst>
            </p:cNvPr>
            <p:cNvSpPr/>
            <p:nvPr/>
          </p:nvSpPr>
          <p:spPr>
            <a:xfrm>
              <a:off x="785723" y="4578051"/>
              <a:ext cx="929657" cy="929657"/>
            </a:xfrm>
            <a:prstGeom prst="ellipse">
              <a:avLst/>
            </a:prstGeom>
            <a:solidFill>
              <a:schemeClr val="tx2"/>
            </a:solidFill>
          </p:spPr>
          <p:style>
            <a:lnRef idx="0">
              <a:schemeClr val="dk1">
                <a:hueOff val="0"/>
                <a:satOff val="0"/>
                <a:lumOff val="0"/>
                <a:alphaOff val="0"/>
              </a:schemeClr>
            </a:lnRef>
            <a:fillRef idx="1">
              <a:scrgbClr r="0" g="0" b="0"/>
            </a:fillRef>
            <a:effectRef idx="0">
              <a:schemeClr val="dk1">
                <a:tint val="40000"/>
                <a:hueOff val="0"/>
                <a:satOff val="0"/>
                <a:lumOff val="0"/>
                <a:alphaOff val="0"/>
              </a:schemeClr>
            </a:effectRef>
            <a:fontRef idx="minor">
              <a:schemeClr val="dk1">
                <a:hueOff val="0"/>
                <a:satOff val="0"/>
                <a:lumOff val="0"/>
                <a:alphaOff val="0"/>
              </a:schemeClr>
            </a:fontRef>
          </p:style>
        </p:sp>
        <p:sp>
          <p:nvSpPr>
            <p:cNvPr id="15" name="Rectangle 14" descr="Lock">
              <a:extLst>
                <a:ext uri="{FF2B5EF4-FFF2-40B4-BE49-F238E27FC236}">
                  <a16:creationId xmlns:a16="http://schemas.microsoft.com/office/drawing/2014/main" id="{978DFAB4-63E5-4470-B7C7-E5CCEF4EB5F0}"/>
                </a:ext>
              </a:extLst>
            </p:cNvPr>
            <p:cNvSpPr/>
            <p:nvPr/>
          </p:nvSpPr>
          <p:spPr>
            <a:xfrm>
              <a:off x="980951" y="4773279"/>
              <a:ext cx="539201" cy="539201"/>
            </a:xfrm>
            <a:prstGeom prst="rect">
              <a:avLst/>
            </a:prstGeom>
            <a: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6" name="Freeform: Shape 15">
              <a:extLst>
                <a:ext uri="{FF2B5EF4-FFF2-40B4-BE49-F238E27FC236}">
                  <a16:creationId xmlns:a16="http://schemas.microsoft.com/office/drawing/2014/main" id="{74079127-A8D8-43E0-B322-41FAB05541D5}"/>
                </a:ext>
              </a:extLst>
            </p:cNvPr>
            <p:cNvSpPr/>
            <p:nvPr/>
          </p:nvSpPr>
          <p:spPr>
            <a:xfrm>
              <a:off x="1914593" y="4578051"/>
              <a:ext cx="2191334" cy="929657"/>
            </a:xfrm>
            <a:custGeom>
              <a:avLst/>
              <a:gdLst>
                <a:gd name="connsiteX0" fmla="*/ 0 w 2191334"/>
                <a:gd name="connsiteY0" fmla="*/ 0 h 929657"/>
                <a:gd name="connsiteX1" fmla="*/ 2191334 w 2191334"/>
                <a:gd name="connsiteY1" fmla="*/ 0 h 929657"/>
                <a:gd name="connsiteX2" fmla="*/ 2191334 w 2191334"/>
                <a:gd name="connsiteY2" fmla="*/ 929657 h 929657"/>
                <a:gd name="connsiteX3" fmla="*/ 0 w 2191334"/>
                <a:gd name="connsiteY3" fmla="*/ 929657 h 929657"/>
                <a:gd name="connsiteX4" fmla="*/ 0 w 2191334"/>
                <a:gd name="connsiteY4" fmla="*/ 0 h 92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334" h="929657">
                  <a:moveTo>
                    <a:pt x="0" y="0"/>
                  </a:moveTo>
                  <a:lnTo>
                    <a:pt x="2191334" y="0"/>
                  </a:lnTo>
                  <a:lnTo>
                    <a:pt x="2191334" y="929657"/>
                  </a:lnTo>
                  <a:lnTo>
                    <a:pt x="0" y="9296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Segoe"/>
                </a:rPr>
                <a:t>Storage security</a:t>
              </a:r>
            </a:p>
          </p:txBody>
        </p:sp>
        <p:sp>
          <p:nvSpPr>
            <p:cNvPr id="17" name="Oval 16">
              <a:extLst>
                <a:ext uri="{FF2B5EF4-FFF2-40B4-BE49-F238E27FC236}">
                  <a16:creationId xmlns:a16="http://schemas.microsoft.com/office/drawing/2014/main" id="{B9BDA621-DAB0-4BC6-966D-5F335B4A65B9}"/>
                </a:ext>
              </a:extLst>
            </p:cNvPr>
            <p:cNvSpPr/>
            <p:nvPr/>
          </p:nvSpPr>
          <p:spPr>
            <a:xfrm>
              <a:off x="4487751" y="4578051"/>
              <a:ext cx="929657" cy="929657"/>
            </a:xfrm>
            <a:prstGeom prst="ellipse">
              <a:avLst/>
            </a:prstGeom>
            <a:solidFill>
              <a:schemeClr val="tx2"/>
            </a:solidFill>
            <a:ln>
              <a:noFill/>
            </a:ln>
          </p:spPr>
          <p:style>
            <a:lnRef idx="0">
              <a:scrgbClr r="0" g="0" b="0"/>
            </a:lnRef>
            <a:fillRef idx="1">
              <a:scrgbClr r="0" g="0" b="0"/>
            </a:fillRef>
            <a:effectRef idx="0">
              <a:schemeClr val="dk1">
                <a:tint val="40000"/>
                <a:hueOff val="0"/>
                <a:satOff val="0"/>
                <a:lumOff val="0"/>
                <a:alphaOff val="0"/>
              </a:schemeClr>
            </a:effectRef>
            <a:fontRef idx="minor">
              <a:schemeClr val="dk1">
                <a:hueOff val="0"/>
                <a:satOff val="0"/>
                <a:lumOff val="0"/>
                <a:alphaOff val="0"/>
              </a:schemeClr>
            </a:fontRef>
          </p:style>
        </p:sp>
        <p:sp>
          <p:nvSpPr>
            <p:cNvPr id="18" name="Rectangle 17" descr="Database">
              <a:extLst>
                <a:ext uri="{FF2B5EF4-FFF2-40B4-BE49-F238E27FC236}">
                  <a16:creationId xmlns:a16="http://schemas.microsoft.com/office/drawing/2014/main" id="{98BA5AAD-224E-4FAA-9653-5E440861E8F3}"/>
                </a:ext>
              </a:extLst>
            </p:cNvPr>
            <p:cNvSpPr/>
            <p:nvPr/>
          </p:nvSpPr>
          <p:spPr>
            <a:xfrm>
              <a:off x="4682979" y="4773279"/>
              <a:ext cx="539201" cy="539201"/>
            </a:xfrm>
            <a:prstGeom prst="rect">
              <a:avLst/>
            </a:prstGeom>
            <a: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9" name="Freeform: Shape 18">
              <a:extLst>
                <a:ext uri="{FF2B5EF4-FFF2-40B4-BE49-F238E27FC236}">
                  <a16:creationId xmlns:a16="http://schemas.microsoft.com/office/drawing/2014/main" id="{AEFC6158-DE7E-4391-8F1D-3A85B0259860}"/>
                </a:ext>
              </a:extLst>
            </p:cNvPr>
            <p:cNvSpPr/>
            <p:nvPr/>
          </p:nvSpPr>
          <p:spPr>
            <a:xfrm>
              <a:off x="5616620" y="4578051"/>
              <a:ext cx="2191334" cy="929657"/>
            </a:xfrm>
            <a:custGeom>
              <a:avLst/>
              <a:gdLst>
                <a:gd name="connsiteX0" fmla="*/ 0 w 2191334"/>
                <a:gd name="connsiteY0" fmla="*/ 0 h 929657"/>
                <a:gd name="connsiteX1" fmla="*/ 2191334 w 2191334"/>
                <a:gd name="connsiteY1" fmla="*/ 0 h 929657"/>
                <a:gd name="connsiteX2" fmla="*/ 2191334 w 2191334"/>
                <a:gd name="connsiteY2" fmla="*/ 929657 h 929657"/>
                <a:gd name="connsiteX3" fmla="*/ 0 w 2191334"/>
                <a:gd name="connsiteY3" fmla="*/ 929657 h 929657"/>
                <a:gd name="connsiteX4" fmla="*/ 0 w 2191334"/>
                <a:gd name="connsiteY4" fmla="*/ 0 h 92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334" h="929657">
                  <a:moveTo>
                    <a:pt x="0" y="0"/>
                  </a:moveTo>
                  <a:lnTo>
                    <a:pt x="2191334" y="0"/>
                  </a:lnTo>
                  <a:lnTo>
                    <a:pt x="2191334" y="929657"/>
                  </a:lnTo>
                  <a:lnTo>
                    <a:pt x="0" y="9296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Segoe"/>
                </a:rPr>
                <a:t>Database security</a:t>
              </a:r>
            </a:p>
          </p:txBody>
        </p:sp>
        <p:sp>
          <p:nvSpPr>
            <p:cNvPr id="20" name="Oval 19">
              <a:extLst>
                <a:ext uri="{FF2B5EF4-FFF2-40B4-BE49-F238E27FC236}">
                  <a16:creationId xmlns:a16="http://schemas.microsoft.com/office/drawing/2014/main" id="{11F656FC-3EC1-44C4-B2DE-68D505F0EA1F}"/>
                </a:ext>
              </a:extLst>
            </p:cNvPr>
            <p:cNvSpPr/>
            <p:nvPr/>
          </p:nvSpPr>
          <p:spPr>
            <a:xfrm>
              <a:off x="8189778" y="4578051"/>
              <a:ext cx="929657" cy="929657"/>
            </a:xfrm>
            <a:prstGeom prst="ellipse">
              <a:avLst/>
            </a:prstGeom>
            <a:solidFill>
              <a:schemeClr val="tx2"/>
            </a:solidFill>
          </p:spPr>
          <p:style>
            <a:lnRef idx="0">
              <a:schemeClr val="dk1">
                <a:hueOff val="0"/>
                <a:satOff val="0"/>
                <a:lumOff val="0"/>
                <a:alphaOff val="0"/>
              </a:schemeClr>
            </a:lnRef>
            <a:fillRef idx="1">
              <a:scrgbClr r="0" g="0" b="0"/>
            </a:fillRef>
            <a:effectRef idx="0">
              <a:schemeClr val="dk1">
                <a:tint val="40000"/>
                <a:hueOff val="0"/>
                <a:satOff val="0"/>
                <a:lumOff val="0"/>
                <a:alphaOff val="0"/>
              </a:schemeClr>
            </a:effectRef>
            <a:fontRef idx="minor">
              <a:schemeClr val="dk1">
                <a:hueOff val="0"/>
                <a:satOff val="0"/>
                <a:lumOff val="0"/>
                <a:alphaOff val="0"/>
              </a:schemeClr>
            </a:fontRef>
          </p:style>
        </p:sp>
        <p:sp>
          <p:nvSpPr>
            <p:cNvPr id="21" name="Rectangle 20" descr="Coins">
              <a:extLst>
                <a:ext uri="{FF2B5EF4-FFF2-40B4-BE49-F238E27FC236}">
                  <a16:creationId xmlns:a16="http://schemas.microsoft.com/office/drawing/2014/main" id="{6DB9542B-64D3-4256-87C6-6560F30DDCDA}"/>
                </a:ext>
              </a:extLst>
            </p:cNvPr>
            <p:cNvSpPr/>
            <p:nvPr/>
          </p:nvSpPr>
          <p:spPr>
            <a:xfrm>
              <a:off x="8385006" y="4773279"/>
              <a:ext cx="539201" cy="539201"/>
            </a:xfrm>
            <a:prstGeom prst="rect">
              <a:avLst/>
            </a:prstGeom>
            <a: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2" name="Freeform: Shape 21">
              <a:extLst>
                <a:ext uri="{FF2B5EF4-FFF2-40B4-BE49-F238E27FC236}">
                  <a16:creationId xmlns:a16="http://schemas.microsoft.com/office/drawing/2014/main" id="{9FAABA32-419A-4CE2-BA0D-AFF163CCCA94}"/>
                </a:ext>
              </a:extLst>
            </p:cNvPr>
            <p:cNvSpPr/>
            <p:nvPr/>
          </p:nvSpPr>
          <p:spPr>
            <a:xfrm>
              <a:off x="9318647" y="4578051"/>
              <a:ext cx="2191334" cy="929657"/>
            </a:xfrm>
            <a:custGeom>
              <a:avLst/>
              <a:gdLst>
                <a:gd name="connsiteX0" fmla="*/ 0 w 2191334"/>
                <a:gd name="connsiteY0" fmla="*/ 0 h 929657"/>
                <a:gd name="connsiteX1" fmla="*/ 2191334 w 2191334"/>
                <a:gd name="connsiteY1" fmla="*/ 0 h 929657"/>
                <a:gd name="connsiteX2" fmla="*/ 2191334 w 2191334"/>
                <a:gd name="connsiteY2" fmla="*/ 929657 h 929657"/>
                <a:gd name="connsiteX3" fmla="*/ 0 w 2191334"/>
                <a:gd name="connsiteY3" fmla="*/ 929657 h 929657"/>
                <a:gd name="connsiteX4" fmla="*/ 0 w 2191334"/>
                <a:gd name="connsiteY4" fmla="*/ 0 h 92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334" h="929657">
                  <a:moveTo>
                    <a:pt x="0" y="0"/>
                  </a:moveTo>
                  <a:lnTo>
                    <a:pt x="2191334" y="0"/>
                  </a:lnTo>
                  <a:lnTo>
                    <a:pt x="2191334" y="929657"/>
                  </a:lnTo>
                  <a:lnTo>
                    <a:pt x="0" y="9296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Segoe"/>
                </a:rPr>
                <a:t>Cost management</a:t>
              </a:r>
            </a:p>
          </p:txBody>
        </p:sp>
      </p:grpSp>
      <p:sp>
        <p:nvSpPr>
          <p:cNvPr id="6" name="TextBox 5">
            <a:extLst>
              <a:ext uri="{FF2B5EF4-FFF2-40B4-BE49-F238E27FC236}">
                <a16:creationId xmlns:a16="http://schemas.microsoft.com/office/drawing/2014/main" id="{709A3FD0-8E62-4F85-B8E5-BF8FE84D201D}"/>
              </a:ext>
            </a:extLst>
          </p:cNvPr>
          <p:cNvSpPr txBox="1"/>
          <p:nvPr/>
        </p:nvSpPr>
        <p:spPr>
          <a:xfrm>
            <a:off x="7275032" y="6029992"/>
            <a:ext cx="4587025" cy="544765"/>
          </a:xfrm>
          <a:prstGeom prst="rect">
            <a:avLst/>
          </a:prstGeom>
          <a:noFill/>
        </p:spPr>
        <p:txBody>
          <a:bodyPr wrap="none" lIns="182880" tIns="146304" rIns="182880" bIns="146304" rtlCol="0">
            <a:spAutoFit/>
          </a:bodyPr>
          <a:lstStyle/>
          <a:p>
            <a:pPr>
              <a:lnSpc>
                <a:spcPct val="90000"/>
              </a:lnSpc>
              <a:spcAft>
                <a:spcPts val="600"/>
              </a:spcAft>
            </a:pPr>
            <a:r>
              <a:rPr lang="en-US" sz="1800" dirty="0">
                <a:solidFill>
                  <a:schemeClr val="tx2"/>
                </a:solidFill>
              </a:rPr>
              <a:t>https://aka.ms/adopt/ready-bestpractices</a:t>
            </a:r>
          </a:p>
        </p:txBody>
      </p:sp>
    </p:spTree>
    <p:extLst>
      <p:ext uri="{BB962C8B-B14F-4D97-AF65-F5344CB8AC3E}">
        <p14:creationId xmlns:p14="http://schemas.microsoft.com/office/powerpoint/2010/main" val="2045845977"/>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MGXFY15 GS Template - white layout">
  <a:themeElements>
    <a:clrScheme name="Custom 7">
      <a:dk1>
        <a:srgbClr val="505050"/>
      </a:dk1>
      <a:lt1>
        <a:srgbClr val="FFFFFF"/>
      </a:lt1>
      <a:dk2>
        <a:srgbClr val="002050"/>
      </a:dk2>
      <a:lt2>
        <a:srgbClr val="D2D2D2"/>
      </a:lt2>
      <a:accent1>
        <a:srgbClr val="0072C6"/>
      </a:accent1>
      <a:accent2>
        <a:srgbClr val="4668C5"/>
      </a:accent2>
      <a:accent3>
        <a:srgbClr val="00188F"/>
      </a:accent3>
      <a:accent4>
        <a:srgbClr val="008272"/>
      </a:accent4>
      <a:accent5>
        <a:srgbClr val="68217A"/>
      </a:accent5>
      <a:accent6>
        <a:srgbClr val="007233"/>
      </a:accent6>
      <a:hlink>
        <a:srgbClr val="008272"/>
      </a:hlink>
      <a:folHlink>
        <a:srgbClr val="0082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3" id="{8DFC0E8C-F612-43D4-B8FC-667019544AE0}" vid="{994DF28D-DE75-4646-8A9A-D8C01370DE62}"/>
    </a:ext>
  </a:extLst>
</a:theme>
</file>

<file path=ppt/theme/theme7.xml><?xml version="1.0" encoding="utf-8"?>
<a:theme xmlns:a="http://schemas.openxmlformats.org/drawingml/2006/main" name="2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8.xml><?xml version="1.0" encoding="utf-8"?>
<a:theme xmlns:a="http://schemas.openxmlformats.org/drawingml/2006/main" name="2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9.xml><?xml version="1.0" encoding="utf-8"?>
<a:theme xmlns:a="http://schemas.openxmlformats.org/drawingml/2006/main" name="1_LIGHT GRAY TEMPLATE">
  <a:themeElements>
    <a:clrScheme name="Custom 2">
      <a:dk1>
        <a:srgbClr val="1A1A1A"/>
      </a:dk1>
      <a:lt1>
        <a:srgbClr val="FFFFFF"/>
      </a:lt1>
      <a:dk2>
        <a:srgbClr val="0D0D0D"/>
      </a:dk2>
      <a:lt2>
        <a:srgbClr val="E6E6E6"/>
      </a:lt2>
      <a:accent1>
        <a:srgbClr val="0078D4"/>
      </a:accent1>
      <a:accent2>
        <a:srgbClr val="002050"/>
      </a:accent2>
      <a:accent3>
        <a:srgbClr val="107C10"/>
      </a:accent3>
      <a:accent4>
        <a:srgbClr val="D73B01"/>
      </a:accent4>
      <a:accent5>
        <a:srgbClr val="737373"/>
      </a:accent5>
      <a:accent6>
        <a:srgbClr val="D2D2D2"/>
      </a:accent6>
      <a:hlink>
        <a:srgbClr val="1A1A1A"/>
      </a:hlink>
      <a:folHlink>
        <a:srgbClr val="1A1A1A"/>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ESSM_FY19_Customer_Deck_Template.potx" id="{191013D2-EBBC-45A1-81C2-6606E00D9750}" vid="{E9D838B4-C023-40BC-B596-25C6F03BDA44}"/>
    </a:ext>
  </a:extLst>
</a:theme>
</file>

<file path=ppt/theme/theme10.xml><?xml version="1.0" encoding="utf-8"?>
<a:theme xmlns:a="http://schemas.openxmlformats.org/drawingml/2006/main" name="3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1752</Words>
  <Application>Microsoft Office PowerPoint</Application>
  <PresentationFormat>Widescreen</PresentationFormat>
  <Paragraphs>320</Paragraphs>
  <Slides>22</Slides>
  <Notes>20</Notes>
  <HiddenSlides>1</HiddenSlides>
  <MMClips>0</MMClips>
  <ScaleCrop>false</ScaleCrop>
  <HeadingPairs>
    <vt:vector size="8" baseType="variant">
      <vt:variant>
        <vt:lpstr>Fonts Used</vt:lpstr>
      </vt:variant>
      <vt:variant>
        <vt:i4>16</vt:i4>
      </vt:variant>
      <vt:variant>
        <vt:lpstr>Theme</vt:lpstr>
      </vt:variant>
      <vt:variant>
        <vt:i4>10</vt:i4>
      </vt:variant>
      <vt:variant>
        <vt:lpstr>Embedded OLE Servers</vt:lpstr>
      </vt:variant>
      <vt:variant>
        <vt:i4>1</vt:i4>
      </vt:variant>
      <vt:variant>
        <vt:lpstr>Slide Titles</vt:lpstr>
      </vt:variant>
      <vt:variant>
        <vt:i4>22</vt:i4>
      </vt:variant>
    </vt:vector>
  </HeadingPairs>
  <TitlesOfParts>
    <vt:vector size="49" baseType="lpstr">
      <vt:lpstr>Arial</vt:lpstr>
      <vt:lpstr>Calibri</vt:lpstr>
      <vt:lpstr>Consolas</vt:lpstr>
      <vt:lpstr>Gotham Bold</vt:lpstr>
      <vt:lpstr>Helvetica Neue</vt:lpstr>
      <vt:lpstr>Open Sans Light</vt:lpstr>
      <vt:lpstr>Segoe</vt:lpstr>
      <vt:lpstr>Segoe Light</vt:lpstr>
      <vt:lpstr>Segoe Pro Cond</vt:lpstr>
      <vt:lpstr>Segoe Pro Light</vt:lpstr>
      <vt:lpstr>Segoe UI</vt:lpstr>
      <vt:lpstr>Segoe UI </vt:lpstr>
      <vt:lpstr>Segoe UI Light</vt:lpstr>
      <vt:lpstr>Segoe UI Semibold</vt:lpstr>
      <vt:lpstr>Segoe UI Semilight</vt:lpstr>
      <vt:lpstr>Wingdings</vt:lpstr>
      <vt:lpstr>White Template</vt:lpstr>
      <vt:lpstr>9-51052_Microsoft_Ready_Template_Light</vt:lpstr>
      <vt:lpstr>Azure Design Template</vt:lpstr>
      <vt:lpstr>Dynamics 365</vt:lpstr>
      <vt:lpstr>1_Azure Design Template</vt:lpstr>
      <vt:lpstr>MGXFY15 GS Template - white layout</vt:lpstr>
      <vt:lpstr>2_Azure Design Template</vt:lpstr>
      <vt:lpstr>2_Dynamics 365</vt:lpstr>
      <vt:lpstr>1_LIGHT GRAY TEMPLATE</vt:lpstr>
      <vt:lpstr>3_Azure Design Template</vt:lpstr>
      <vt:lpstr>think-cell Slide</vt:lpstr>
      <vt:lpstr>Überblick Microsoft Cloud Adoption Framework</vt:lpstr>
      <vt:lpstr>PowerPoint Presentation</vt:lpstr>
      <vt:lpstr>Cloud Adoption Framework: Ready</vt:lpstr>
      <vt:lpstr>Ready</vt:lpstr>
      <vt:lpstr>Ready | Azure setup guide</vt:lpstr>
      <vt:lpstr>Ready | Azure Naming Convention</vt:lpstr>
      <vt:lpstr>Ready</vt:lpstr>
      <vt:lpstr>Metropolis</vt:lpstr>
      <vt:lpstr>Landing zones</vt:lpstr>
      <vt:lpstr>First landing zone</vt:lpstr>
      <vt:lpstr>Landing zone considerations</vt:lpstr>
      <vt:lpstr>Refactoring landing zones</vt:lpstr>
      <vt:lpstr>Landing zone  development approach</vt:lpstr>
      <vt:lpstr>Key Challenges</vt:lpstr>
      <vt:lpstr>Common path – common blocker Acting too soon</vt:lpstr>
      <vt:lpstr>Common path – common blocker Acting too late</vt:lpstr>
      <vt:lpstr>Development approach</vt:lpstr>
      <vt:lpstr>PowerPoint Presentation</vt:lpstr>
      <vt:lpstr>Ready</vt:lpstr>
      <vt:lpstr>Best practices</vt:lpstr>
      <vt:lpstr>Azure Architecture Center</vt:lpstr>
      <vt:lpstr>Equip your staff with the technical skills needed to begin a cloud adoption effort and prepare your environment for the assets and workloads you’ll move to the cloud.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2022-02-11T13:53:36Z</dcterms:created>
  <dcterms:modified xsi:type="dcterms:W3CDTF">2022-02-11T13:53:54Z</dcterms:modified>
</cp:coreProperties>
</file>