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2.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229" r:id="rId1"/>
    <p:sldMasterId id="2147485397" r:id="rId2"/>
    <p:sldMasterId id="2147485431" r:id="rId3"/>
  </p:sldMasterIdLst>
  <p:notesMasterIdLst>
    <p:notesMasterId r:id="rId18"/>
  </p:notesMasterIdLst>
  <p:handoutMasterIdLst>
    <p:handoutMasterId r:id="rId19"/>
  </p:handoutMasterIdLst>
  <p:sldIdLst>
    <p:sldId id="2076138465" r:id="rId4"/>
    <p:sldId id="264" r:id="rId5"/>
    <p:sldId id="4511" r:id="rId6"/>
    <p:sldId id="4512" r:id="rId7"/>
    <p:sldId id="4513" r:id="rId8"/>
    <p:sldId id="4514" r:id="rId9"/>
    <p:sldId id="4520" r:id="rId10"/>
    <p:sldId id="4515" r:id="rId11"/>
    <p:sldId id="2147469759" r:id="rId12"/>
    <p:sldId id="4516" r:id="rId13"/>
    <p:sldId id="2147469758" r:id="rId14"/>
    <p:sldId id="1840" r:id="rId15"/>
    <p:sldId id="2147469398" r:id="rId16"/>
    <p:sldId id="2147469757" r:id="rId17"/>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14D70C25-0413-A24B-B22A-8EE89C82326F}">
          <p14:sldIdLst>
            <p14:sldId id="2076138465"/>
            <p14:sldId id="264"/>
            <p14:sldId id="4511"/>
            <p14:sldId id="4512"/>
            <p14:sldId id="4513"/>
            <p14:sldId id="4514"/>
            <p14:sldId id="4520"/>
            <p14:sldId id="4515"/>
            <p14:sldId id="2147469759"/>
            <p14:sldId id="4516"/>
            <p14:sldId id="2147469758"/>
            <p14:sldId id="1840"/>
            <p14:sldId id="2147469398"/>
            <p14:sldId id="2147469757"/>
          </p14:sldIdLst>
        </p14:section>
      </p14:sectionLst>
    </p:ext>
    <p:ext uri="{EFAFB233-063F-42B5-8137-9DF3F51BA10A}">
      <p15:sldGuideLst xmlns:p15="http://schemas.microsoft.com/office/powerpoint/2012/main">
        <p15:guide id="2" orient="horz" pos="640" userDrawn="1">
          <p15:clr>
            <a:srgbClr val="A4A3A4"/>
          </p15:clr>
        </p15:guide>
        <p15:guide id="3"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2F2F"/>
    <a:srgbClr val="FFFFFF"/>
    <a:srgbClr val="666666"/>
    <a:srgbClr val="000000"/>
    <a:srgbClr val="8661C5"/>
    <a:srgbClr val="D59DFF"/>
    <a:srgbClr val="50E6FF"/>
    <a:srgbClr val="0069BA"/>
    <a:srgbClr val="9BF00B"/>
    <a:srgbClr val="0F78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69BC68-DF3D-46E0-A181-6D934A7BDD31}" v="10" dt="2022-02-11T13:55:39.3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6321" autoAdjust="0"/>
  </p:normalViewPr>
  <p:slideViewPr>
    <p:cSldViewPr snapToGrid="0">
      <p:cViewPr varScale="1">
        <p:scale>
          <a:sx n="80" d="100"/>
          <a:sy n="80" d="100"/>
        </p:scale>
        <p:origin x="60" y="330"/>
      </p:cViewPr>
      <p:guideLst>
        <p:guide orient="horz" pos="640"/>
        <p:guide pos="3840"/>
      </p:guideLst>
    </p:cSldViewPr>
  </p:slideViewPr>
  <p:outlineViewPr>
    <p:cViewPr>
      <p:scale>
        <a:sx n="33" d="100"/>
        <a:sy n="33" d="100"/>
      </p:scale>
      <p:origin x="0" y="-44436"/>
    </p:cViewPr>
  </p:outlineViewPr>
  <p:notesTextViewPr>
    <p:cViewPr>
      <p:scale>
        <a:sx n="3" d="2"/>
        <a:sy n="3" d="2"/>
      </p:scale>
      <p:origin x="0" y="0"/>
    </p:cViewPr>
  </p:notesTextViewPr>
  <p:sorterViewPr>
    <p:cViewPr varScale="1">
      <p:scale>
        <a:sx n="1" d="1"/>
        <a:sy n="1" d="1"/>
      </p:scale>
      <p:origin x="0" y="-20925"/>
    </p:cViewPr>
  </p:sorterViewPr>
  <p:notesViewPr>
    <p:cSldViewPr snapToGrid="0" showGuides="1">
      <p:cViewPr varScale="1">
        <p:scale>
          <a:sx n="169" d="100"/>
          <a:sy n="169" d="100"/>
        </p:scale>
        <p:origin x="523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UI" pitchFamily="34" charset="0"/>
              </a:rPr>
              <a:t>2/11/2022 2:55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08-20T11:09:25.329"/>
    </inkml:context>
    <inkml:brush xml:id="br0">
      <inkml:brushProperty name="width" value="0.05" units="cm"/>
      <inkml:brushProperty name="height" value="0.05" units="cm"/>
    </inkml:brush>
  </inkml:definitions>
  <inkml:trace contextRef="#ctx0" brushRef="#br0">1 0 9816 0 0,'0'0'360'0'0,"1"2"-238"0"0,2 0-119 0 0,0 1-1 0 0,-1 0 0 0 0,0 0 1 0 0,0 0-1 0 0,4 6 1 0 0,8 11-98 0 0,-12-17-3 0 0,0-1 0 0 0,1 1-1 0 0,-1 0 1 0 0,0-1-1 0 0,-1 1 1 0 0,1 0-1 0 0,0 0 1 0 0,-1 0 0 0 0,0 0-1 0 0,0 1 1 0 0,0-1-1 0 0,0 0 1 0 0,0 0-1 0 0,0 1 1 0 0,-1-1 0 0 0,0 7-1 0 0,0-9-110 0 0,4 8-221 0 0,-3 2 154 0 0,-1-1-18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6CE63F-9E7F-4C04-9D0D-FCA25A8E9E86}" type="datetime8">
              <a:rPr lang="en-US" smtClean="0"/>
              <a:t>2/11/2022 2:55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panose="020B0502040204020203"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0854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927788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2/11/2022 2:55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77204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664537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27881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2/11/2022 2:55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141181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3174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2/11/2022 2:55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3174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3174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52001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latin typeface="Segoe"/>
            </a:endParaRPr>
          </a:p>
        </p:txBody>
      </p:sp>
    </p:spTree>
    <p:extLst>
      <p:ext uri="{BB962C8B-B14F-4D97-AF65-F5344CB8AC3E}">
        <p14:creationId xmlns:p14="http://schemas.microsoft.com/office/powerpoint/2010/main" val="14255998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0.jp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9.jp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1.xml"/><Relationship Id="rId5" Type="http://schemas.openxmlformats.org/officeDocument/2006/relationships/image" Target="../media/image23.jpeg"/><Relationship Id="rId4" Type="http://schemas.openxmlformats.org/officeDocument/2006/relationships/image" Target="../media/image22.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1.xml"/><Relationship Id="rId4" Type="http://schemas.openxmlformats.org/officeDocument/2006/relationships/image" Target="../media/image31.jpe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1.xml"/><Relationship Id="rId5" Type="http://schemas.openxmlformats.org/officeDocument/2006/relationships/image" Target="../media/image32.jpeg"/><Relationship Id="rId4" Type="http://schemas.openxmlformats.org/officeDocument/2006/relationships/image" Target="../media/image31.jpe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2.xml"/><Relationship Id="rId4" Type="http://schemas.openxmlformats.org/officeDocument/2006/relationships/image" Target="../media/image41.jp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2.xml"/><Relationship Id="rId4" Type="http://schemas.openxmlformats.org/officeDocument/2006/relationships/image" Target="../media/image41.jp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2.xml"/><Relationship Id="rId4" Type="http://schemas.openxmlformats.org/officeDocument/2006/relationships/image" Target="../media/image41.jpg"/></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Master" Target="../slideMasters/slideMaster3.xml"/><Relationship Id="rId5" Type="http://schemas.openxmlformats.org/officeDocument/2006/relationships/image" Target="../media/image51.emf"/><Relationship Id="rId4" Type="http://schemas.openxmlformats.org/officeDocument/2006/relationships/image" Target="../media/image50.svg"/></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Master" Target="../slideMasters/slideMaster3.xml"/><Relationship Id="rId4" Type="http://schemas.openxmlformats.org/officeDocument/2006/relationships/image" Target="../media/image63.jpeg"/></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Master" Target="../slideMasters/slideMaster3.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Master" Target="../slideMasters/slideMaster3.xml"/><Relationship Id="rId4" Type="http://schemas.openxmlformats.org/officeDocument/2006/relationships/image" Target="../media/image74.jpeg"/></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4" name="Picture Placeholder 3">
            <a:extLst>
              <a:ext uri="{FF2B5EF4-FFF2-40B4-BE49-F238E27FC236}">
                <a16:creationId xmlns:a16="http://schemas.microsoft.com/office/drawing/2014/main" id="{40BC5B99-509C-464A-99BC-BB61027E6D1A}"/>
              </a:ext>
            </a:extLst>
          </p:cNvPr>
          <p:cNvSpPr>
            <a:spLocks noGrp="1"/>
          </p:cNvSpPr>
          <p:nvPr>
            <p:ph type="pic" sz="quarter" idx="13"/>
          </p:nvPr>
        </p:nvSpPr>
        <p:spPr>
          <a:xfrm>
            <a:off x="5326063" y="0"/>
            <a:ext cx="6865937" cy="6858000"/>
          </a:xfrm>
        </p:spPr>
        <p:txBody>
          <a:bodyPr/>
          <a:lstStyle/>
          <a:p>
            <a:r>
              <a:rPr lang="en-US"/>
              <a:t>Click icon to add picture</a:t>
            </a:r>
          </a:p>
        </p:txBody>
      </p:sp>
    </p:spTree>
    <p:extLst>
      <p:ext uri="{BB962C8B-B14F-4D97-AF65-F5344CB8AC3E}">
        <p14:creationId xmlns:p14="http://schemas.microsoft.com/office/powerpoint/2010/main" val="30174309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userDrawn="1">
          <p15:clr>
            <a:srgbClr val="5ACBF0"/>
          </p15:clr>
        </p15:guide>
        <p15:guide id="3" pos="3355" userDrawn="1">
          <p15:clr>
            <a:srgbClr val="5ACBF0"/>
          </p15:clr>
        </p15:guide>
        <p15:guide id="5" orient="horz" pos="2160" userDrawn="1">
          <p15:clr>
            <a:srgbClr val="FBAE40"/>
          </p15:clr>
        </p15:guide>
        <p15:guide id="6" orient="horz" pos="2229" userDrawn="1">
          <p15:clr>
            <a:srgbClr val="5ACBF0"/>
          </p15:clr>
        </p15:guide>
        <p15:guide id="7" pos="2996" userDrawn="1">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dirty="0"/>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1D16804B-3245-9A4C-A340-6FF89CF57D54}"/>
              </a:ext>
            </a:extLst>
          </p:cNvPr>
          <p:cNvSpPr>
            <a:spLocks noGrp="1"/>
          </p:cNvSpPr>
          <p:nvPr>
            <p:ph type="pic" sz="quarter" idx="13"/>
          </p:nvPr>
        </p:nvSpPr>
        <p:spPr>
          <a:xfrm>
            <a:off x="5334000" y="0"/>
            <a:ext cx="6858000" cy="6858000"/>
          </a:xfrm>
        </p:spPr>
        <p:txBody>
          <a:bodyPr/>
          <a:lstStyle/>
          <a:p>
            <a:r>
              <a:rPr lang="en-US"/>
              <a:t>Click icon to add picture</a:t>
            </a:r>
          </a:p>
        </p:txBody>
      </p:sp>
    </p:spTree>
    <p:extLst>
      <p:ext uri="{BB962C8B-B14F-4D97-AF65-F5344CB8AC3E}">
        <p14:creationId xmlns:p14="http://schemas.microsoft.com/office/powerpoint/2010/main" val="16054354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9385043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6132" userDrawn="1">
          <p15:clr>
            <a:srgbClr val="5ACBF0"/>
          </p15:clr>
        </p15:guide>
        <p15:guide id="4"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Left Title Black Bkg">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0899690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Left Title White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EC770E93-46FB-B04C-AFC6-A97F7105D84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936989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3840" userDrawn="1">
          <p15:clr>
            <a:srgbClr val="5ACBF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8495981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Square Border Photo">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475615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Event name or presentation title </a:t>
            </a:r>
          </a:p>
        </p:txBody>
      </p:sp>
      <p:sp>
        <p:nvSpPr>
          <p:cNvPr id="5" name="Text Placeholder 4"/>
          <p:cNvSpPr>
            <a:spLocks noGrp="1"/>
          </p:cNvSpPr>
          <p:nvPr>
            <p:ph type="body" sz="quarter" idx="12" hasCustomPrompt="1"/>
          </p:nvPr>
        </p:nvSpPr>
        <p:spPr>
          <a:xfrm>
            <a:off x="584200" y="3962400"/>
            <a:ext cx="475615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F20930C2-FF47-3F44-BA93-EEDCB40578EB}"/>
              </a:ext>
            </a:extLst>
          </p:cNvPr>
          <p:cNvSpPr>
            <a:spLocks noGrp="1"/>
          </p:cNvSpPr>
          <p:nvPr>
            <p:ph type="pic" sz="quarter" idx="13"/>
          </p:nvPr>
        </p:nvSpPr>
        <p:spPr>
          <a:xfrm>
            <a:off x="5627688" y="292100"/>
            <a:ext cx="6270625" cy="6272213"/>
          </a:xfrm>
        </p:spPr>
        <p:txBody>
          <a:bodyPr/>
          <a:lstStyle/>
          <a:p>
            <a:r>
              <a:rPr lang="en-US"/>
              <a:t>Click icon to add picture</a:t>
            </a:r>
          </a:p>
        </p:txBody>
      </p:sp>
    </p:spTree>
    <p:extLst>
      <p:ext uri="{BB962C8B-B14F-4D97-AF65-F5344CB8AC3E}">
        <p14:creationId xmlns:p14="http://schemas.microsoft.com/office/powerpoint/2010/main" val="8673704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pos="3545" userDrawn="1">
          <p15:clr>
            <a:srgbClr val="FBAE40"/>
          </p15:clr>
        </p15:guide>
        <p15:guide id="6" pos="33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Color Bkg">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5999618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Black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dirty="0"/>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3694579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userDrawn="1">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23299196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1337368"/>
      </p:ext>
    </p:extLst>
  </p:cSld>
  <p:clrMapOvr>
    <a:masterClrMapping/>
  </p:clrMapOvr>
  <p:transition>
    <p:fade/>
  </p:transition>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5720065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367971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857019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070883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96918344"/>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3881619"/>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dirty="0"/>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6551895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userDrawn="1">
          <p15:clr>
            <a:srgbClr val="5ACBF0"/>
          </p15:clr>
        </p15:guide>
        <p15:guide id="7" pos="1795" userDrawn="1">
          <p15:clr>
            <a:srgbClr val="5ACBF0"/>
          </p15:clr>
        </p15:guide>
        <p15:guide id="8" pos="3035" userDrawn="1">
          <p15:clr>
            <a:srgbClr val="5ACBF0"/>
          </p15:clr>
        </p15:guide>
        <p15:guide id="9" pos="3221" userDrawn="1">
          <p15:clr>
            <a:srgbClr val="5ACBF0"/>
          </p15:clr>
        </p15:guide>
        <p15:guide id="10" pos="4461" userDrawn="1">
          <p15:clr>
            <a:srgbClr val="5ACBF0"/>
          </p15:clr>
        </p15:guide>
        <p15:guide id="11" pos="5890" userDrawn="1">
          <p15:clr>
            <a:srgbClr val="5ACBF0"/>
          </p15:clr>
        </p15:guide>
        <p15:guide id="12" orient="horz" pos="1436">
          <p15:clr>
            <a:srgbClr val="5ACBF0"/>
          </p15:clr>
        </p15:guide>
        <p15:guide id="13" pos="4646" userDrawn="1">
          <p15:clr>
            <a:srgbClr val="5ACBF0"/>
          </p15:clr>
        </p15:guide>
        <p15:guide id="14" pos="6072" userDrawn="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079845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endParaRPr lang="en-US" dirty="0"/>
          </a:p>
        </p:txBody>
      </p:sp>
    </p:spTree>
    <p:extLst>
      <p:ext uri="{BB962C8B-B14F-4D97-AF65-F5344CB8AC3E}">
        <p14:creationId xmlns:p14="http://schemas.microsoft.com/office/powerpoint/2010/main" val="6133845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438585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userDrawn="1">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userDrawn="1">
          <p15:clr>
            <a:srgbClr val="5ACBF0"/>
          </p15:clr>
        </p15:guide>
        <p15:guide id="29" orient="horz" pos="1271" userDrawn="1">
          <p15:clr>
            <a:srgbClr val="5ACBF0"/>
          </p15:clr>
        </p15:guide>
        <p15:guide id="30" orient="horz" pos="288" userDrawn="1">
          <p15:clr>
            <a:srgbClr val="5ACBF0"/>
          </p15:clr>
        </p15:guide>
        <p15:guide id="31" pos="3840" userDrawn="1">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 Background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109616-29F5-2A48-AD26-C036688E660A}"/>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844675"/>
            <a:ext cx="11018838" cy="4424363"/>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589192910"/>
      </p:ext>
    </p:extLst>
  </p:cSld>
  <p:clrMapOvr>
    <a:masterClrMapping/>
  </p:clrMapOvr>
  <p:transition>
    <p:fade/>
  </p:transition>
  <p:extLst>
    <p:ext uri="{DCECCB84-F9BA-43D5-87BE-67443E8EF086}">
      <p15:sldGuideLst xmlns:p15="http://schemas.microsoft.com/office/powerpoint/2012/main">
        <p15:guide id="2" orient="horz" pos="1162" userDrawn="1">
          <p15:clr>
            <a:srgbClr val="5ACBF0"/>
          </p15:clr>
        </p15:guide>
        <p15:guide id="3" orient="horz" pos="288">
          <p15:clr>
            <a:srgbClr val="5ACBF0"/>
          </p15:clr>
        </p15:guide>
        <p15:guide id="5" orient="horz" pos="90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er Background Two Column Bulle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3A5130-10A1-954A-B139-8F920AB6EC86}"/>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accent3"/>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844674"/>
            <a:ext cx="5211763"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844674"/>
            <a:ext cx="5219700"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287030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er Background Two Column Non-bullete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D08175-261D-A74C-8918-CB97ADB19271}"/>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853052"/>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844675"/>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58693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er Background Two Column Content with Subhead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941E1A-46FF-9B43-8237-B9FAC6645B8E}"/>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851161"/>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495686"/>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844675"/>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489200"/>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3330693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Background Three Column Bullet with Sub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0B838-FFE7-3848-8346-94C828955739}"/>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7971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7905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7971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2089322"/>
      </p:ext>
    </p:extLst>
  </p:cSld>
  <p:clrMapOvr>
    <a:masterClrMapping/>
  </p:clrMapOvr>
  <p:transition>
    <p:fade/>
  </p:transition>
  <p:extLst>
    <p:ext uri="{DCECCB84-F9BA-43D5-87BE-67443E8EF086}">
      <p15:sldGuideLst xmlns:p15="http://schemas.microsoft.com/office/powerpoint/2012/main">
        <p15:guide id="3" orient="horz" pos="1162" userDrawn="1">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er Background Four Column Bullet with Subtitl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7D56507-64E9-FD49-A968-94669A530F3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996806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162" userDrawn="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er 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7" name="Straight Connector 6">
            <a:extLst>
              <a:ext uri="{FF2B5EF4-FFF2-40B4-BE49-F238E27FC236}">
                <a16:creationId xmlns:a16="http://schemas.microsoft.com/office/drawing/2014/main" id="{8EDAE969-6DFB-AD4B-A4BB-4C9D04F1489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25104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er Line 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tx1"/>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AE9361ED-1B01-E94D-9CDA-29127BEC918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52274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er Line 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6161C8D7-A314-D146-8B0F-88DAD8C243A2}"/>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3180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eader Background 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43174"/>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7699"/>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3"/>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B52B4BDF-7433-F544-8549-B08FCF3FD2A9}"/>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75761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userDrawn="1">
          <p15:clr>
            <a:srgbClr val="5ACBF0"/>
          </p15:clr>
        </p15:guide>
        <p15:guide id="4" pos="3656">
          <p15:clr>
            <a:srgbClr val="5ACBF0"/>
          </p15:clr>
        </p15:guide>
        <p15:guide id="5" pos="4024">
          <p15:clr>
            <a:srgbClr val="5ACBF0"/>
          </p15:clr>
        </p15:guide>
        <p15:guide id="7" orient="horz" pos="905" userDrawn="1">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er Line 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CF841732-6515-3E42-A4B2-E3983B953B2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68791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er Line 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6758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er Line Four Column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70829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Line 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2502F9BD-EF25-7144-AB08-9EDFAA5C2CE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890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8886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Jan</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Feb</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Mar</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Apr</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May</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Jun</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Jul</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Aug</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Sep</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Oct</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Nov</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Dec</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7838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1378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185091634"/>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_Header Line 12 Months">
    <p:bg>
      <p:bgPr>
        <a:solidFill>
          <a:schemeClr val="tx2"/>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accent3"/>
                </a:solidFill>
              </a:defRPr>
            </a:lvl1pPr>
          </a:lstStyle>
          <a:p>
            <a:r>
              <a:rPr lang="en-US"/>
              <a:t>Click to edit Master title style</a:t>
            </a:r>
            <a:endParaRPr lang="en-US" dirty="0"/>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dirty="0"/>
              <a:t>Label</a:t>
            </a:r>
          </a:p>
        </p:txBody>
      </p:sp>
    </p:spTree>
    <p:extLst>
      <p:ext uri="{BB962C8B-B14F-4D97-AF65-F5344CB8AC3E}">
        <p14:creationId xmlns:p14="http://schemas.microsoft.com/office/powerpoint/2010/main" val="1598530170"/>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4_Header Line 12 Month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9C8D47-3F89-2440-BD17-30886A5B991A}"/>
              </a:ext>
            </a:extLst>
          </p:cNvPr>
          <p:cNvSpPr/>
          <p:nvPr userDrawn="1"/>
        </p:nvSpPr>
        <p:spPr bwMode="auto">
          <a:xfrm>
            <a:off x="0"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3477325" cy="1107996"/>
          </a:xfrm>
        </p:spPr>
        <p:txBody>
          <a:bodyPr wrap="square">
            <a:spAutoFit/>
          </a:bodyPr>
          <a:lstStyle>
            <a:lvl1pPr>
              <a:defRPr>
                <a:solidFill>
                  <a:schemeClr val="accent3"/>
                </a:solidFill>
              </a:defRPr>
            </a:lvl1pPr>
          </a:lstStyle>
          <a:p>
            <a:r>
              <a:rPr lang="en-US"/>
              <a:t>Click to edit Master title style</a:t>
            </a:r>
            <a:endParaRPr lang="en-US" dirty="0"/>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dirty="0"/>
              <a:t>Label</a:t>
            </a:r>
          </a:p>
        </p:txBody>
      </p:sp>
      <p:sp>
        <p:nvSpPr>
          <p:cNvPr id="5" name="Text Placeholder 4">
            <a:extLst>
              <a:ext uri="{FF2B5EF4-FFF2-40B4-BE49-F238E27FC236}">
                <a16:creationId xmlns:a16="http://schemas.microsoft.com/office/drawing/2014/main" id="{C0CD7CCE-7A0A-2445-87E0-A18FB3B723C6}"/>
              </a:ext>
            </a:extLst>
          </p:cNvPr>
          <p:cNvSpPr>
            <a:spLocks noGrp="1"/>
          </p:cNvSpPr>
          <p:nvPr>
            <p:ph type="body" sz="quarter" idx="34"/>
          </p:nvPr>
        </p:nvSpPr>
        <p:spPr>
          <a:xfrm>
            <a:off x="584200" y="2017713"/>
            <a:ext cx="3481388" cy="43088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212407088"/>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userDrawn="1">
          <p15:clr>
            <a:srgbClr val="FBAE40"/>
          </p15:clr>
        </p15:guide>
        <p15:guide id="32" orient="horz" pos="275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dirty="0"/>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948112344"/>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7" orient="horz" pos="1968">
          <p15:clr>
            <a:srgbClr val="5ACBF0"/>
          </p15:clr>
        </p15:guide>
        <p15:guide id="8" orient="horz" pos="2226">
          <p15:clr>
            <a:srgbClr val="5ACBF0"/>
          </p15:clr>
        </p15:guide>
        <p15:guide id="10" pos="3729" userDrawn="1">
          <p15:clr>
            <a:srgbClr val="C35EA4"/>
          </p15:clr>
        </p15:guide>
        <p15:guide id="11" pos="2993">
          <p15:clr>
            <a:srgbClr val="5ACBF0"/>
          </p15:clr>
        </p15:guide>
        <p15:guide id="12" pos="3543">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51151599"/>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5" orient="horz" pos="2160" userDrawn="1">
          <p15:clr>
            <a:srgbClr val="5ACBF0"/>
          </p15:clr>
        </p15:guide>
        <p15:guide id="6" pos="2991">
          <p15:clr>
            <a:srgbClr val="5ACBF0"/>
          </p15:clr>
        </p15:guide>
        <p15:guide id="7" pos="3728" userDrawn="1">
          <p15:clr>
            <a:srgbClr val="C35EA4"/>
          </p15:clr>
        </p15:guide>
        <p15:guide id="8" pos="3544">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dirty="0"/>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35627901"/>
      </p:ext>
    </p:extLst>
  </p:cSld>
  <p:clrMapOvr>
    <a:masterClrMapping/>
  </p:clrMapOvr>
  <p:transition>
    <p:fade/>
  </p:transition>
  <p:extLst>
    <p:ext uri="{DCECCB84-F9BA-43D5-87BE-67443E8EF086}">
      <p15:sldGuideLst xmlns:p15="http://schemas.microsoft.com/office/powerpoint/2012/main">
        <p15:guide id="2" pos="3360" userDrawn="1">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Square Photo Lef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0"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7192963"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7192963" y="1436688"/>
            <a:ext cx="3470275" cy="2043636"/>
          </a:xfrm>
        </p:spPr>
        <p:txBody>
          <a:bodyPr/>
          <a:lstStyle>
            <a:lvl1pPr marL="0" indent="0">
              <a:buFontTx/>
              <a:buNone/>
              <a:defRPr/>
            </a:lvl1pPr>
            <a:lvl2pPr marL="228600" indent="0">
              <a:buFontTx/>
              <a:buNone/>
              <a:defRPr/>
            </a:lvl2pPr>
            <a:lvl3pPr marL="457200" indent="0">
              <a:buFontTx/>
              <a:buNone/>
              <a:defRPr/>
            </a:lvl3pPr>
            <a:lvl4pPr marL="661988" indent="0">
              <a:buFontTx/>
              <a:buNone/>
              <a:defRPr/>
            </a:lvl4pPr>
            <a:lvl5pPr marL="855663"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352849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Square Photo Righ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5299075" y="0"/>
            <a:ext cx="6892925" cy="6858000"/>
          </a:xfrm>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584200" y="457200"/>
            <a:ext cx="4416425" cy="553998"/>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584200" y="1436688"/>
            <a:ext cx="3470275" cy="2302169"/>
          </a:xfrm>
        </p:spPr>
        <p:txBody>
          <a:bodyPr/>
          <a:lstStyle>
            <a:lvl1pPr marL="0" indent="0">
              <a:buFontTx/>
              <a:buNone/>
              <a:defRPr sz="2200"/>
            </a:lvl1pPr>
            <a:lvl2pPr marL="228600" indent="0">
              <a:buFontTx/>
              <a:buNone/>
              <a:defRPr sz="2200"/>
            </a:lvl2pPr>
            <a:lvl3pPr marL="457200" indent="0">
              <a:buFontTx/>
              <a:buNone/>
              <a:defRPr sz="2200"/>
            </a:lvl3pPr>
            <a:lvl4pPr marL="661988" indent="0">
              <a:buFontTx/>
              <a:buNone/>
              <a:defRPr sz="2200"/>
            </a:lvl4pPr>
            <a:lvl5pPr marL="855663" indent="0">
              <a:buFontTx/>
              <a:buNone/>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516701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3160" userDrawn="1">
          <p15:clr>
            <a:srgbClr val="A4A3A4"/>
          </p15:clr>
        </p15:guide>
        <p15:guide id="19" pos="3341" userDrawn="1">
          <p15:clr>
            <a:srgbClr val="A4A3A4"/>
          </p15:clr>
        </p15:guide>
        <p15:guide id="28" orient="horz" pos="905">
          <p15:clr>
            <a:srgbClr val="5ACBF0"/>
          </p15:clr>
        </p15:guide>
        <p15:guide id="30"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full bleed upp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585789"/>
            <a:ext cx="12192000" cy="1362282"/>
          </a:xfrm>
          <a:noFill/>
        </p:spPr>
        <p:txBody>
          <a:bodyPr lIns="585216" tIns="0" rIns="585216" bIns="586800" anchor="t"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179627729"/>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861443602"/>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603402083"/>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5" name="Title 1">
            <a:extLst>
              <a:ext uri="{FF2B5EF4-FFF2-40B4-BE49-F238E27FC236}">
                <a16:creationId xmlns:a16="http://schemas.microsoft.com/office/drawing/2014/main" id="{04D80903-AB2F-EA47-B1B9-181A4D5084E7}"/>
              </a:ext>
            </a:extLst>
          </p:cNvPr>
          <p:cNvSpPr txBox="1">
            <a:spLocks/>
          </p:cNvSpPr>
          <p:nvPr userDrawn="1"/>
        </p:nvSpPr>
        <p:spPr>
          <a:xfrm>
            <a:off x="584200" y="2425780"/>
            <a:ext cx="5511800" cy="1107996"/>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3600" b="0" kern="1200" cap="none" spc="-50" baseline="0">
                <a:ln w="3175">
                  <a:noFill/>
                </a:ln>
                <a:solidFill>
                  <a:schemeClr val="tx1"/>
                </a:solidFill>
                <a:effectLst/>
                <a:latin typeface="+mj-lt"/>
                <a:ea typeface="+mn-ea"/>
                <a:cs typeface="Segoe UI" panose="020B0502040204020203" pitchFamily="34" charset="0"/>
              </a:defRPr>
            </a:lvl1pPr>
          </a:lstStyle>
          <a:p>
            <a:r>
              <a:rPr lang="en-US"/>
              <a:t>Event name or presentation title </a:t>
            </a:r>
            <a:endParaRPr lang="en-US" dirty="0"/>
          </a:p>
        </p:txBody>
      </p:sp>
      <p:sp>
        <p:nvSpPr>
          <p:cNvPr id="7" name="Text Placeholder 4">
            <a:extLst>
              <a:ext uri="{FF2B5EF4-FFF2-40B4-BE49-F238E27FC236}">
                <a16:creationId xmlns:a16="http://schemas.microsoft.com/office/drawing/2014/main" id="{A200C02C-4314-EE45-A300-21710CAE4FE5}"/>
              </a:ext>
            </a:extLst>
          </p:cNvPr>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dirty="0"/>
              <a:t>Speaker name or subtitle text</a:t>
            </a:r>
          </a:p>
        </p:txBody>
      </p:sp>
      <p:pic>
        <p:nvPicPr>
          <p:cNvPr id="9" name="MS logo white - EMF" descr="Microsoft logo white text version">
            <a:extLst>
              <a:ext uri="{FF2B5EF4-FFF2-40B4-BE49-F238E27FC236}">
                <a16:creationId xmlns:a16="http://schemas.microsoft.com/office/drawing/2014/main" id="{EDE56B65-3E69-6146-8830-D107DE1E3AE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19094434"/>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dirty="0"/>
              <a:t>Click to edit </a:t>
            </a:r>
            <a:br>
              <a:rPr lang="en-US" dirty="0"/>
            </a:br>
            <a:r>
              <a:rPr lang="en-US" dirty="0"/>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096866871"/>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userDrawn="1">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9083819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userDrawn="1">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7251365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866287"/>
            <a:ext cx="11018520" cy="553998"/>
          </a:xfrm>
        </p:spPr>
        <p:txBody>
          <a:bodyPr anchor="ctr"/>
          <a:lstStyle>
            <a:lvl1pPr algn="l">
              <a:defRPr/>
            </a:lvl1pPr>
          </a:lstStyle>
          <a:p>
            <a:r>
              <a:rPr lang="en-US"/>
              <a:t>Click to edit Master title style</a:t>
            </a:r>
            <a:endParaRPr lang="en-US" dirty="0"/>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2058752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userDrawn="1">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4605948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userDrawn="1">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84225213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userDrawn="1">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47435705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userDrawn="1">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624772569"/>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4" orient="horz" pos="3209" userDrawn="1">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userDrawn="1">
          <p15:clr>
            <a:srgbClr val="5ACBF0"/>
          </p15:clr>
        </p15:guide>
        <p15:guide id="15" pos="3451" userDrawn="1">
          <p15:clr>
            <a:srgbClr val="5ACBF0"/>
          </p15:clr>
        </p15:guide>
        <p15:guide id="16" pos="4229" userDrawn="1">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982817732"/>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userDrawn="1">
          <p15:clr>
            <a:srgbClr val="5ACBF0"/>
          </p15:clr>
        </p15:guide>
        <p15:guide id="15" pos="2168" userDrawn="1">
          <p15:clr>
            <a:srgbClr val="5ACBF0"/>
          </p15:clr>
        </p15:guide>
        <p15:guide id="16" pos="2944" userDrawn="1">
          <p15:clr>
            <a:srgbClr val="5ACBF0"/>
          </p15:clr>
        </p15:guide>
        <p15:guide id="17" pos="4738" userDrawn="1">
          <p15:clr>
            <a:srgbClr val="5ACBF0"/>
          </p15:clr>
        </p15:guide>
        <p15:guide id="18" pos="5514" userDrawn="1">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45299928"/>
      </p:ext>
    </p:extLst>
  </p:cSld>
  <p:clrMapOvr>
    <a:masterClrMapping/>
  </p:clrMapOvr>
  <p:transition>
    <p:fade/>
  </p:transition>
  <p:extLst>
    <p:ext uri="{DCECCB84-F9BA-43D5-87BE-67443E8EF086}">
      <p15:sldGuideLst xmlns:p15="http://schemas.microsoft.com/office/powerpoint/2012/main">
        <p15:guide id="1" orient="horz" pos="720" userDrawn="1">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userDrawn="1">
          <p15:clr>
            <a:srgbClr val="5ACBF0"/>
          </p15:clr>
        </p15:guide>
        <p15:guide id="16" pos="1524" userDrawn="1">
          <p15:clr>
            <a:srgbClr val="5ACBF0"/>
          </p15:clr>
        </p15:guide>
        <p15:guide id="17" pos="2298" userDrawn="1">
          <p15:clr>
            <a:srgbClr val="5ACBF0"/>
          </p15:clr>
        </p15:guide>
        <p15:guide id="18" pos="3450" userDrawn="1">
          <p15:clr>
            <a:srgbClr val="5ACBF0"/>
          </p15:clr>
        </p15:guide>
        <p15:guide id="19" pos="4230" userDrawn="1">
          <p15:clr>
            <a:srgbClr val="5ACBF0"/>
          </p15:clr>
        </p15:guide>
        <p15:guide id="20" pos="5380" userDrawn="1">
          <p15:clr>
            <a:srgbClr val="5ACBF0"/>
          </p15:clr>
        </p15:guide>
        <p15:guide id="21" pos="6156" userDrawn="1">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0590399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56160264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userDrawn="1">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66753169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userDrawn="1">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endParaRPr lang="en-US" dirty="0"/>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7464684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userDrawn="1">
          <p15:clr>
            <a:srgbClr val="5ACBF0"/>
          </p15:clr>
        </p15:guide>
        <p15:guide id="3" pos="6216" userDrawn="1">
          <p15:clr>
            <a:srgbClr val="5ACBF0"/>
          </p15:clr>
        </p15:guide>
        <p15:guide id="5" pos="5850" userDrawn="1">
          <p15:clr>
            <a:srgbClr val="5ACBF0"/>
          </p15:clr>
        </p15:guide>
        <p15:guide id="7" pos="4392" userDrawn="1">
          <p15:clr>
            <a:srgbClr val="5ACBF0"/>
          </p15:clr>
        </p15:guide>
        <p15:guide id="8" pos="3292" userDrawn="1">
          <p15:clr>
            <a:srgbClr val="5ACBF0"/>
          </p15:clr>
        </p15:guide>
        <p15:guide id="10" pos="2926">
          <p15:clr>
            <a:srgbClr val="5ACBF0"/>
          </p15:clr>
        </p15:guide>
        <p15:guide id="11" pos="4754" userDrawn="1">
          <p15:clr>
            <a:srgbClr val="5ACBF0"/>
          </p15:clr>
        </p15:guide>
        <p15:guide id="13" pos="1464" userDrawn="1">
          <p15:clr>
            <a:srgbClr val="5ACBF0"/>
          </p15:clr>
        </p15:guide>
        <p15:guide id="14" orient="horz" pos="1440">
          <p15:clr>
            <a:srgbClr val="5ACBF0"/>
          </p15:clr>
        </p15:guide>
        <p15:guide id="15" pos="1830" userDrawn="1">
          <p15:clr>
            <a:srgbClr val="5ACBF0"/>
          </p15:clr>
        </p15:guide>
        <p15:guide id="16" orient="horz" pos="2533" userDrawn="1">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slide 1b">
    <p:bg>
      <p:bgRef idx="1001">
        <a:schemeClr val="bg2"/>
      </p:bgRef>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DD89A49A-58E0-6646-8574-0B0729961CFB}"/>
              </a:ext>
            </a:extLst>
          </p:cNvPr>
          <p:cNvSpPr>
            <a:spLocks noGrp="1"/>
          </p:cNvSpPr>
          <p:nvPr>
            <p:ph type="body" sz="quarter" idx="18" hasCustomPrompt="1"/>
          </p:nvPr>
        </p:nvSpPr>
        <p:spPr>
          <a:xfrm>
            <a:off x="1739900" y="3779493"/>
            <a:ext cx="5795963" cy="276999"/>
          </a:xfrm>
        </p:spPr>
        <p:txBody>
          <a:bodyPr/>
          <a:lstStyle>
            <a:lvl1pPr marL="0" indent="0" algn="l">
              <a:spcBef>
                <a:spcPts val="0"/>
              </a:spcBef>
              <a:buNone/>
              <a:defRPr sz="1800">
                <a:solidFill>
                  <a:schemeClr val="tx1"/>
                </a:solidFill>
                <a:latin typeface="+mj-lt"/>
              </a:defRPr>
            </a:lvl1pPr>
          </a:lstStyle>
          <a:p>
            <a:pPr lvl="0"/>
            <a:r>
              <a:rPr lang="en-US" dirty="0"/>
              <a:t>Name attribute</a:t>
            </a:r>
          </a:p>
        </p:txBody>
      </p:sp>
      <p:sp>
        <p:nvSpPr>
          <p:cNvPr id="9" name="Text Placeholder 3">
            <a:extLst>
              <a:ext uri="{FF2B5EF4-FFF2-40B4-BE49-F238E27FC236}">
                <a16:creationId xmlns:a16="http://schemas.microsoft.com/office/drawing/2014/main" id="{53C890AF-C449-E34D-86FC-4BE82A41ED0D}"/>
              </a:ext>
            </a:extLst>
          </p:cNvPr>
          <p:cNvSpPr>
            <a:spLocks noGrp="1"/>
          </p:cNvSpPr>
          <p:nvPr>
            <p:ph type="body" sz="quarter" idx="20" hasCustomPrompt="1"/>
          </p:nvPr>
        </p:nvSpPr>
        <p:spPr>
          <a:xfrm>
            <a:off x="1739900" y="4077072"/>
            <a:ext cx="5795963" cy="215444"/>
          </a:xfrm>
        </p:spPr>
        <p:txBody>
          <a:bodyPr/>
          <a:lstStyle>
            <a:lvl1pPr marL="0" indent="0" algn="l">
              <a:spcBef>
                <a:spcPts val="0"/>
              </a:spcBef>
              <a:buNone/>
              <a:defRPr sz="1400">
                <a:solidFill>
                  <a:schemeClr val="tx1"/>
                </a:solidFill>
                <a:latin typeface="+mn-lt"/>
              </a:defRPr>
            </a:lvl1pPr>
          </a:lstStyle>
          <a:p>
            <a:pPr lvl="0"/>
            <a:r>
              <a:rPr lang="en-US" dirty="0"/>
              <a:t>Job title or another attribute</a:t>
            </a:r>
          </a:p>
        </p:txBody>
      </p:sp>
      <p:sp>
        <p:nvSpPr>
          <p:cNvPr id="10" name="Title 1">
            <a:extLst>
              <a:ext uri="{FF2B5EF4-FFF2-40B4-BE49-F238E27FC236}">
                <a16:creationId xmlns:a16="http://schemas.microsoft.com/office/drawing/2014/main" id="{4B9A47D2-7C06-3E47-802E-BD98760204B1}"/>
              </a:ext>
            </a:extLst>
          </p:cNvPr>
          <p:cNvSpPr>
            <a:spLocks noGrp="1"/>
          </p:cNvSpPr>
          <p:nvPr>
            <p:ph type="title" hasCustomPrompt="1"/>
          </p:nvPr>
        </p:nvSpPr>
        <p:spPr>
          <a:xfrm>
            <a:off x="1739899" y="2025650"/>
            <a:ext cx="9866313" cy="1661993"/>
          </a:xfrm>
        </p:spPr>
        <p:txBody>
          <a:bodyPr anchor="b"/>
          <a:lstStyle>
            <a:lvl1pPr>
              <a:defRPr>
                <a:solidFill>
                  <a:schemeClr val="accent3"/>
                </a:solidFill>
              </a:defRPr>
            </a:lvl1pPr>
          </a:lstStyle>
          <a:p>
            <a:r>
              <a:rPr lang="en-US" dirty="0"/>
              <a:t>Add quote text here Add quote text here Add quote text here Add quote text here Add quote text here</a:t>
            </a:r>
          </a:p>
        </p:txBody>
      </p:sp>
    </p:spTree>
    <p:extLst>
      <p:ext uri="{BB962C8B-B14F-4D97-AF65-F5344CB8AC3E}">
        <p14:creationId xmlns:p14="http://schemas.microsoft.com/office/powerpoint/2010/main" val="327056325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slide 2b">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39D5D9-B234-7B4F-90F8-2A7ABA2E4ABF}"/>
              </a:ext>
            </a:extLst>
          </p:cNvPr>
          <p:cNvSpPr/>
          <p:nvPr userDrawn="1"/>
        </p:nvSpPr>
        <p:spPr bwMode="auto">
          <a:xfrm>
            <a:off x="0" y="0"/>
            <a:ext cx="8128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549D697E-24D0-AB42-8E18-256C047E4063}"/>
              </a:ext>
            </a:extLst>
          </p:cNvPr>
          <p:cNvSpPr>
            <a:spLocks noGrp="1"/>
          </p:cNvSpPr>
          <p:nvPr>
            <p:ph type="body" sz="quarter" idx="18" hasCustomPrompt="1"/>
          </p:nvPr>
        </p:nvSpPr>
        <p:spPr>
          <a:xfrm>
            <a:off x="8420100" y="2044961"/>
            <a:ext cx="3478213" cy="276999"/>
          </a:xfrm>
        </p:spPr>
        <p:txBody>
          <a:bodyPr/>
          <a:lstStyle>
            <a:lvl1pPr marL="0" indent="0" algn="l">
              <a:spcBef>
                <a:spcPts val="0"/>
              </a:spcBef>
              <a:buNone/>
              <a:defRPr sz="1800">
                <a:latin typeface="+mj-lt"/>
              </a:defRPr>
            </a:lvl1pPr>
          </a:lstStyle>
          <a:p>
            <a:pPr lvl="0"/>
            <a:r>
              <a:rPr lang="en-US" dirty="0"/>
              <a:t>Name attribute</a:t>
            </a:r>
          </a:p>
        </p:txBody>
      </p:sp>
      <p:sp>
        <p:nvSpPr>
          <p:cNvPr id="6" name="Text Placeholder 3">
            <a:extLst>
              <a:ext uri="{FF2B5EF4-FFF2-40B4-BE49-F238E27FC236}">
                <a16:creationId xmlns:a16="http://schemas.microsoft.com/office/drawing/2014/main" id="{BA94D27E-F2D3-4E43-B280-E6CF5DAAF0EF}"/>
              </a:ext>
            </a:extLst>
          </p:cNvPr>
          <p:cNvSpPr>
            <a:spLocks noGrp="1"/>
          </p:cNvSpPr>
          <p:nvPr>
            <p:ph type="body" sz="quarter" idx="20" hasCustomPrompt="1"/>
          </p:nvPr>
        </p:nvSpPr>
        <p:spPr>
          <a:xfrm>
            <a:off x="8420100" y="2342540"/>
            <a:ext cx="3478213"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7" name="Title 1">
            <a:extLst>
              <a:ext uri="{FF2B5EF4-FFF2-40B4-BE49-F238E27FC236}">
                <a16:creationId xmlns:a16="http://schemas.microsoft.com/office/drawing/2014/main" id="{89F65E91-FAFD-244C-A86D-629BF5974C9C}"/>
              </a:ext>
            </a:extLst>
          </p:cNvPr>
          <p:cNvSpPr>
            <a:spLocks noGrp="1"/>
          </p:cNvSpPr>
          <p:nvPr>
            <p:ph type="title" hasCustomPrompt="1"/>
          </p:nvPr>
        </p:nvSpPr>
        <p:spPr>
          <a:xfrm>
            <a:off x="1163638" y="2025650"/>
            <a:ext cx="6372225" cy="553998"/>
          </a:xfrm>
        </p:spPr>
        <p:txBody>
          <a:bodyPr anchor="t"/>
          <a:lstStyle>
            <a:lvl1pPr>
              <a:defRPr>
                <a:solidFill>
                  <a:schemeClr val="accent3"/>
                </a:solidFill>
              </a:defRPr>
            </a:lvl1pPr>
          </a:lstStyle>
          <a:p>
            <a:r>
              <a:rPr lang="en-US" dirty="0"/>
              <a:t>Add quote text here</a:t>
            </a:r>
          </a:p>
        </p:txBody>
      </p:sp>
    </p:spTree>
    <p:extLst>
      <p:ext uri="{BB962C8B-B14F-4D97-AF65-F5344CB8AC3E}">
        <p14:creationId xmlns:p14="http://schemas.microsoft.com/office/powerpoint/2010/main" val="160695231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733"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with picture - alt">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1163638" y="3779493"/>
            <a:ext cx="6372225" cy="276999"/>
          </a:xfrm>
        </p:spPr>
        <p:txBody>
          <a:bodyPr/>
          <a:lstStyle>
            <a:lvl1pPr marL="0" indent="0" algn="l">
              <a:spcBef>
                <a:spcPts val="0"/>
              </a:spcBef>
              <a:buNone/>
              <a:defRPr sz="1800">
                <a:solidFill>
                  <a:schemeClr val="accent6"/>
                </a:solidFill>
                <a:latin typeface="+mj-lt"/>
              </a:defRPr>
            </a:lvl1pPr>
          </a:lstStyle>
          <a:p>
            <a:pPr lvl="0"/>
            <a:r>
              <a:rPr lang="en-US" dirty="0"/>
              <a:t>Name attribute</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5" name="Picture Placeholder 24">
            <a:extLst>
              <a:ext uri="{FF2B5EF4-FFF2-40B4-BE49-F238E27FC236}">
                <a16:creationId xmlns:a16="http://schemas.microsoft.com/office/drawing/2014/main" id="{DB4C8BDC-6825-414F-89F2-3D7A2187253C}"/>
              </a:ext>
            </a:extLst>
          </p:cNvPr>
          <p:cNvSpPr>
            <a:spLocks noGrp="1"/>
          </p:cNvSpPr>
          <p:nvPr>
            <p:ph type="pic" sz="quarter" idx="19"/>
          </p:nvPr>
        </p:nvSpPr>
        <p:spPr>
          <a:xfrm>
            <a:off x="7835900" y="0"/>
            <a:ext cx="4356100" cy="6858000"/>
          </a:xfrm>
        </p:spPr>
        <p:txBody>
          <a:bodyPr/>
          <a:lstStyle/>
          <a:p>
            <a:r>
              <a:rPr lang="en-US"/>
              <a:t>Click icon to add picture</a:t>
            </a:r>
            <a:endParaRPr lang="en-US" dirty="0"/>
          </a:p>
        </p:txBody>
      </p:sp>
      <p:sp>
        <p:nvSpPr>
          <p:cNvPr id="26" name="Text Placeholder 3">
            <a:extLst>
              <a:ext uri="{FF2B5EF4-FFF2-40B4-BE49-F238E27FC236}">
                <a16:creationId xmlns:a16="http://schemas.microsoft.com/office/drawing/2014/main" id="{90DE3A0D-12BA-BE4F-85C2-FCD13F863574}"/>
              </a:ext>
            </a:extLst>
          </p:cNvPr>
          <p:cNvSpPr>
            <a:spLocks noGrp="1"/>
          </p:cNvSpPr>
          <p:nvPr>
            <p:ph type="body" sz="quarter" idx="20" hasCustomPrompt="1"/>
          </p:nvPr>
        </p:nvSpPr>
        <p:spPr>
          <a:xfrm>
            <a:off x="1163638" y="4077072"/>
            <a:ext cx="6372225" cy="215444"/>
          </a:xfrm>
        </p:spPr>
        <p:txBody>
          <a:bodyPr/>
          <a:lstStyle>
            <a:lvl1pPr marL="0" indent="0" algn="l">
              <a:spcBef>
                <a:spcPts val="0"/>
              </a:spcBef>
              <a:buNone/>
              <a:defRPr sz="1400">
                <a:solidFill>
                  <a:schemeClr val="accent6"/>
                </a:solidFill>
                <a:latin typeface="+mn-lt"/>
              </a:defRPr>
            </a:lvl1pPr>
          </a:lstStyle>
          <a:p>
            <a:pPr lvl="0"/>
            <a:r>
              <a:rPr lang="en-US" dirty="0"/>
              <a:t>Job title or another attribute</a:t>
            </a:r>
          </a:p>
        </p:txBody>
      </p:sp>
      <p:sp>
        <p:nvSpPr>
          <p:cNvPr id="27" name="Title 1">
            <a:extLst>
              <a:ext uri="{FF2B5EF4-FFF2-40B4-BE49-F238E27FC236}">
                <a16:creationId xmlns:a16="http://schemas.microsoft.com/office/drawing/2014/main" id="{4AA6D598-4BC5-AF4E-B609-A7442E6DEBD3}"/>
              </a:ext>
            </a:extLst>
          </p:cNvPr>
          <p:cNvSpPr>
            <a:spLocks noGrp="1"/>
          </p:cNvSpPr>
          <p:nvPr>
            <p:ph type="title" hasCustomPrompt="1"/>
          </p:nvPr>
        </p:nvSpPr>
        <p:spPr>
          <a:xfrm>
            <a:off x="1163638" y="2025650"/>
            <a:ext cx="6372225" cy="553998"/>
          </a:xfrm>
        </p:spPr>
        <p:txBody>
          <a:bodyPr anchor="t"/>
          <a:lstStyle>
            <a:lvl1pPr>
              <a:defRPr>
                <a:solidFill>
                  <a:schemeClr val="tx1"/>
                </a:solidFill>
              </a:defRPr>
            </a:lvl1pPr>
          </a:lstStyle>
          <a:p>
            <a:r>
              <a:rPr lang="en-US" dirty="0"/>
              <a:t>Add quote text here</a:t>
            </a:r>
          </a:p>
        </p:txBody>
      </p:sp>
    </p:spTree>
    <p:extLst>
      <p:ext uri="{BB962C8B-B14F-4D97-AF65-F5344CB8AC3E}">
        <p14:creationId xmlns:p14="http://schemas.microsoft.com/office/powerpoint/2010/main" val="103861675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733" userDrawn="1">
          <p15:clr>
            <a:srgbClr val="5ACBF0"/>
          </p15:clr>
        </p15:guide>
        <p15:guide id="7" pos="4747" userDrawn="1">
          <p15:clr>
            <a:srgbClr val="5ACBF0"/>
          </p15:clr>
        </p15:guide>
        <p15:guide id="8" pos="4936">
          <p15:clr>
            <a:srgbClr val="5ACBF0"/>
          </p15:clr>
        </p15:guide>
        <p15:guide id="9" pos="5123">
          <p15:clr>
            <a:srgbClr val="5ACBF0"/>
          </p15:clr>
        </p15:guide>
        <p15:guide id="10" orient="horz" pos="3465" userDrawn="1">
          <p15:clr>
            <a:srgbClr val="5ACBF0"/>
          </p15:clr>
        </p15:guide>
        <p15:guide id="11" orient="horz" pos="1956" userDrawn="1">
          <p15:clr>
            <a:srgbClr val="FBAE40"/>
          </p15:clr>
        </p15:guide>
        <p15:guide id="12" pos="1096"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dirty="0"/>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69616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04964009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Title and text side by s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48745"/>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9"/>
            <a:ext cx="1873779"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78310202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585789"/>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585789"/>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429000"/>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429000"/>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585789"/>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429000"/>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Tree>
    <p:extLst>
      <p:ext uri="{BB962C8B-B14F-4D97-AF65-F5344CB8AC3E}">
        <p14:creationId xmlns:p14="http://schemas.microsoft.com/office/powerpoint/2010/main" val="8148746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Left Title 3 Column Righ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961465"/>
            <a:ext cx="158908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961465"/>
            <a:ext cx="1584325"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818966"/>
            <a:ext cx="1589088" cy="2453246"/>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818965"/>
            <a:ext cx="1584325" cy="24532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968188"/>
            <a:ext cx="159543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832412"/>
            <a:ext cx="1595438" cy="2439800"/>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9" name="Text Placeholder 2">
            <a:extLst>
              <a:ext uri="{FF2B5EF4-FFF2-40B4-BE49-F238E27FC236}">
                <a16:creationId xmlns:a16="http://schemas.microsoft.com/office/drawing/2014/main" id="{CC8AF00F-83DA-104D-A2BF-D2C439FE9BB3}"/>
              </a:ext>
            </a:extLst>
          </p:cNvPr>
          <p:cNvSpPr>
            <a:spLocks noGrp="1"/>
          </p:cNvSpPr>
          <p:nvPr>
            <p:ph type="body" sz="quarter" idx="17" hasCustomPrompt="1"/>
          </p:nvPr>
        </p:nvSpPr>
        <p:spPr>
          <a:xfrm>
            <a:off x="4370387" y="585789"/>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1</a:t>
            </a:r>
          </a:p>
        </p:txBody>
      </p:sp>
      <p:sp>
        <p:nvSpPr>
          <p:cNvPr id="10" name="Text Placeholder 2">
            <a:extLst>
              <a:ext uri="{FF2B5EF4-FFF2-40B4-BE49-F238E27FC236}">
                <a16:creationId xmlns:a16="http://schemas.microsoft.com/office/drawing/2014/main" id="{24A44678-F325-7746-8C84-E6F44D505769}"/>
              </a:ext>
            </a:extLst>
          </p:cNvPr>
          <p:cNvSpPr>
            <a:spLocks noGrp="1"/>
          </p:cNvSpPr>
          <p:nvPr>
            <p:ph type="body" sz="quarter" idx="18" hasCustomPrompt="1"/>
          </p:nvPr>
        </p:nvSpPr>
        <p:spPr>
          <a:xfrm>
            <a:off x="7192962" y="585789"/>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2</a:t>
            </a:r>
          </a:p>
        </p:txBody>
      </p:sp>
      <p:sp>
        <p:nvSpPr>
          <p:cNvPr id="12" name="Text Placeholder 2">
            <a:extLst>
              <a:ext uri="{FF2B5EF4-FFF2-40B4-BE49-F238E27FC236}">
                <a16:creationId xmlns:a16="http://schemas.microsoft.com/office/drawing/2014/main" id="{0EF3CCAA-003D-324C-9FAA-5B5DC19336A2}"/>
              </a:ext>
            </a:extLst>
          </p:cNvPr>
          <p:cNvSpPr>
            <a:spLocks noGrp="1"/>
          </p:cNvSpPr>
          <p:nvPr>
            <p:ph type="body" sz="quarter" idx="19" hasCustomPrompt="1"/>
          </p:nvPr>
        </p:nvSpPr>
        <p:spPr>
          <a:xfrm>
            <a:off x="10013950" y="585789"/>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3</a:t>
            </a:r>
          </a:p>
        </p:txBody>
      </p:sp>
      <p:sp>
        <p:nvSpPr>
          <p:cNvPr id="13" name="Text Placeholder 2">
            <a:extLst>
              <a:ext uri="{FF2B5EF4-FFF2-40B4-BE49-F238E27FC236}">
                <a16:creationId xmlns:a16="http://schemas.microsoft.com/office/drawing/2014/main" id="{C2BCACD0-0017-9A49-9325-DCBC40CB2C2D}"/>
              </a:ext>
            </a:extLst>
          </p:cNvPr>
          <p:cNvSpPr>
            <a:spLocks noGrp="1"/>
          </p:cNvSpPr>
          <p:nvPr>
            <p:ph type="body" sz="quarter" idx="20" hasCustomPrompt="1"/>
          </p:nvPr>
        </p:nvSpPr>
        <p:spPr>
          <a:xfrm>
            <a:off x="4371875" y="3442448"/>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4</a:t>
            </a:r>
          </a:p>
        </p:txBody>
      </p:sp>
      <p:sp>
        <p:nvSpPr>
          <p:cNvPr id="14" name="Text Placeholder 2">
            <a:extLst>
              <a:ext uri="{FF2B5EF4-FFF2-40B4-BE49-F238E27FC236}">
                <a16:creationId xmlns:a16="http://schemas.microsoft.com/office/drawing/2014/main" id="{E251C719-BC21-8C4B-9DBC-6E80CFA162A9}"/>
              </a:ext>
            </a:extLst>
          </p:cNvPr>
          <p:cNvSpPr>
            <a:spLocks noGrp="1"/>
          </p:cNvSpPr>
          <p:nvPr>
            <p:ph type="body" sz="quarter" idx="21" hasCustomPrompt="1"/>
          </p:nvPr>
        </p:nvSpPr>
        <p:spPr>
          <a:xfrm>
            <a:off x="7198939" y="3442447"/>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5</a:t>
            </a:r>
          </a:p>
        </p:txBody>
      </p:sp>
      <p:sp>
        <p:nvSpPr>
          <p:cNvPr id="15" name="Text Placeholder 2">
            <a:extLst>
              <a:ext uri="{FF2B5EF4-FFF2-40B4-BE49-F238E27FC236}">
                <a16:creationId xmlns:a16="http://schemas.microsoft.com/office/drawing/2014/main" id="{F4273179-F1BC-0844-A024-D6A32BBE630E}"/>
              </a:ext>
            </a:extLst>
          </p:cNvPr>
          <p:cNvSpPr>
            <a:spLocks noGrp="1"/>
          </p:cNvSpPr>
          <p:nvPr>
            <p:ph type="body" sz="quarter" idx="22" hasCustomPrompt="1"/>
          </p:nvPr>
        </p:nvSpPr>
        <p:spPr>
          <a:xfrm>
            <a:off x="10013950" y="3453944"/>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dirty="0"/>
              <a:t>6</a:t>
            </a:r>
          </a:p>
        </p:txBody>
      </p:sp>
      <p:sp>
        <p:nvSpPr>
          <p:cNvPr id="17" name="Text Placeholder 16">
            <a:extLst>
              <a:ext uri="{FF2B5EF4-FFF2-40B4-BE49-F238E27FC236}">
                <a16:creationId xmlns:a16="http://schemas.microsoft.com/office/drawing/2014/main" id="{A6C6A35A-94DF-F144-AECD-CDD578CC4A7D}"/>
              </a:ext>
            </a:extLst>
          </p:cNvPr>
          <p:cNvSpPr>
            <a:spLocks noGrp="1"/>
          </p:cNvSpPr>
          <p:nvPr>
            <p:ph type="body" sz="quarter" idx="23"/>
          </p:nvPr>
        </p:nvSpPr>
        <p:spPr>
          <a:xfrm>
            <a:off x="584200" y="1436688"/>
            <a:ext cx="2538413" cy="1249573"/>
          </a:xfrm>
        </p:spPr>
        <p:txBody>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61988" indent="0">
              <a:buNone/>
              <a:defRPr sz="1400">
                <a:solidFill>
                  <a:schemeClr val="tx1"/>
                </a:solidFill>
              </a:defRPr>
            </a:lvl4pPr>
            <a:lvl5pPr marL="855663"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187997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2" pos="2561">
          <p15:clr>
            <a:srgbClr val="A4A3A4"/>
          </p15:clr>
        </p15:guide>
        <p15:guide id="13" pos="2744">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8" orient="horz" pos="905">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47770739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13" name="Text Placeholder 12">
            <a:extLst>
              <a:ext uri="{FF2B5EF4-FFF2-40B4-BE49-F238E27FC236}">
                <a16:creationId xmlns:a16="http://schemas.microsoft.com/office/drawing/2014/main" id="{5A7F7DDB-BF21-0B40-8DBB-D5BC0B4C25FC}"/>
              </a:ext>
            </a:extLst>
          </p:cNvPr>
          <p:cNvSpPr>
            <a:spLocks noGrp="1"/>
          </p:cNvSpPr>
          <p:nvPr>
            <p:ph type="body" sz="quarter" idx="12" hasCustomPrompt="1"/>
          </p:nvPr>
        </p:nvSpPr>
        <p:spPr>
          <a:xfrm>
            <a:off x="49418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4" name="Text Placeholder 12">
            <a:extLst>
              <a:ext uri="{FF2B5EF4-FFF2-40B4-BE49-F238E27FC236}">
                <a16:creationId xmlns:a16="http://schemas.microsoft.com/office/drawing/2014/main" id="{4BDDDD90-9BFD-D94C-A026-A013126F234B}"/>
              </a:ext>
            </a:extLst>
          </p:cNvPr>
          <p:cNvSpPr>
            <a:spLocks noGrp="1"/>
          </p:cNvSpPr>
          <p:nvPr>
            <p:ph type="body" sz="quarter" idx="13" hasCustomPrompt="1"/>
          </p:nvPr>
        </p:nvSpPr>
        <p:spPr>
          <a:xfrm>
            <a:off x="86882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5" name="Text Placeholder 12">
            <a:extLst>
              <a:ext uri="{FF2B5EF4-FFF2-40B4-BE49-F238E27FC236}">
                <a16:creationId xmlns:a16="http://schemas.microsoft.com/office/drawing/2014/main" id="{232B6EB5-03C8-914E-9180-000AE9B40A6D}"/>
              </a:ext>
            </a:extLst>
          </p:cNvPr>
          <p:cNvSpPr>
            <a:spLocks noGrp="1"/>
          </p:cNvSpPr>
          <p:nvPr>
            <p:ph type="body" sz="quarter" idx="14" hasCustomPrompt="1"/>
          </p:nvPr>
        </p:nvSpPr>
        <p:spPr>
          <a:xfrm>
            <a:off x="49419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6" name="Text Placeholder 12">
            <a:extLst>
              <a:ext uri="{FF2B5EF4-FFF2-40B4-BE49-F238E27FC236}">
                <a16:creationId xmlns:a16="http://schemas.microsoft.com/office/drawing/2014/main" id="{E05CAB66-4649-1E49-8948-4B95A4DA20C6}"/>
              </a:ext>
            </a:extLst>
          </p:cNvPr>
          <p:cNvSpPr>
            <a:spLocks noGrp="1"/>
          </p:cNvSpPr>
          <p:nvPr>
            <p:ph type="body" sz="quarter" idx="15" hasCustomPrompt="1"/>
          </p:nvPr>
        </p:nvSpPr>
        <p:spPr>
          <a:xfrm>
            <a:off x="86883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7" name="Text Placeholder 12">
            <a:extLst>
              <a:ext uri="{FF2B5EF4-FFF2-40B4-BE49-F238E27FC236}">
                <a16:creationId xmlns:a16="http://schemas.microsoft.com/office/drawing/2014/main" id="{42F89A67-E82E-F843-9DEB-23D191BCA6DA}"/>
              </a:ext>
            </a:extLst>
          </p:cNvPr>
          <p:cNvSpPr>
            <a:spLocks noGrp="1"/>
          </p:cNvSpPr>
          <p:nvPr>
            <p:ph type="body" sz="quarter" idx="16" hasCustomPrompt="1"/>
          </p:nvPr>
        </p:nvSpPr>
        <p:spPr>
          <a:xfrm>
            <a:off x="49419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
        <p:nvSpPr>
          <p:cNvPr id="18" name="Text Placeholder 12">
            <a:extLst>
              <a:ext uri="{FF2B5EF4-FFF2-40B4-BE49-F238E27FC236}">
                <a16:creationId xmlns:a16="http://schemas.microsoft.com/office/drawing/2014/main" id="{0B8598BC-5AC5-AD4D-A8E2-20CD9CD176BF}"/>
              </a:ext>
            </a:extLst>
          </p:cNvPr>
          <p:cNvSpPr>
            <a:spLocks noGrp="1"/>
          </p:cNvSpPr>
          <p:nvPr>
            <p:ph type="body" sz="quarter" idx="17" hasCustomPrompt="1"/>
          </p:nvPr>
        </p:nvSpPr>
        <p:spPr>
          <a:xfrm>
            <a:off x="86883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dirty="0" err="1"/>
              <a:t>Firstname</a:t>
            </a:r>
            <a:r>
              <a:rPr lang="en-US" dirty="0"/>
              <a:t> </a:t>
            </a:r>
            <a:r>
              <a:rPr lang="en-US" dirty="0" err="1"/>
              <a:t>Lastname</a:t>
            </a:r>
            <a:endParaRPr lang="en-US" dirty="0"/>
          </a:p>
          <a:p>
            <a:pPr lvl="1"/>
            <a:r>
              <a:rPr lang="en-US" dirty="0"/>
              <a:t>Title</a:t>
            </a:r>
          </a:p>
          <a:p>
            <a:pPr lvl="1"/>
            <a:endParaRPr lang="en-US" dirty="0"/>
          </a:p>
          <a:p>
            <a:pPr lvl="1"/>
            <a:r>
              <a:rPr lang="en-US" dirty="0"/>
              <a:t>m: xxx-xxx-</a:t>
            </a:r>
            <a:r>
              <a:rPr lang="en-US" dirty="0" err="1"/>
              <a:t>xxxx</a:t>
            </a:r>
            <a:endParaRPr lang="en-US" dirty="0"/>
          </a:p>
          <a:p>
            <a:pPr lvl="1"/>
            <a:r>
              <a:rPr lang="en-US" dirty="0"/>
              <a:t>t: xxx-xxx-</a:t>
            </a:r>
            <a:r>
              <a:rPr lang="en-US" dirty="0" err="1"/>
              <a:t>xxxx</a:t>
            </a:r>
            <a:endParaRPr lang="en-US" dirty="0"/>
          </a:p>
          <a:p>
            <a:pPr lvl="1"/>
            <a:r>
              <a:rPr lang="en-US" dirty="0"/>
              <a:t>e: </a:t>
            </a:r>
            <a:r>
              <a:rPr lang="en-US" dirty="0" err="1"/>
              <a:t>xxxxxxxxxxxxxxxxx@microsoft.com</a:t>
            </a:r>
            <a:endParaRPr lang="en-US" dirty="0"/>
          </a:p>
        </p:txBody>
      </p:sp>
    </p:spTree>
    <p:extLst>
      <p:ext uri="{BB962C8B-B14F-4D97-AF65-F5344CB8AC3E}">
        <p14:creationId xmlns:p14="http://schemas.microsoft.com/office/powerpoint/2010/main" val="367836929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dirty="0"/>
              <a:t>Resources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9" name="Text Placeholder 4">
            <a:extLst>
              <a:ext uri="{FF2B5EF4-FFF2-40B4-BE49-F238E27FC236}">
                <a16:creationId xmlns:a16="http://schemas.microsoft.com/office/drawing/2014/main" id="{8F144F22-0BD6-9648-A319-DDB697CF396B}"/>
              </a:ext>
            </a:extLst>
          </p:cNvPr>
          <p:cNvSpPr>
            <a:spLocks noGrp="1"/>
          </p:cNvSpPr>
          <p:nvPr>
            <p:ph type="body" sz="quarter" idx="12" hasCustomPrompt="1"/>
          </p:nvPr>
        </p:nvSpPr>
        <p:spPr>
          <a:xfrm>
            <a:off x="8688289"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0" name="Text Placeholder 7">
            <a:extLst>
              <a:ext uri="{FF2B5EF4-FFF2-40B4-BE49-F238E27FC236}">
                <a16:creationId xmlns:a16="http://schemas.microsoft.com/office/drawing/2014/main" id="{5CF58F7B-2211-6646-985A-CAD949B1B5E7}"/>
              </a:ext>
            </a:extLst>
          </p:cNvPr>
          <p:cNvSpPr>
            <a:spLocks noGrp="1"/>
          </p:cNvSpPr>
          <p:nvPr>
            <p:ph type="body" sz="quarter" idx="13" hasCustomPrompt="1"/>
          </p:nvPr>
        </p:nvSpPr>
        <p:spPr>
          <a:xfrm>
            <a:off x="8688288"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1" name="Text Placeholder 4">
            <a:extLst>
              <a:ext uri="{FF2B5EF4-FFF2-40B4-BE49-F238E27FC236}">
                <a16:creationId xmlns:a16="http://schemas.microsoft.com/office/drawing/2014/main" id="{405EE505-078A-9D4D-AB44-E74DDB284FDF}"/>
              </a:ext>
            </a:extLst>
          </p:cNvPr>
          <p:cNvSpPr>
            <a:spLocks noGrp="1"/>
          </p:cNvSpPr>
          <p:nvPr>
            <p:ph type="body" sz="quarter" idx="14" hasCustomPrompt="1"/>
          </p:nvPr>
        </p:nvSpPr>
        <p:spPr>
          <a:xfrm>
            <a:off x="4943872"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2" name="Text Placeholder 7">
            <a:extLst>
              <a:ext uri="{FF2B5EF4-FFF2-40B4-BE49-F238E27FC236}">
                <a16:creationId xmlns:a16="http://schemas.microsoft.com/office/drawing/2014/main" id="{C8C6E084-6AAE-1F47-A359-962769636923}"/>
              </a:ext>
            </a:extLst>
          </p:cNvPr>
          <p:cNvSpPr>
            <a:spLocks noGrp="1"/>
          </p:cNvSpPr>
          <p:nvPr>
            <p:ph type="body" sz="quarter" idx="15" hasCustomPrompt="1"/>
          </p:nvPr>
        </p:nvSpPr>
        <p:spPr>
          <a:xfrm>
            <a:off x="4943871"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3" name="Text Placeholder 4">
            <a:extLst>
              <a:ext uri="{FF2B5EF4-FFF2-40B4-BE49-F238E27FC236}">
                <a16:creationId xmlns:a16="http://schemas.microsoft.com/office/drawing/2014/main" id="{1028C337-4BBC-0847-9E7B-072AA5006B67}"/>
              </a:ext>
            </a:extLst>
          </p:cNvPr>
          <p:cNvSpPr>
            <a:spLocks noGrp="1"/>
          </p:cNvSpPr>
          <p:nvPr>
            <p:ph type="body" sz="quarter" idx="16" hasCustomPrompt="1"/>
          </p:nvPr>
        </p:nvSpPr>
        <p:spPr>
          <a:xfrm>
            <a:off x="8688388"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4" name="Text Placeholder 7">
            <a:extLst>
              <a:ext uri="{FF2B5EF4-FFF2-40B4-BE49-F238E27FC236}">
                <a16:creationId xmlns:a16="http://schemas.microsoft.com/office/drawing/2014/main" id="{3CA908C0-CC26-994C-BCBB-16677F403D53}"/>
              </a:ext>
            </a:extLst>
          </p:cNvPr>
          <p:cNvSpPr>
            <a:spLocks noGrp="1"/>
          </p:cNvSpPr>
          <p:nvPr>
            <p:ph type="body" sz="quarter" idx="17" hasCustomPrompt="1"/>
          </p:nvPr>
        </p:nvSpPr>
        <p:spPr>
          <a:xfrm>
            <a:off x="8688387"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5" name="Text Placeholder 4">
            <a:extLst>
              <a:ext uri="{FF2B5EF4-FFF2-40B4-BE49-F238E27FC236}">
                <a16:creationId xmlns:a16="http://schemas.microsoft.com/office/drawing/2014/main" id="{2DF3FE50-082A-0948-BD94-1E474F8B6650}"/>
              </a:ext>
            </a:extLst>
          </p:cNvPr>
          <p:cNvSpPr>
            <a:spLocks noGrp="1"/>
          </p:cNvSpPr>
          <p:nvPr>
            <p:ph type="body" sz="quarter" idx="18" hasCustomPrompt="1"/>
          </p:nvPr>
        </p:nvSpPr>
        <p:spPr>
          <a:xfrm>
            <a:off x="4943971"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6" name="Text Placeholder 7">
            <a:extLst>
              <a:ext uri="{FF2B5EF4-FFF2-40B4-BE49-F238E27FC236}">
                <a16:creationId xmlns:a16="http://schemas.microsoft.com/office/drawing/2014/main" id="{51B46850-7DCD-C045-8688-B3173EA7128A}"/>
              </a:ext>
            </a:extLst>
          </p:cNvPr>
          <p:cNvSpPr>
            <a:spLocks noGrp="1"/>
          </p:cNvSpPr>
          <p:nvPr>
            <p:ph type="body" sz="quarter" idx="19" hasCustomPrompt="1"/>
          </p:nvPr>
        </p:nvSpPr>
        <p:spPr>
          <a:xfrm>
            <a:off x="4943970"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7" name="Text Placeholder 4">
            <a:extLst>
              <a:ext uri="{FF2B5EF4-FFF2-40B4-BE49-F238E27FC236}">
                <a16:creationId xmlns:a16="http://schemas.microsoft.com/office/drawing/2014/main" id="{2281B86D-86C4-EF4D-8E51-FA06DC5C129C}"/>
              </a:ext>
            </a:extLst>
          </p:cNvPr>
          <p:cNvSpPr>
            <a:spLocks noGrp="1"/>
          </p:cNvSpPr>
          <p:nvPr>
            <p:ph type="body" sz="quarter" idx="20" hasCustomPrompt="1"/>
          </p:nvPr>
        </p:nvSpPr>
        <p:spPr>
          <a:xfrm>
            <a:off x="8688388"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38" name="Text Placeholder 7">
            <a:extLst>
              <a:ext uri="{FF2B5EF4-FFF2-40B4-BE49-F238E27FC236}">
                <a16:creationId xmlns:a16="http://schemas.microsoft.com/office/drawing/2014/main" id="{CD7C6A60-8B27-F941-BE59-3393319E04A8}"/>
              </a:ext>
            </a:extLst>
          </p:cNvPr>
          <p:cNvSpPr>
            <a:spLocks noGrp="1"/>
          </p:cNvSpPr>
          <p:nvPr>
            <p:ph type="body" sz="quarter" idx="21" hasCustomPrompt="1"/>
          </p:nvPr>
        </p:nvSpPr>
        <p:spPr>
          <a:xfrm>
            <a:off x="8688387"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
        <p:nvSpPr>
          <p:cNvPr id="39" name="Text Placeholder 4">
            <a:extLst>
              <a:ext uri="{FF2B5EF4-FFF2-40B4-BE49-F238E27FC236}">
                <a16:creationId xmlns:a16="http://schemas.microsoft.com/office/drawing/2014/main" id="{65525191-F6B4-544C-B681-5D4D7614A715}"/>
              </a:ext>
            </a:extLst>
          </p:cNvPr>
          <p:cNvSpPr>
            <a:spLocks noGrp="1"/>
          </p:cNvSpPr>
          <p:nvPr>
            <p:ph type="body" sz="quarter" idx="22" hasCustomPrompt="1"/>
          </p:nvPr>
        </p:nvSpPr>
        <p:spPr>
          <a:xfrm>
            <a:off x="4943971"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a:t>Resource type</a:t>
            </a:r>
          </a:p>
        </p:txBody>
      </p:sp>
      <p:sp>
        <p:nvSpPr>
          <p:cNvPr id="40" name="Text Placeholder 7">
            <a:extLst>
              <a:ext uri="{FF2B5EF4-FFF2-40B4-BE49-F238E27FC236}">
                <a16:creationId xmlns:a16="http://schemas.microsoft.com/office/drawing/2014/main" id="{382BF458-E658-2448-A63F-544B4E757619}"/>
              </a:ext>
            </a:extLst>
          </p:cNvPr>
          <p:cNvSpPr>
            <a:spLocks noGrp="1"/>
          </p:cNvSpPr>
          <p:nvPr>
            <p:ph type="body" sz="quarter" idx="23" hasCustomPrompt="1"/>
          </p:nvPr>
        </p:nvSpPr>
        <p:spPr>
          <a:xfrm>
            <a:off x="4943970"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dirty="0"/>
              <a:t>Resource name</a:t>
            </a:r>
          </a:p>
          <a:p>
            <a:pPr lvl="0"/>
            <a:r>
              <a:rPr lang="en-US" dirty="0"/>
              <a:t>Resource name</a:t>
            </a:r>
          </a:p>
        </p:txBody>
      </p:sp>
    </p:spTree>
    <p:extLst>
      <p:ext uri="{BB962C8B-B14F-4D97-AF65-F5344CB8AC3E}">
        <p14:creationId xmlns:p14="http://schemas.microsoft.com/office/powerpoint/2010/main" val="152312443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75747"/>
          </a:xfrm>
        </p:spPr>
        <p:txBody>
          <a:bodyPr anchor="t">
            <a:noAutofit/>
          </a:bodyPr>
          <a:lstStyle>
            <a:lvl1pPr>
              <a:defRPr>
                <a:solidFill>
                  <a:schemeClr val="accent3"/>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584200" y="1286005"/>
            <a:ext cx="3187700" cy="4983033"/>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dirty="0"/>
              <a:t>Subtitle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9248679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783590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4200" y="585788"/>
            <a:ext cx="6088063" cy="608698"/>
          </a:xfrm>
        </p:spPr>
        <p:txBody>
          <a:bodyPr anchor="t">
            <a:noAutofit/>
          </a:bodyPr>
          <a:lstStyle>
            <a:lvl1pPr>
              <a:defRPr>
                <a:solidFill>
                  <a:schemeClr val="tx2"/>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8361404" y="585788"/>
            <a:ext cx="3247983" cy="5683249"/>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731C9FF9-0EE9-A946-8C26-107C9EB0E78C}"/>
              </a:ext>
            </a:extLst>
          </p:cNvPr>
          <p:cNvSpPr>
            <a:spLocks noGrp="1"/>
          </p:cNvSpPr>
          <p:nvPr>
            <p:ph type="body" sz="quarter" idx="12"/>
          </p:nvPr>
        </p:nvSpPr>
        <p:spPr>
          <a:xfrm>
            <a:off x="584200" y="1196752"/>
            <a:ext cx="6088063" cy="2232247"/>
          </a:xfrm>
        </p:spPr>
        <p:txBody>
          <a:bodyPr anchor="t">
            <a:noAutofit/>
          </a:bodyPr>
          <a:lstStyle>
            <a:lvl1pPr marL="0" indent="0">
              <a:spcAft>
                <a:spcPts val="600"/>
              </a:spcAft>
              <a:buFont typeface="Wingdings" panose="05000000000000000000" pitchFamily="2" charset="2"/>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5047256"/>
      </p:ext>
    </p:extLst>
  </p:cSld>
  <p:clrMapOvr>
    <a:masterClrMapping/>
  </p:clrMapOvr>
  <p:transition>
    <p:fade/>
  </p:transition>
  <p:extLst>
    <p:ext uri="{DCECCB84-F9BA-43D5-87BE-67443E8EF086}">
      <p15:sldGuideLst xmlns:p15="http://schemas.microsoft.com/office/powerpoint/2012/main">
        <p15:guide id="13" pos="4929" userDrawn="1">
          <p15:clr>
            <a:srgbClr val="5ACBF0"/>
          </p15:clr>
        </p15:guide>
        <p15:guide id="29" orient="horz" pos="2160">
          <p15:clr>
            <a:srgbClr val="5ACBF0"/>
          </p15:clr>
        </p15:guide>
        <p15:guide id="30" pos="4566" userDrawn="1">
          <p15:clr>
            <a:srgbClr val="5ACBF0"/>
          </p15:clr>
        </p15:guide>
        <p15:guide id="31" pos="4203" userDrawn="1">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text side by sid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noAutofit/>
          </a:bodyPr>
          <a:lstStyle>
            <a:lvl1pPr>
              <a:defRPr>
                <a:solidFill>
                  <a:schemeClr val="tx1"/>
                </a:solidFill>
              </a:defRPr>
            </a:lvl1pPr>
          </a:lstStyle>
          <a:p>
            <a:r>
              <a:rPr lang="en-US" dirty="0"/>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88644385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text side by side 5">
    <p:bg>
      <p:bgRef idx="1001">
        <a:schemeClr val="bg2"/>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8DDDE60-CF92-3E47-B933-9AD563CFC823}"/>
              </a:ext>
              <a:ext uri="{C183D7F6-B498-43B3-948B-1728B52AA6E4}">
                <adec:decorative xmlns:adec="http://schemas.microsoft.com/office/drawing/2017/decorative" val="1"/>
              </a:ext>
            </a:extLst>
          </p:cNvPr>
          <p:cNvCxnSpPr>
            <a:cxnSpLocks/>
          </p:cNvCxnSpPr>
          <p:nvPr userDrawn="1"/>
        </p:nvCxnSpPr>
        <p:spPr>
          <a:xfrm>
            <a:off x="6096000" y="1989442"/>
            <a:ext cx="0" cy="2879117"/>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A9E8FB02-E25B-E14D-8924-32CC3949ADD1}"/>
              </a:ext>
            </a:extLst>
          </p:cNvPr>
          <p:cNvSpPr>
            <a:spLocks noGrp="1"/>
          </p:cNvSpPr>
          <p:nvPr>
            <p:ph type="title" hasCustomPrompt="1"/>
          </p:nvPr>
        </p:nvSpPr>
        <p:spPr>
          <a:xfrm>
            <a:off x="588263" y="585788"/>
            <a:ext cx="4894962" cy="5683250"/>
          </a:xfrm>
        </p:spPr>
        <p:txBody>
          <a:bodyPr anchor="ctr">
            <a:noAutofit/>
          </a:bodyPr>
          <a:lstStyle>
            <a:lvl1pPr>
              <a:defRPr>
                <a:solidFill>
                  <a:schemeClr val="accent3"/>
                </a:solidFill>
              </a:defRPr>
            </a:lvl1pPr>
          </a:lstStyle>
          <a:p>
            <a:r>
              <a:rPr lang="en-US" dirty="0"/>
              <a:t>Title</a:t>
            </a:r>
          </a:p>
        </p:txBody>
      </p:sp>
      <p:sp>
        <p:nvSpPr>
          <p:cNvPr id="6" name="Text Placeholder 2">
            <a:extLst>
              <a:ext uri="{FF2B5EF4-FFF2-40B4-BE49-F238E27FC236}">
                <a16:creationId xmlns:a16="http://schemas.microsoft.com/office/drawing/2014/main" id="{C74FD3CD-1AFC-E14A-A565-37F4D59C5377}"/>
              </a:ext>
            </a:extLst>
          </p:cNvPr>
          <p:cNvSpPr>
            <a:spLocks noGrp="1"/>
          </p:cNvSpPr>
          <p:nvPr>
            <p:ph type="body" sz="quarter" idx="11"/>
          </p:nvPr>
        </p:nvSpPr>
        <p:spPr>
          <a:xfrm>
            <a:off x="6672262" y="585788"/>
            <a:ext cx="4937125"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05326340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6" pos="3749">
          <p15:clr>
            <a:srgbClr val="A4A3A4"/>
          </p15:clr>
        </p15:guide>
        <p15:guide id="17" pos="3931" userDrawn="1">
          <p15:clr>
            <a:srgbClr val="A4A3A4"/>
          </p15:clr>
        </p15:guide>
        <p15:guide id="28" pos="3840">
          <p15:clr>
            <a:srgbClr val="F26B43"/>
          </p15:clr>
        </p15:guide>
        <p15:guide id="29" pos="3454" userDrawn="1">
          <p15:clr>
            <a:srgbClr val="FBAE40"/>
          </p15:clr>
        </p15:guide>
        <p15:guide id="30" pos="4203"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roject Profi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3" y="585788"/>
            <a:ext cx="4726687" cy="850900"/>
          </a:xfrm>
        </p:spPr>
        <p:txBody>
          <a:bodyPr anchor="t">
            <a:noAutofit/>
          </a:bodyPr>
          <a:lstStyle>
            <a:lvl1pPr>
              <a:defRPr>
                <a:solidFill>
                  <a:schemeClr val="accent3"/>
                </a:solidFill>
              </a:defRPr>
            </a:lvl1pPr>
          </a:lstStyle>
          <a:p>
            <a:r>
              <a:rPr lang="en-US" dirty="0"/>
              <a:t>Project Name</a:t>
            </a:r>
          </a:p>
        </p:txBody>
      </p:sp>
      <p:cxnSp>
        <p:nvCxnSpPr>
          <p:cNvPr id="11" name="Straight Connector 10">
            <a:extLst>
              <a:ext uri="{FF2B5EF4-FFF2-40B4-BE49-F238E27FC236}">
                <a16:creationId xmlns:a16="http://schemas.microsoft.com/office/drawing/2014/main" id="{B2304FDD-17CA-A147-9CB2-F7A4E83816B0}"/>
              </a:ext>
            </a:extLst>
          </p:cNvPr>
          <p:cNvCxnSpPr/>
          <p:nvPr userDrawn="1"/>
        </p:nvCxnSpPr>
        <p:spPr>
          <a:xfrm>
            <a:off x="6240463" y="2028346"/>
            <a:ext cx="5368925"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7E88AE75-9022-0C40-AABE-5A0B8F88A37D}"/>
              </a:ext>
            </a:extLst>
          </p:cNvPr>
          <p:cNvSpPr>
            <a:spLocks noGrp="1"/>
          </p:cNvSpPr>
          <p:nvPr>
            <p:ph type="body" sz="quarter" idx="10" hasCustomPrompt="1"/>
          </p:nvPr>
        </p:nvSpPr>
        <p:spPr>
          <a:xfrm>
            <a:off x="584201" y="2017713"/>
            <a:ext cx="3481387" cy="2326791"/>
          </a:xfrm>
        </p:spPr>
        <p:txBody>
          <a:bodyPr/>
          <a:lstStyle>
            <a:lvl1pPr marL="0" indent="0">
              <a:lnSpc>
                <a:spcPct val="100000"/>
              </a:lnSpc>
              <a:buNone/>
              <a:defRPr sz="1800">
                <a:solidFill>
                  <a:schemeClr val="bg1"/>
                </a:solidFill>
              </a:defRPr>
            </a:lvl1pPr>
            <a:lvl2pPr marL="228600" indent="0">
              <a:buNone/>
              <a:defRPr sz="1800">
                <a:solidFill>
                  <a:schemeClr val="bg1"/>
                </a:solidFill>
              </a:defRPr>
            </a:lvl2pPr>
            <a:lvl3pPr marL="457200" indent="0">
              <a:buNone/>
              <a:defRPr sz="1800">
                <a:solidFill>
                  <a:schemeClr val="bg1"/>
                </a:solidFill>
              </a:defRPr>
            </a:lvl3pPr>
            <a:lvl4pPr marL="661988" indent="0">
              <a:buNone/>
              <a:defRPr sz="1800">
                <a:solidFill>
                  <a:schemeClr val="bg1"/>
                </a:solidFill>
              </a:defRPr>
            </a:lvl4pPr>
            <a:lvl5pPr marL="855663" indent="0">
              <a:buNone/>
              <a:defRPr sz="1800">
                <a:solidFill>
                  <a:schemeClr val="bg1"/>
                </a:solidFill>
              </a:defRPr>
            </a:lvl5pPr>
          </a:lstStyle>
          <a:p>
            <a:pPr>
              <a:lnSpc>
                <a:spcPct val="100000"/>
              </a:lnSpc>
            </a:pPr>
            <a:r>
              <a:rPr lang="en-US" sz="1800" b="0" dirty="0">
                <a:solidFill>
                  <a:schemeClr val="bg1"/>
                </a:solidFill>
                <a:latin typeface="Segoe UI" panose="020B0502040204020203" pitchFamily="34" charset="0"/>
                <a:cs typeface="Segoe UI" panose="020B0502040204020203" pitchFamily="34" charset="0"/>
              </a:rPr>
              <a:t>Provide more context and a detailed overview of what the project goals are, what you have or hope to accomplish.</a:t>
            </a:r>
          </a:p>
          <a:p>
            <a:pPr>
              <a:lnSpc>
                <a:spcPct val="100000"/>
              </a:lnSpc>
            </a:pPr>
            <a:endParaRPr lang="en-US" sz="1800" b="0" dirty="0">
              <a:solidFill>
                <a:schemeClr val="bg1"/>
              </a:solidFill>
              <a:latin typeface="Segoe UI" panose="020B0502040204020203" pitchFamily="34" charset="0"/>
              <a:cs typeface="Segoe UI" panose="020B0502040204020203" pitchFamily="34" charset="0"/>
            </a:endParaRPr>
          </a:p>
          <a:p>
            <a:pPr>
              <a:lnSpc>
                <a:spcPct val="100000"/>
              </a:lnSpc>
            </a:pPr>
            <a:r>
              <a:rPr lang="en-US" sz="1800" b="0" dirty="0">
                <a:solidFill>
                  <a:schemeClr val="bg1"/>
                </a:solidFill>
                <a:latin typeface="Segoe UI" panose="020B0502040204020203" pitchFamily="34" charset="0"/>
                <a:cs typeface="Segoe UI" panose="020B0502040204020203" pitchFamily="34" charset="0"/>
              </a:rPr>
              <a:t>This space accommodates multiple lines of text so there is enough room to give details.</a:t>
            </a:r>
          </a:p>
        </p:txBody>
      </p:sp>
      <p:sp>
        <p:nvSpPr>
          <p:cNvPr id="32" name="Text Placeholder 31">
            <a:extLst>
              <a:ext uri="{FF2B5EF4-FFF2-40B4-BE49-F238E27FC236}">
                <a16:creationId xmlns:a16="http://schemas.microsoft.com/office/drawing/2014/main" id="{A0CD7186-AF1B-F240-9FA1-9EE24D7F044C}"/>
              </a:ext>
            </a:extLst>
          </p:cNvPr>
          <p:cNvSpPr>
            <a:spLocks noGrp="1"/>
          </p:cNvSpPr>
          <p:nvPr>
            <p:ph type="body" sz="quarter" idx="11" hasCustomPrompt="1"/>
          </p:nvPr>
        </p:nvSpPr>
        <p:spPr>
          <a:xfrm>
            <a:off x="6240463" y="585788"/>
            <a:ext cx="1597025"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$2M</a:t>
            </a:r>
          </a:p>
        </p:txBody>
      </p:sp>
      <p:sp>
        <p:nvSpPr>
          <p:cNvPr id="33" name="Text Placeholder 31">
            <a:extLst>
              <a:ext uri="{FF2B5EF4-FFF2-40B4-BE49-F238E27FC236}">
                <a16:creationId xmlns:a16="http://schemas.microsoft.com/office/drawing/2014/main" id="{7587C738-B53A-F743-AF70-728C3FB00C7E}"/>
              </a:ext>
            </a:extLst>
          </p:cNvPr>
          <p:cNvSpPr>
            <a:spLocks noGrp="1"/>
          </p:cNvSpPr>
          <p:nvPr>
            <p:ph type="body" sz="quarter" idx="12" hasCustomPrompt="1"/>
          </p:nvPr>
        </p:nvSpPr>
        <p:spPr>
          <a:xfrm>
            <a:off x="8148638" y="585788"/>
            <a:ext cx="1560611"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70%</a:t>
            </a:r>
          </a:p>
        </p:txBody>
      </p:sp>
      <p:sp>
        <p:nvSpPr>
          <p:cNvPr id="34" name="Text Placeholder 31">
            <a:extLst>
              <a:ext uri="{FF2B5EF4-FFF2-40B4-BE49-F238E27FC236}">
                <a16:creationId xmlns:a16="http://schemas.microsoft.com/office/drawing/2014/main" id="{51CBA738-F416-D541-8E97-0F3A7416055D}"/>
              </a:ext>
            </a:extLst>
          </p:cNvPr>
          <p:cNvSpPr>
            <a:spLocks noGrp="1"/>
          </p:cNvSpPr>
          <p:nvPr>
            <p:ph type="body" sz="quarter" idx="13" hasCustomPrompt="1"/>
          </p:nvPr>
        </p:nvSpPr>
        <p:spPr>
          <a:xfrm>
            <a:off x="10013951" y="585788"/>
            <a:ext cx="1595438"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300</a:t>
            </a:r>
          </a:p>
        </p:txBody>
      </p:sp>
      <p:sp>
        <p:nvSpPr>
          <p:cNvPr id="36" name="Text Placeholder 35">
            <a:extLst>
              <a:ext uri="{FF2B5EF4-FFF2-40B4-BE49-F238E27FC236}">
                <a16:creationId xmlns:a16="http://schemas.microsoft.com/office/drawing/2014/main" id="{28B23554-69BF-764F-A44D-94C8151E6484}"/>
              </a:ext>
            </a:extLst>
          </p:cNvPr>
          <p:cNvSpPr>
            <a:spLocks noGrp="1"/>
          </p:cNvSpPr>
          <p:nvPr>
            <p:ph type="body" sz="quarter" idx="14" hasCustomPrompt="1"/>
          </p:nvPr>
        </p:nvSpPr>
        <p:spPr>
          <a:xfrm>
            <a:off x="6240463"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Financial</a:t>
            </a:r>
          </a:p>
          <a:p>
            <a:pPr lvl="0"/>
            <a:r>
              <a:rPr lang="en-US" dirty="0"/>
              <a:t>Value</a:t>
            </a:r>
          </a:p>
        </p:txBody>
      </p:sp>
      <p:sp>
        <p:nvSpPr>
          <p:cNvPr id="37" name="Text Placeholder 35">
            <a:extLst>
              <a:ext uri="{FF2B5EF4-FFF2-40B4-BE49-F238E27FC236}">
                <a16:creationId xmlns:a16="http://schemas.microsoft.com/office/drawing/2014/main" id="{F959484E-ADD1-F94C-8470-0C113E2E167A}"/>
              </a:ext>
            </a:extLst>
          </p:cNvPr>
          <p:cNvSpPr>
            <a:spLocks noGrp="1"/>
          </p:cNvSpPr>
          <p:nvPr>
            <p:ph type="body" sz="quarter" idx="15" hasCustomPrompt="1"/>
          </p:nvPr>
        </p:nvSpPr>
        <p:spPr>
          <a:xfrm>
            <a:off x="8148638"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Percentage</a:t>
            </a:r>
          </a:p>
          <a:p>
            <a:pPr lvl="0"/>
            <a:r>
              <a:rPr lang="en-US" dirty="0"/>
              <a:t>Value</a:t>
            </a:r>
          </a:p>
        </p:txBody>
      </p:sp>
      <p:sp>
        <p:nvSpPr>
          <p:cNvPr id="38" name="Text Placeholder 35">
            <a:extLst>
              <a:ext uri="{FF2B5EF4-FFF2-40B4-BE49-F238E27FC236}">
                <a16:creationId xmlns:a16="http://schemas.microsoft.com/office/drawing/2014/main" id="{3B6DEB9F-381E-D641-A8C9-29A7CC18D3E2}"/>
              </a:ext>
            </a:extLst>
          </p:cNvPr>
          <p:cNvSpPr>
            <a:spLocks noGrp="1"/>
          </p:cNvSpPr>
          <p:nvPr>
            <p:ph type="body" sz="quarter" idx="16" hasCustomPrompt="1"/>
          </p:nvPr>
        </p:nvSpPr>
        <p:spPr>
          <a:xfrm>
            <a:off x="10013950" y="1233489"/>
            <a:ext cx="1595438"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Additional</a:t>
            </a:r>
          </a:p>
          <a:p>
            <a:pPr lvl="0"/>
            <a:r>
              <a:rPr lang="en-US" dirty="0"/>
              <a:t>Value</a:t>
            </a:r>
          </a:p>
        </p:txBody>
      </p:sp>
      <p:sp>
        <p:nvSpPr>
          <p:cNvPr id="40" name="Text Placeholder 39">
            <a:extLst>
              <a:ext uri="{FF2B5EF4-FFF2-40B4-BE49-F238E27FC236}">
                <a16:creationId xmlns:a16="http://schemas.microsoft.com/office/drawing/2014/main" id="{F5A202A1-4A1F-5843-BD54-EC098D909269}"/>
              </a:ext>
            </a:extLst>
          </p:cNvPr>
          <p:cNvSpPr>
            <a:spLocks noGrp="1"/>
          </p:cNvSpPr>
          <p:nvPr>
            <p:ph type="body" sz="quarter" idx="17" hasCustomPrompt="1"/>
          </p:nvPr>
        </p:nvSpPr>
        <p:spPr>
          <a:xfrm>
            <a:off x="6240463" y="2017713"/>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2" name="Text Placeholder 41">
            <a:extLst>
              <a:ext uri="{FF2B5EF4-FFF2-40B4-BE49-F238E27FC236}">
                <a16:creationId xmlns:a16="http://schemas.microsoft.com/office/drawing/2014/main" id="{9E4D6518-F39B-D540-BBC8-F615FE1B6AF1}"/>
              </a:ext>
            </a:extLst>
          </p:cNvPr>
          <p:cNvSpPr>
            <a:spLocks noGrp="1"/>
          </p:cNvSpPr>
          <p:nvPr>
            <p:ph type="body" sz="quarter" idx="18" hasCustomPrompt="1"/>
          </p:nvPr>
        </p:nvSpPr>
        <p:spPr>
          <a:xfrm>
            <a:off x="6240463" y="2977115"/>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
        <p:nvSpPr>
          <p:cNvPr id="43" name="Text Placeholder 39">
            <a:extLst>
              <a:ext uri="{FF2B5EF4-FFF2-40B4-BE49-F238E27FC236}">
                <a16:creationId xmlns:a16="http://schemas.microsoft.com/office/drawing/2014/main" id="{BFD70A96-999C-1A46-83A7-D06801F55DB7}"/>
              </a:ext>
            </a:extLst>
          </p:cNvPr>
          <p:cNvSpPr>
            <a:spLocks noGrp="1"/>
          </p:cNvSpPr>
          <p:nvPr>
            <p:ph type="body" sz="quarter" idx="19" hasCustomPrompt="1"/>
          </p:nvPr>
        </p:nvSpPr>
        <p:spPr>
          <a:xfrm>
            <a:off x="6240463" y="4161319"/>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dirty="0"/>
              <a:t>Project goals</a:t>
            </a:r>
          </a:p>
        </p:txBody>
      </p:sp>
      <p:sp>
        <p:nvSpPr>
          <p:cNvPr id="44" name="Text Placeholder 41">
            <a:extLst>
              <a:ext uri="{FF2B5EF4-FFF2-40B4-BE49-F238E27FC236}">
                <a16:creationId xmlns:a16="http://schemas.microsoft.com/office/drawing/2014/main" id="{F57534EE-A31A-3942-81EF-7420176EDD7B}"/>
              </a:ext>
            </a:extLst>
          </p:cNvPr>
          <p:cNvSpPr>
            <a:spLocks noGrp="1"/>
          </p:cNvSpPr>
          <p:nvPr>
            <p:ph type="body" sz="quarter" idx="20" hasCustomPrompt="1"/>
          </p:nvPr>
        </p:nvSpPr>
        <p:spPr>
          <a:xfrm>
            <a:off x="6240463" y="5120721"/>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dirty="0"/>
              <a:t>Descriptive text</a:t>
            </a:r>
          </a:p>
        </p:txBody>
      </p:sp>
    </p:spTree>
    <p:extLst>
      <p:ext uri="{BB962C8B-B14F-4D97-AF65-F5344CB8AC3E}">
        <p14:creationId xmlns:p14="http://schemas.microsoft.com/office/powerpoint/2010/main" val="3455035362"/>
      </p:ext>
    </p:extLst>
  </p:cSld>
  <p:clrMapOvr>
    <a:masterClrMapping/>
  </p:clrMapOvr>
  <p:transition>
    <p:fade/>
  </p:transition>
  <p:extLst>
    <p:ext uri="{DCECCB84-F9BA-43D5-87BE-67443E8EF086}">
      <p15:sldGuideLst xmlns:p15="http://schemas.microsoft.com/office/powerpoint/2012/main">
        <p15:guide id="16" pos="3754" userDrawn="1">
          <p15:clr>
            <a:srgbClr val="A4A3A4"/>
          </p15:clr>
        </p15:guide>
        <p15:guide id="17" pos="3931" userDrawn="1">
          <p15:clr>
            <a:srgbClr val="A4A3A4"/>
          </p15:clr>
        </p15:guide>
        <p15:guide id="20" pos="4937">
          <p15:clr>
            <a:srgbClr val="A4A3A4"/>
          </p15:clr>
        </p15:guide>
        <p15:guide id="21" pos="5133" userDrawn="1">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777" userDrawn="1">
          <p15:clr>
            <a:srgbClr val="FBAE40"/>
          </p15:clr>
        </p15:guide>
        <p15:guide id="32" orient="horz" pos="1162"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4065589"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4" y="585788"/>
            <a:ext cx="2824862" cy="850900"/>
          </a:xfrm>
        </p:spPr>
        <p:txBody>
          <a:bodyPr anchor="t">
            <a:noAutofit/>
          </a:bodyPr>
          <a:lstStyle>
            <a:lvl1pPr>
              <a:defRPr>
                <a:solidFill>
                  <a:schemeClr val="accent3"/>
                </a:solidFill>
              </a:defRPr>
            </a:lvl1pPr>
          </a:lstStyle>
          <a:p>
            <a:r>
              <a:rPr lang="en-US" dirty="0"/>
              <a:t>Hello</a:t>
            </a:r>
          </a:p>
        </p:txBody>
      </p:sp>
      <p:sp>
        <p:nvSpPr>
          <p:cNvPr id="25" name="Text Placeholder 24">
            <a:extLst>
              <a:ext uri="{FF2B5EF4-FFF2-40B4-BE49-F238E27FC236}">
                <a16:creationId xmlns:a16="http://schemas.microsoft.com/office/drawing/2014/main" id="{687B7084-FB17-304C-A2D7-1145E7FE9D5A}"/>
              </a:ext>
            </a:extLst>
          </p:cNvPr>
          <p:cNvSpPr>
            <a:spLocks noGrp="1"/>
          </p:cNvSpPr>
          <p:nvPr>
            <p:ph type="body" sz="quarter" idx="11" hasCustomPrompt="1"/>
          </p:nvPr>
        </p:nvSpPr>
        <p:spPr>
          <a:xfrm>
            <a:off x="7192963" y="1437685"/>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27" name="Text Placeholder 26">
            <a:extLst>
              <a:ext uri="{FF2B5EF4-FFF2-40B4-BE49-F238E27FC236}">
                <a16:creationId xmlns:a16="http://schemas.microsoft.com/office/drawing/2014/main" id="{0B58D5F9-9ECC-AE4D-AEE6-08C911DE2503}"/>
              </a:ext>
            </a:extLst>
          </p:cNvPr>
          <p:cNvSpPr>
            <a:spLocks noGrp="1"/>
          </p:cNvSpPr>
          <p:nvPr>
            <p:ph type="body" sz="quarter" idx="12" hasCustomPrompt="1"/>
          </p:nvPr>
        </p:nvSpPr>
        <p:spPr>
          <a:xfrm>
            <a:off x="7192963" y="1802269"/>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29" name="Text Placeholder 28">
            <a:extLst>
              <a:ext uri="{FF2B5EF4-FFF2-40B4-BE49-F238E27FC236}">
                <a16:creationId xmlns:a16="http://schemas.microsoft.com/office/drawing/2014/main" id="{688E32A6-35BF-E143-8E34-3EF1E3F217EA}"/>
              </a:ext>
            </a:extLst>
          </p:cNvPr>
          <p:cNvSpPr>
            <a:spLocks noGrp="1"/>
          </p:cNvSpPr>
          <p:nvPr>
            <p:ph type="body" sz="quarter" idx="13" hasCustomPrompt="1"/>
          </p:nvPr>
        </p:nvSpPr>
        <p:spPr>
          <a:xfrm>
            <a:off x="7192963" y="2200939"/>
            <a:ext cx="3835399" cy="1150185"/>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30" name="Text Placeholder 24">
            <a:extLst>
              <a:ext uri="{FF2B5EF4-FFF2-40B4-BE49-F238E27FC236}">
                <a16:creationId xmlns:a16="http://schemas.microsoft.com/office/drawing/2014/main" id="{0B57611E-E7C7-324D-8BF8-320980FF4F27}"/>
              </a:ext>
            </a:extLst>
          </p:cNvPr>
          <p:cNvSpPr>
            <a:spLocks noGrp="1"/>
          </p:cNvSpPr>
          <p:nvPr>
            <p:ph type="body" sz="quarter" idx="14" hasCustomPrompt="1"/>
          </p:nvPr>
        </p:nvSpPr>
        <p:spPr>
          <a:xfrm>
            <a:off x="7192963" y="4292600"/>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31" name="Text Placeholder 26">
            <a:extLst>
              <a:ext uri="{FF2B5EF4-FFF2-40B4-BE49-F238E27FC236}">
                <a16:creationId xmlns:a16="http://schemas.microsoft.com/office/drawing/2014/main" id="{3340D410-0B5B-4B4B-AEA6-2655A1EB04FD}"/>
              </a:ext>
            </a:extLst>
          </p:cNvPr>
          <p:cNvSpPr>
            <a:spLocks noGrp="1"/>
          </p:cNvSpPr>
          <p:nvPr>
            <p:ph type="body" sz="quarter" idx="15" hasCustomPrompt="1"/>
          </p:nvPr>
        </p:nvSpPr>
        <p:spPr>
          <a:xfrm>
            <a:off x="7192963" y="4657184"/>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32" name="Text Placeholder 28">
            <a:extLst>
              <a:ext uri="{FF2B5EF4-FFF2-40B4-BE49-F238E27FC236}">
                <a16:creationId xmlns:a16="http://schemas.microsoft.com/office/drawing/2014/main" id="{BD35ACAE-2494-4842-AAF6-13BCA3369290}"/>
              </a:ext>
            </a:extLst>
          </p:cNvPr>
          <p:cNvSpPr>
            <a:spLocks noGrp="1"/>
          </p:cNvSpPr>
          <p:nvPr>
            <p:ph type="body" sz="quarter" idx="16" hasCustomPrompt="1"/>
          </p:nvPr>
        </p:nvSpPr>
        <p:spPr>
          <a:xfrm>
            <a:off x="7192963" y="5055854"/>
            <a:ext cx="3835400" cy="1213183"/>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quis</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nostrud</a:t>
            </a:r>
            <a:r>
              <a:rPr lang="en-US" sz="1200" b="0" dirty="0">
                <a:solidFill>
                  <a:srgbClr val="505050"/>
                </a:solidFill>
                <a:latin typeface="Segoe UI" panose="020B0502040204020203" pitchFamily="34" charset="0"/>
                <a:cs typeface="Segoe UI" panose="020B0502040204020203" pitchFamily="34" charset="0"/>
              </a:rPr>
              <a:t> exercitation </a:t>
            </a:r>
            <a:r>
              <a:rPr lang="en-US" sz="1200" b="0" dirty="0" err="1">
                <a:solidFill>
                  <a:srgbClr val="505050"/>
                </a:solidFill>
                <a:latin typeface="Segoe UI" panose="020B0502040204020203" pitchFamily="34" charset="0"/>
                <a:cs typeface="Segoe UI" panose="020B0502040204020203" pitchFamily="34" charset="0"/>
              </a:rPr>
              <a:t>ullamco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laboris</a:t>
            </a:r>
            <a:r>
              <a:rPr lang="en-US" sz="1200" b="0" dirty="0">
                <a:solidFill>
                  <a:srgbClr val="505050"/>
                </a:solidFill>
                <a:latin typeface="Segoe UI" panose="020B0502040204020203" pitchFamily="34" charset="0"/>
                <a:cs typeface="Segoe UI" panose="020B0502040204020203" pitchFamily="34" charset="0"/>
              </a:rPr>
              <a:t> nisi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aliquip</a:t>
            </a:r>
            <a:r>
              <a:rPr lang="en-US" sz="1200" b="0" dirty="0">
                <a:solidFill>
                  <a:srgbClr val="505050"/>
                </a:solidFill>
                <a:latin typeface="Segoe UI" panose="020B0502040204020203" pitchFamily="34" charset="0"/>
                <a:cs typeface="Segoe UI" panose="020B0502040204020203" pitchFamily="34" charset="0"/>
              </a:rPr>
              <a:t> ex </a:t>
            </a:r>
            <a:r>
              <a:rPr lang="en-US" sz="1200" b="0" dirty="0" err="1">
                <a:solidFill>
                  <a:srgbClr val="505050"/>
                </a:solidFill>
                <a:latin typeface="Segoe UI" panose="020B0502040204020203" pitchFamily="34" charset="0"/>
                <a:cs typeface="Segoe UI" panose="020B0502040204020203" pitchFamily="34" charset="0"/>
              </a:rPr>
              <a:t>ea</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commodo</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consequat</a:t>
            </a:r>
            <a:r>
              <a:rPr lang="en-US" sz="1200" b="0" dirty="0">
                <a:solidFill>
                  <a:srgbClr val="505050"/>
                </a:solidFill>
                <a:latin typeface="Segoe UI" panose="020B0502040204020203" pitchFamily="34" charset="0"/>
                <a:cs typeface="Segoe UI" panose="020B0502040204020203" pitchFamily="34" charset="0"/>
              </a:rPr>
              <a:t>. </a:t>
            </a:r>
          </a:p>
        </p:txBody>
      </p:sp>
      <p:sp>
        <p:nvSpPr>
          <p:cNvPr id="40" name="Picture Placeholder 39">
            <a:extLst>
              <a:ext uri="{FF2B5EF4-FFF2-40B4-BE49-F238E27FC236}">
                <a16:creationId xmlns:a16="http://schemas.microsoft.com/office/drawing/2014/main" id="{BA73218E-471B-984D-AF23-10EDB19E9A7F}"/>
              </a:ext>
            </a:extLst>
          </p:cNvPr>
          <p:cNvSpPr>
            <a:spLocks noGrp="1"/>
          </p:cNvSpPr>
          <p:nvPr>
            <p:ph type="pic" sz="quarter" idx="17"/>
          </p:nvPr>
        </p:nvSpPr>
        <p:spPr>
          <a:xfrm>
            <a:off x="5314950" y="1436687"/>
            <a:ext cx="1576800" cy="1576800"/>
          </a:xfrm>
          <a:prstGeom prst="ellipse">
            <a:avLst/>
          </a:prstGeom>
        </p:spPr>
        <p:txBody>
          <a:bodyPr/>
          <a:lstStyle>
            <a:lvl1pPr>
              <a:defRPr sz="1000"/>
            </a:lvl1pPr>
          </a:lstStyle>
          <a:p>
            <a:r>
              <a:rPr lang="en-US"/>
              <a:t>Click icon to add picture</a:t>
            </a:r>
            <a:endParaRPr lang="en-US" dirty="0"/>
          </a:p>
        </p:txBody>
      </p:sp>
      <p:sp>
        <p:nvSpPr>
          <p:cNvPr id="41" name="Picture Placeholder 39">
            <a:extLst>
              <a:ext uri="{FF2B5EF4-FFF2-40B4-BE49-F238E27FC236}">
                <a16:creationId xmlns:a16="http://schemas.microsoft.com/office/drawing/2014/main" id="{0DF309B0-7379-4C44-A541-B4343B549DC2}"/>
              </a:ext>
            </a:extLst>
          </p:cNvPr>
          <p:cNvSpPr>
            <a:spLocks noGrp="1"/>
          </p:cNvSpPr>
          <p:nvPr>
            <p:ph type="pic" sz="quarter" idx="18"/>
          </p:nvPr>
        </p:nvSpPr>
        <p:spPr>
          <a:xfrm>
            <a:off x="5314950" y="4293096"/>
            <a:ext cx="1576800" cy="1576800"/>
          </a:xfrm>
          <a:prstGeom prst="ellipse">
            <a:avLst/>
          </a:prstGeom>
        </p:spPr>
        <p:txBody>
          <a:bodyPr/>
          <a:lstStyle>
            <a:lvl1pPr>
              <a:defRPr sz="1000"/>
            </a:lvl1pPr>
          </a:lstStyle>
          <a:p>
            <a:r>
              <a:rPr lang="en-US"/>
              <a:t>Click icon to add picture</a:t>
            </a:r>
            <a:endParaRPr lang="en-US" dirty="0"/>
          </a:p>
        </p:txBody>
      </p:sp>
    </p:spTree>
    <p:extLst>
      <p:ext uri="{BB962C8B-B14F-4D97-AF65-F5344CB8AC3E}">
        <p14:creationId xmlns:p14="http://schemas.microsoft.com/office/powerpoint/2010/main" val="835566677"/>
      </p:ext>
    </p:extLst>
  </p:cSld>
  <p:clrMapOvr>
    <a:masterClrMapping/>
  </p:clrMapOvr>
  <p:transition>
    <p:fade/>
  </p:transition>
  <p:extLst>
    <p:ext uri="{DCECCB84-F9BA-43D5-87BE-67443E8EF086}">
      <p15:sldGuideLst xmlns:p15="http://schemas.microsoft.com/office/powerpoint/2012/main">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8" pos="4342" userDrawn="1">
          <p15:clr>
            <a:srgbClr val="A4A3A4"/>
          </p15:clr>
        </p15:guide>
        <p15:guide id="19" pos="4531" userDrawn="1">
          <p15:clr>
            <a:srgbClr val="A4A3A4"/>
          </p15:clr>
        </p15:guide>
        <p15:guide id="28" orient="horz" pos="905">
          <p15:clr>
            <a:srgbClr val="5ACBF0"/>
          </p15:clr>
        </p15:guide>
        <p15:guide id="30" orient="horz" pos="288">
          <p15:clr>
            <a:srgbClr val="5ACBF0"/>
          </p15:clr>
        </p15:guide>
        <p15:guide id="31" orient="horz" pos="2704" userDrawn="1">
          <p15:clr>
            <a:srgbClr val="5ACBF0"/>
          </p15:clr>
        </p15:guide>
        <p15:guide id="32" pos="6947"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4-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7F020-426C-5E40-B5A3-0630A950B07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EFA85E99-F542-B24A-B446-DFECA22023E3}"/>
              </a:ext>
            </a:extLst>
          </p:cNvPr>
          <p:cNvSpPr>
            <a:spLocks noGrp="1"/>
          </p:cNvSpPr>
          <p:nvPr>
            <p:ph type="title" hasCustomPrompt="1"/>
          </p:nvPr>
        </p:nvSpPr>
        <p:spPr>
          <a:xfrm>
            <a:off x="588263" y="457200"/>
            <a:ext cx="11018520" cy="553998"/>
          </a:xfrm>
        </p:spPr>
        <p:txBody>
          <a:bodyPr>
            <a:spAutoFit/>
          </a:bodyPr>
          <a:lstStyle>
            <a:lvl1pPr>
              <a:defRPr>
                <a:solidFill>
                  <a:schemeClr val="accent3"/>
                </a:solidFill>
              </a:defRPr>
            </a:lvl1pPr>
          </a:lstStyle>
          <a:p>
            <a:r>
              <a:rPr lang="en-US" dirty="0"/>
              <a:t>The Team</a:t>
            </a:r>
          </a:p>
        </p:txBody>
      </p:sp>
      <p:sp>
        <p:nvSpPr>
          <p:cNvPr id="4" name="Text Placeholder 24">
            <a:extLst>
              <a:ext uri="{FF2B5EF4-FFF2-40B4-BE49-F238E27FC236}">
                <a16:creationId xmlns:a16="http://schemas.microsoft.com/office/drawing/2014/main" id="{DAB7DD0E-9CE8-8B49-86A4-00493B0A2C63}"/>
              </a:ext>
            </a:extLst>
          </p:cNvPr>
          <p:cNvSpPr>
            <a:spLocks noGrp="1"/>
          </p:cNvSpPr>
          <p:nvPr>
            <p:ph type="body" sz="quarter" idx="11" hasCustomPrompt="1"/>
          </p:nvPr>
        </p:nvSpPr>
        <p:spPr>
          <a:xfrm>
            <a:off x="601664" y="4408341"/>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5" name="Text Placeholder 26">
            <a:extLst>
              <a:ext uri="{FF2B5EF4-FFF2-40B4-BE49-F238E27FC236}">
                <a16:creationId xmlns:a16="http://schemas.microsoft.com/office/drawing/2014/main" id="{5B9FC220-0063-D14C-BAC7-29C374D5E3B9}"/>
              </a:ext>
            </a:extLst>
          </p:cNvPr>
          <p:cNvSpPr>
            <a:spLocks noGrp="1"/>
          </p:cNvSpPr>
          <p:nvPr>
            <p:ph type="body" sz="quarter" idx="12" hasCustomPrompt="1"/>
          </p:nvPr>
        </p:nvSpPr>
        <p:spPr>
          <a:xfrm>
            <a:off x="601664" y="4772925"/>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6" name="Text Placeholder 28">
            <a:extLst>
              <a:ext uri="{FF2B5EF4-FFF2-40B4-BE49-F238E27FC236}">
                <a16:creationId xmlns:a16="http://schemas.microsoft.com/office/drawing/2014/main" id="{F06C21F1-452A-864F-9F3D-BF7065232F59}"/>
              </a:ext>
            </a:extLst>
          </p:cNvPr>
          <p:cNvSpPr>
            <a:spLocks noGrp="1"/>
          </p:cNvSpPr>
          <p:nvPr>
            <p:ph type="body" sz="quarter" idx="13" hasCustomPrompt="1"/>
          </p:nvPr>
        </p:nvSpPr>
        <p:spPr>
          <a:xfrm>
            <a:off x="601664" y="5171595"/>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7" name="Text Placeholder 24">
            <a:extLst>
              <a:ext uri="{FF2B5EF4-FFF2-40B4-BE49-F238E27FC236}">
                <a16:creationId xmlns:a16="http://schemas.microsoft.com/office/drawing/2014/main" id="{CBF991A4-66F2-0E4F-8612-F380FB5985B0}"/>
              </a:ext>
            </a:extLst>
          </p:cNvPr>
          <p:cNvSpPr>
            <a:spLocks noGrp="1"/>
          </p:cNvSpPr>
          <p:nvPr>
            <p:ph type="body" sz="quarter" idx="14" hasCustomPrompt="1"/>
          </p:nvPr>
        </p:nvSpPr>
        <p:spPr>
          <a:xfrm>
            <a:off x="341312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8" name="Text Placeholder 26">
            <a:extLst>
              <a:ext uri="{FF2B5EF4-FFF2-40B4-BE49-F238E27FC236}">
                <a16:creationId xmlns:a16="http://schemas.microsoft.com/office/drawing/2014/main" id="{B204FDE1-FBCB-1E43-8DBA-A33A86502D94}"/>
              </a:ext>
            </a:extLst>
          </p:cNvPr>
          <p:cNvSpPr>
            <a:spLocks noGrp="1"/>
          </p:cNvSpPr>
          <p:nvPr>
            <p:ph type="body" sz="quarter" idx="15" hasCustomPrompt="1"/>
          </p:nvPr>
        </p:nvSpPr>
        <p:spPr>
          <a:xfrm>
            <a:off x="341312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9" name="Text Placeholder 28">
            <a:extLst>
              <a:ext uri="{FF2B5EF4-FFF2-40B4-BE49-F238E27FC236}">
                <a16:creationId xmlns:a16="http://schemas.microsoft.com/office/drawing/2014/main" id="{48D95D5C-AD2C-964E-B8BB-ECD883345B16}"/>
              </a:ext>
            </a:extLst>
          </p:cNvPr>
          <p:cNvSpPr>
            <a:spLocks noGrp="1"/>
          </p:cNvSpPr>
          <p:nvPr>
            <p:ph type="body" sz="quarter" idx="16" hasCustomPrompt="1"/>
          </p:nvPr>
        </p:nvSpPr>
        <p:spPr>
          <a:xfrm>
            <a:off x="341312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0" name="Text Placeholder 24">
            <a:extLst>
              <a:ext uri="{FF2B5EF4-FFF2-40B4-BE49-F238E27FC236}">
                <a16:creationId xmlns:a16="http://schemas.microsoft.com/office/drawing/2014/main" id="{B7C50AAD-D67F-C045-84A8-3B74373D32E9}"/>
              </a:ext>
            </a:extLst>
          </p:cNvPr>
          <p:cNvSpPr>
            <a:spLocks noGrp="1"/>
          </p:cNvSpPr>
          <p:nvPr>
            <p:ph type="body" sz="quarter" idx="17" hasCustomPrompt="1"/>
          </p:nvPr>
        </p:nvSpPr>
        <p:spPr>
          <a:xfrm>
            <a:off x="6256338"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1" name="Text Placeholder 26">
            <a:extLst>
              <a:ext uri="{FF2B5EF4-FFF2-40B4-BE49-F238E27FC236}">
                <a16:creationId xmlns:a16="http://schemas.microsoft.com/office/drawing/2014/main" id="{7B3F54B5-7211-D041-822C-DDBBC93FDE34}"/>
              </a:ext>
            </a:extLst>
          </p:cNvPr>
          <p:cNvSpPr>
            <a:spLocks noGrp="1"/>
          </p:cNvSpPr>
          <p:nvPr>
            <p:ph type="body" sz="quarter" idx="18" hasCustomPrompt="1"/>
          </p:nvPr>
        </p:nvSpPr>
        <p:spPr>
          <a:xfrm>
            <a:off x="6256338"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2" name="Text Placeholder 28">
            <a:extLst>
              <a:ext uri="{FF2B5EF4-FFF2-40B4-BE49-F238E27FC236}">
                <a16:creationId xmlns:a16="http://schemas.microsoft.com/office/drawing/2014/main" id="{A80F42EC-DE4B-5144-99F7-4F92622AAE27}"/>
              </a:ext>
            </a:extLst>
          </p:cNvPr>
          <p:cNvSpPr>
            <a:spLocks noGrp="1"/>
          </p:cNvSpPr>
          <p:nvPr>
            <p:ph type="body" sz="quarter" idx="19" hasCustomPrompt="1"/>
          </p:nvPr>
        </p:nvSpPr>
        <p:spPr>
          <a:xfrm>
            <a:off x="6256338"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13" name="Text Placeholder 24">
            <a:extLst>
              <a:ext uri="{FF2B5EF4-FFF2-40B4-BE49-F238E27FC236}">
                <a16:creationId xmlns:a16="http://schemas.microsoft.com/office/drawing/2014/main" id="{96B9F418-E7FC-8B4D-B6DF-D05F59C88194}"/>
              </a:ext>
            </a:extLst>
          </p:cNvPr>
          <p:cNvSpPr>
            <a:spLocks noGrp="1"/>
          </p:cNvSpPr>
          <p:nvPr>
            <p:ph type="body" sz="quarter" idx="20" hasCustomPrompt="1"/>
          </p:nvPr>
        </p:nvSpPr>
        <p:spPr>
          <a:xfrm>
            <a:off x="907097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dirty="0" err="1"/>
              <a:t>Firstname</a:t>
            </a:r>
            <a:r>
              <a:rPr lang="en-US" dirty="0"/>
              <a:t> </a:t>
            </a:r>
            <a:r>
              <a:rPr lang="en-US" dirty="0" err="1"/>
              <a:t>Lastname</a:t>
            </a:r>
            <a:endParaRPr lang="en-US" dirty="0"/>
          </a:p>
        </p:txBody>
      </p:sp>
      <p:sp>
        <p:nvSpPr>
          <p:cNvPr id="14" name="Text Placeholder 26">
            <a:extLst>
              <a:ext uri="{FF2B5EF4-FFF2-40B4-BE49-F238E27FC236}">
                <a16:creationId xmlns:a16="http://schemas.microsoft.com/office/drawing/2014/main" id="{3C77D641-147C-1940-8BCB-2C5F61CDAA9A}"/>
              </a:ext>
            </a:extLst>
          </p:cNvPr>
          <p:cNvSpPr>
            <a:spLocks noGrp="1"/>
          </p:cNvSpPr>
          <p:nvPr>
            <p:ph type="body" sz="quarter" idx="21" hasCustomPrompt="1"/>
          </p:nvPr>
        </p:nvSpPr>
        <p:spPr>
          <a:xfrm>
            <a:off x="907097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dirty="0"/>
              <a:t>Title</a:t>
            </a:r>
          </a:p>
        </p:txBody>
      </p:sp>
      <p:sp>
        <p:nvSpPr>
          <p:cNvPr id="15" name="Text Placeholder 28">
            <a:extLst>
              <a:ext uri="{FF2B5EF4-FFF2-40B4-BE49-F238E27FC236}">
                <a16:creationId xmlns:a16="http://schemas.microsoft.com/office/drawing/2014/main" id="{68B31C8F-F786-E643-88DC-4AE14C437072}"/>
              </a:ext>
            </a:extLst>
          </p:cNvPr>
          <p:cNvSpPr>
            <a:spLocks noGrp="1"/>
          </p:cNvSpPr>
          <p:nvPr>
            <p:ph type="body" sz="quarter" idx="22" hasCustomPrompt="1"/>
          </p:nvPr>
        </p:nvSpPr>
        <p:spPr>
          <a:xfrm>
            <a:off x="907097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dirty="0">
                <a:solidFill>
                  <a:srgbClr val="505050"/>
                </a:solidFill>
                <a:latin typeface="Segoe UI" panose="020B0502040204020203" pitchFamily="34" charset="0"/>
                <a:cs typeface="Segoe UI" panose="020B0502040204020203" pitchFamily="34" charset="0"/>
              </a:rPr>
              <a:t>About: Lorem ipsum dolor sit </a:t>
            </a:r>
            <a:r>
              <a:rPr lang="en-US" sz="1200" b="0" dirty="0" err="1">
                <a:solidFill>
                  <a:srgbClr val="505050"/>
                </a:solidFill>
                <a:latin typeface="Segoe UI" panose="020B0502040204020203" pitchFamily="34" charset="0"/>
                <a:cs typeface="Segoe UI" panose="020B0502040204020203" pitchFamily="34" charset="0"/>
              </a:rPr>
              <a:t>amet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consectetur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adipiscing</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elit</a:t>
            </a:r>
            <a:r>
              <a:rPr lang="en-US" sz="1200" b="0" dirty="0">
                <a:solidFill>
                  <a:srgbClr val="505050"/>
                </a:solidFill>
                <a:latin typeface="Segoe UI" panose="020B0502040204020203" pitchFamily="34" charset="0"/>
                <a:cs typeface="Segoe UI" panose="020B0502040204020203" pitchFamily="34" charset="0"/>
              </a:rPr>
              <a:t>, sed do </a:t>
            </a:r>
            <a:r>
              <a:rPr lang="en-US" sz="1200" b="0" dirty="0" err="1">
                <a:solidFill>
                  <a:srgbClr val="505050"/>
                </a:solidFill>
                <a:latin typeface="Segoe UI" panose="020B0502040204020203" pitchFamily="34" charset="0"/>
                <a:cs typeface="Segoe UI" panose="020B0502040204020203" pitchFamily="34" charset="0"/>
              </a:rPr>
              <a:t>eiusmod</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tempor</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incididunt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ut</a:t>
            </a:r>
            <a:r>
              <a:rPr lang="en-US" sz="1200" b="0" dirty="0">
                <a:solidFill>
                  <a:srgbClr val="505050"/>
                </a:solidFill>
                <a:latin typeface="Segoe UI" panose="020B0502040204020203" pitchFamily="34" charset="0"/>
                <a:cs typeface="Segoe UI" panose="020B0502040204020203" pitchFamily="34" charset="0"/>
              </a:rPr>
              <a:t> </a:t>
            </a:r>
            <a:r>
              <a:rPr lang="en-US" sz="1200" b="0" dirty="0" err="1">
                <a:solidFill>
                  <a:srgbClr val="505050"/>
                </a:solidFill>
                <a:latin typeface="Segoe UI" panose="020B0502040204020203" pitchFamily="34" charset="0"/>
                <a:cs typeface="Segoe UI" panose="020B0502040204020203" pitchFamily="34" charset="0"/>
              </a:rPr>
              <a:t>labore</a:t>
            </a:r>
            <a:r>
              <a:rPr lang="en-US" sz="1200" b="0" dirty="0">
                <a:solidFill>
                  <a:srgbClr val="505050"/>
                </a:solidFill>
                <a:latin typeface="Segoe UI" panose="020B0502040204020203" pitchFamily="34" charset="0"/>
                <a:cs typeface="Segoe UI" panose="020B0502040204020203" pitchFamily="34" charset="0"/>
              </a:rPr>
              <a:t> et dolore magna </a:t>
            </a:r>
            <a:r>
              <a:rPr lang="en-US" sz="1200" b="0" dirty="0" err="1">
                <a:solidFill>
                  <a:srgbClr val="505050"/>
                </a:solidFill>
                <a:latin typeface="Segoe UI" panose="020B0502040204020203" pitchFamily="34" charset="0"/>
                <a:cs typeface="Segoe UI" panose="020B0502040204020203" pitchFamily="34" charset="0"/>
              </a:rPr>
              <a:t>aliqua</a:t>
            </a:r>
            <a:r>
              <a:rPr lang="en-US" sz="1200" b="0" dirty="0">
                <a:solidFill>
                  <a:srgbClr val="505050"/>
                </a:solidFill>
                <a:latin typeface="Segoe UI" panose="020B0502040204020203" pitchFamily="34" charset="0"/>
                <a:cs typeface="Segoe UI" panose="020B0502040204020203" pitchFamily="34" charset="0"/>
              </a:rPr>
              <a:t>. Ut </a:t>
            </a:r>
            <a:r>
              <a:rPr lang="en-US" sz="1200" b="0" dirty="0" err="1">
                <a:solidFill>
                  <a:srgbClr val="505050"/>
                </a:solidFill>
                <a:latin typeface="Segoe UI" panose="020B0502040204020203" pitchFamily="34" charset="0"/>
                <a:cs typeface="Segoe UI" panose="020B0502040204020203" pitchFamily="34" charset="0"/>
              </a:rPr>
              <a:t>enim</a:t>
            </a:r>
            <a:r>
              <a:rPr lang="en-US" sz="1200" b="0" dirty="0">
                <a:solidFill>
                  <a:srgbClr val="505050"/>
                </a:solidFill>
                <a:latin typeface="Segoe UI" panose="020B0502040204020203" pitchFamily="34" charset="0"/>
                <a:cs typeface="Segoe UI" panose="020B0502040204020203" pitchFamily="34" charset="0"/>
              </a:rPr>
              <a:t> ad minim </a:t>
            </a:r>
            <a:r>
              <a:rPr lang="en-US" sz="1200" b="0" dirty="0" err="1">
                <a:solidFill>
                  <a:srgbClr val="505050"/>
                </a:solidFill>
                <a:latin typeface="Segoe UI" panose="020B0502040204020203" pitchFamily="34" charset="0"/>
                <a:cs typeface="Segoe UI" panose="020B0502040204020203" pitchFamily="34" charset="0"/>
              </a:rPr>
              <a:t>veniam</a:t>
            </a:r>
            <a:r>
              <a:rPr lang="en-US" sz="1200" b="0" dirty="0">
                <a:solidFill>
                  <a:srgbClr val="505050"/>
                </a:solidFill>
                <a:latin typeface="Segoe UI" panose="020B0502040204020203" pitchFamily="34" charset="0"/>
                <a:cs typeface="Segoe UI" panose="020B0502040204020203" pitchFamily="34" charset="0"/>
              </a:rPr>
              <a:t>.</a:t>
            </a:r>
          </a:p>
        </p:txBody>
      </p:sp>
      <p:sp>
        <p:nvSpPr>
          <p:cNvPr id="24" name="Picture Placeholder 16">
            <a:extLst>
              <a:ext uri="{FF2B5EF4-FFF2-40B4-BE49-F238E27FC236}">
                <a16:creationId xmlns:a16="http://schemas.microsoft.com/office/drawing/2014/main" id="{8644B5A4-4C62-164B-9FCA-E1A62ECDC6A0}"/>
              </a:ext>
            </a:extLst>
          </p:cNvPr>
          <p:cNvSpPr>
            <a:spLocks noGrp="1"/>
          </p:cNvSpPr>
          <p:nvPr>
            <p:ph type="pic" sz="quarter" idx="23"/>
          </p:nvPr>
        </p:nvSpPr>
        <p:spPr>
          <a:xfrm>
            <a:off x="774200" y="1785409"/>
            <a:ext cx="2160000" cy="2160000"/>
          </a:xfrm>
          <a:prstGeom prst="ellipse">
            <a:avLst/>
          </a:prstGeom>
          <a:ln>
            <a:noFill/>
          </a:ln>
        </p:spPr>
        <p:txBody>
          <a:bodyPr/>
          <a:lstStyle/>
          <a:p>
            <a:r>
              <a:rPr lang="en-US"/>
              <a:t>Click icon to add picture</a:t>
            </a:r>
            <a:endParaRPr lang="en-US" dirty="0"/>
          </a:p>
        </p:txBody>
      </p:sp>
      <p:sp>
        <p:nvSpPr>
          <p:cNvPr id="26" name="Picture Placeholder 16">
            <a:extLst>
              <a:ext uri="{FF2B5EF4-FFF2-40B4-BE49-F238E27FC236}">
                <a16:creationId xmlns:a16="http://schemas.microsoft.com/office/drawing/2014/main" id="{7216C99D-59E0-D148-8FD5-A06B5D098A96}"/>
              </a:ext>
            </a:extLst>
          </p:cNvPr>
          <p:cNvSpPr>
            <a:spLocks noGrp="1"/>
          </p:cNvSpPr>
          <p:nvPr>
            <p:ph type="pic" sz="quarter" idx="24"/>
          </p:nvPr>
        </p:nvSpPr>
        <p:spPr>
          <a:xfrm>
            <a:off x="3603125" y="1785409"/>
            <a:ext cx="2160000" cy="2160000"/>
          </a:xfrm>
          <a:prstGeom prst="ellipse">
            <a:avLst/>
          </a:prstGeom>
          <a:ln>
            <a:noFill/>
          </a:ln>
        </p:spPr>
        <p:txBody>
          <a:bodyPr/>
          <a:lstStyle/>
          <a:p>
            <a:r>
              <a:rPr lang="en-US"/>
              <a:t>Click icon to add picture</a:t>
            </a:r>
            <a:endParaRPr lang="en-US" dirty="0"/>
          </a:p>
        </p:txBody>
      </p:sp>
      <p:sp>
        <p:nvSpPr>
          <p:cNvPr id="28" name="Picture Placeholder 16">
            <a:extLst>
              <a:ext uri="{FF2B5EF4-FFF2-40B4-BE49-F238E27FC236}">
                <a16:creationId xmlns:a16="http://schemas.microsoft.com/office/drawing/2014/main" id="{D4B99A33-76D9-4843-8919-AD5FEF9A31F2}"/>
              </a:ext>
            </a:extLst>
          </p:cNvPr>
          <p:cNvSpPr>
            <a:spLocks noGrp="1"/>
          </p:cNvSpPr>
          <p:nvPr>
            <p:ph type="pic" sz="quarter" idx="25"/>
          </p:nvPr>
        </p:nvSpPr>
        <p:spPr>
          <a:xfrm>
            <a:off x="6428875" y="1785409"/>
            <a:ext cx="2160000" cy="2160000"/>
          </a:xfrm>
          <a:prstGeom prst="ellipse">
            <a:avLst/>
          </a:prstGeom>
          <a:ln>
            <a:noFill/>
          </a:ln>
        </p:spPr>
        <p:txBody>
          <a:bodyPr/>
          <a:lstStyle/>
          <a:p>
            <a:r>
              <a:rPr lang="en-US"/>
              <a:t>Click icon to add picture</a:t>
            </a:r>
            <a:endParaRPr lang="en-US" dirty="0"/>
          </a:p>
        </p:txBody>
      </p:sp>
      <p:sp>
        <p:nvSpPr>
          <p:cNvPr id="30" name="Picture Placeholder 16">
            <a:extLst>
              <a:ext uri="{FF2B5EF4-FFF2-40B4-BE49-F238E27FC236}">
                <a16:creationId xmlns:a16="http://schemas.microsoft.com/office/drawing/2014/main" id="{961589AC-2E68-5C4F-BF84-D883C8663119}"/>
              </a:ext>
            </a:extLst>
          </p:cNvPr>
          <p:cNvSpPr>
            <a:spLocks noGrp="1"/>
          </p:cNvSpPr>
          <p:nvPr>
            <p:ph type="pic" sz="quarter" idx="26"/>
          </p:nvPr>
        </p:nvSpPr>
        <p:spPr>
          <a:xfrm>
            <a:off x="9260975" y="1785409"/>
            <a:ext cx="2160000" cy="2160000"/>
          </a:xfrm>
          <a:prstGeom prst="ellipse">
            <a:avLst/>
          </a:prstGeom>
          <a:ln>
            <a:noFill/>
          </a:ln>
        </p:spPr>
        <p:txBody>
          <a:bodyPr/>
          <a:lstStyle/>
          <a:p>
            <a:r>
              <a:rPr lang="en-US"/>
              <a:t>Click icon to add picture</a:t>
            </a:r>
            <a:endParaRPr lang="en-US" dirty="0"/>
          </a:p>
        </p:txBody>
      </p:sp>
    </p:spTree>
    <p:extLst>
      <p:ext uri="{BB962C8B-B14F-4D97-AF65-F5344CB8AC3E}">
        <p14:creationId xmlns:p14="http://schemas.microsoft.com/office/powerpoint/2010/main" val="648551354"/>
      </p:ext>
    </p:extLst>
  </p:cSld>
  <p:clrMapOvr>
    <a:masterClrMapping/>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0" pos="1967">
          <p15:clr>
            <a:srgbClr val="A4A3A4"/>
          </p15:clr>
        </p15:guide>
        <p15:guide id="11" pos="2150">
          <p15:clr>
            <a:srgbClr val="A4A3A4"/>
          </p15:clr>
        </p15:guide>
        <p15:guide id="16" pos="3749">
          <p15:clr>
            <a:srgbClr val="A4A3A4"/>
          </p15:clr>
        </p15:guide>
        <p15:guide id="17" pos="3932">
          <p15:clr>
            <a:srgbClr val="A4A3A4"/>
          </p15:clr>
        </p15:guide>
        <p15:guide id="22" pos="5529">
          <p15:clr>
            <a:srgbClr val="A4A3A4"/>
          </p15:clr>
        </p15:guide>
        <p15:guide id="23" pos="5714">
          <p15:clr>
            <a:srgbClr val="A4A3A4"/>
          </p15:clr>
        </p15:guide>
        <p15:guide id="28" pos="3840">
          <p15:clr>
            <a:srgbClr val="F26B43"/>
          </p15:clr>
        </p15:guide>
        <p15:guide id="29" pos="5576">
          <p15:clr>
            <a:srgbClr val="F26B43"/>
          </p15:clr>
        </p15:guide>
        <p15:guide id="30" pos="2105">
          <p15:clr>
            <a:srgbClr val="F26B43"/>
          </p15:clr>
        </p15:guide>
        <p15:guide id="31" orient="horz" pos="2772" userDrawn="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rofile Sli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accent3"/>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tx1"/>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tx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tx1"/>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tx1"/>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tx1"/>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tx1"/>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156213940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rofile Slide 2">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tx1"/>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dirty="0" err="1"/>
              <a:t>Firstname</a:t>
            </a:r>
            <a:r>
              <a:rPr lang="en-US" dirty="0"/>
              <a:t> </a:t>
            </a:r>
            <a:r>
              <a:rPr lang="en-US" dirty="0" err="1"/>
              <a:t>Lastname</a:t>
            </a:r>
            <a:endParaRPr lang="en-US" dirty="0"/>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accent6"/>
                </a:solidFill>
              </a:defRPr>
            </a:lvl1pPr>
          </a:lstStyle>
          <a:p>
            <a:pPr lvl="0"/>
            <a:r>
              <a:rPr lang="en-US" dirty="0"/>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accent6"/>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accent6"/>
                </a:solidFill>
                <a:latin typeface="+mj-lt"/>
              </a:defRPr>
            </a:lvl1pPr>
          </a:lstStyle>
          <a:p>
            <a:pPr lvl="0"/>
            <a:r>
              <a:rPr lang="en-US" dirty="0"/>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accent6"/>
                </a:solidFill>
              </a:defRPr>
            </a:lvl1pPr>
          </a:lstStyle>
          <a:p>
            <a:pPr lvl="0"/>
            <a:r>
              <a:rPr lang="en-US" dirty="0"/>
              <a:t>One</a:t>
            </a:r>
          </a:p>
          <a:p>
            <a:pPr lvl="0"/>
            <a:r>
              <a:rPr lang="en-US" dirty="0"/>
              <a:t>Two</a:t>
            </a:r>
          </a:p>
          <a:p>
            <a:pPr lvl="0"/>
            <a:r>
              <a:rPr lang="en-US" dirty="0"/>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accent6"/>
                </a:solidFill>
              </a:defRPr>
            </a:lvl1pPr>
          </a:lstStyle>
          <a:p>
            <a:pPr lvl="0"/>
            <a:r>
              <a:rPr lang="en-US" dirty="0"/>
              <a:t>Four</a:t>
            </a:r>
          </a:p>
          <a:p>
            <a:pPr lvl="0"/>
            <a:r>
              <a:rPr lang="en-US" dirty="0"/>
              <a:t>Five</a:t>
            </a:r>
          </a:p>
          <a:p>
            <a:pPr lvl="0"/>
            <a:r>
              <a:rPr lang="en-US" dirty="0"/>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accent6"/>
                </a:solidFill>
              </a:defRPr>
            </a:lvl1pPr>
          </a:lstStyle>
          <a:p>
            <a:pPr lvl="0"/>
            <a:r>
              <a:rPr lang="en-US" dirty="0"/>
              <a:t>Seven</a:t>
            </a:r>
          </a:p>
          <a:p>
            <a:pPr lvl="0"/>
            <a:r>
              <a:rPr lang="en-US" dirty="0"/>
              <a:t>Eight</a:t>
            </a:r>
          </a:p>
          <a:p>
            <a:pPr lvl="0"/>
            <a:r>
              <a:rPr lang="en-US" dirty="0"/>
              <a:t>Nine</a:t>
            </a:r>
          </a:p>
        </p:txBody>
      </p:sp>
    </p:spTree>
    <p:extLst>
      <p:ext uri="{BB962C8B-B14F-4D97-AF65-F5344CB8AC3E}">
        <p14:creationId xmlns:p14="http://schemas.microsoft.com/office/powerpoint/2010/main" val="38011785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userDrawn="1">
          <p15:clr>
            <a:srgbClr val="FBAE40"/>
          </p15:clr>
        </p15:guide>
        <p15:guide id="25" orient="horz" pos="709" userDrawn="1">
          <p15:clr>
            <a:srgbClr val="FBAE40"/>
          </p15:clr>
        </p15:guide>
        <p15:guide id="26" pos="6834" userDrawn="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Large Number Divider 1">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4941888" y="585788"/>
            <a:ext cx="6667500" cy="690119"/>
          </a:xfrm>
        </p:spPr>
        <p:txBody>
          <a:bodyPr anchor="t">
            <a:noAutofit/>
          </a:bodyPr>
          <a:lstStyle>
            <a:lvl1pPr marL="0" indent="0">
              <a:spcAft>
                <a:spcPts val="600"/>
              </a:spcAft>
              <a:buFont typeface="Wingdings" panose="05000000000000000000" pitchFamily="2" charset="2"/>
              <a:buNone/>
              <a:defRPr sz="3600">
                <a:solidFill>
                  <a:schemeClr val="tx1"/>
                </a:solidFill>
                <a:latin typeface="+mj-lt"/>
              </a:defRPr>
            </a:lvl1pPr>
          </a:lstStyle>
          <a:p>
            <a:pPr lvl="0"/>
            <a:r>
              <a:rPr lang="en-US" dirty="0"/>
              <a:t>Section 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Tree>
    <p:extLst>
      <p:ext uri="{BB962C8B-B14F-4D97-AF65-F5344CB8AC3E}">
        <p14:creationId xmlns:p14="http://schemas.microsoft.com/office/powerpoint/2010/main" val="309218211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E8663993-2CF4-0843-9834-2078442DBA7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90063326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25F75097-07A2-DA4F-AFC5-71B04739FCB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68473859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96CEF9B0-0F7A-414C-9382-56532822A96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55035194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0B03ADF2-CBA0-AB48-AC2A-77EAF2C81AA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77247137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Large Number Divider 1">
    <p:bg>
      <p:bgRef idx="1001">
        <a:schemeClr val="bg2"/>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9" name="Title 1">
            <a:extLst>
              <a:ext uri="{FF2B5EF4-FFF2-40B4-BE49-F238E27FC236}">
                <a16:creationId xmlns:a16="http://schemas.microsoft.com/office/drawing/2014/main" id="{939C9626-6AB7-9442-8C32-698E08BC85A7}"/>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7445959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649666AF-1BFD-C547-B312-5E30EBC9B839}"/>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47228313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443D24FC-F71D-C245-A2DA-55D32F6AA87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7784161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DA3A573E-5425-E24C-AC5B-D2C67E89FC53}"/>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36422873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dirty="0"/>
              <a:t>Section Details</a:t>
            </a:r>
          </a:p>
        </p:txBody>
      </p:sp>
      <p:sp>
        <p:nvSpPr>
          <p:cNvPr id="8" name="Title 1">
            <a:extLst>
              <a:ext uri="{FF2B5EF4-FFF2-40B4-BE49-F238E27FC236}">
                <a16:creationId xmlns:a16="http://schemas.microsoft.com/office/drawing/2014/main" id="{AD9EEC05-DC95-844E-868F-EEEB231AD96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a:t>
            </a:r>
          </a:p>
        </p:txBody>
      </p:sp>
    </p:spTree>
    <p:extLst>
      <p:ext uri="{BB962C8B-B14F-4D97-AF65-F5344CB8AC3E}">
        <p14:creationId xmlns:p14="http://schemas.microsoft.com/office/powerpoint/2010/main" val="258932719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00802985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endParaRPr lang="en-US" dirty="0"/>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2438410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97853416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endParaRPr lang="en-US" dirty="0"/>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165668527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dirty="0"/>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Tree>
    <p:extLst>
      <p:ext uri="{BB962C8B-B14F-4D97-AF65-F5344CB8AC3E}">
        <p14:creationId xmlns:p14="http://schemas.microsoft.com/office/powerpoint/2010/main" val="12063983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dirty="0"/>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dirty="0"/>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dirty="0"/>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dirty="0"/>
              <a:t>Click to edit text</a:t>
            </a:r>
          </a:p>
        </p:txBody>
      </p:sp>
    </p:spTree>
    <p:extLst>
      <p:ext uri="{BB962C8B-B14F-4D97-AF65-F5344CB8AC3E}">
        <p14:creationId xmlns:p14="http://schemas.microsoft.com/office/powerpoint/2010/main" val="345095137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Speaker name</a:t>
            </a:r>
          </a:p>
        </p:txBody>
      </p:sp>
    </p:spTree>
    <p:extLst>
      <p:ext uri="{BB962C8B-B14F-4D97-AF65-F5344CB8AC3E}">
        <p14:creationId xmlns:p14="http://schemas.microsoft.com/office/powerpoint/2010/main" val="774405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15770881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ection Divider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25625778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Divider 3">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74975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ection Divider 4">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93204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description</a:t>
            </a:r>
          </a:p>
        </p:txBody>
      </p:sp>
      <p:sp>
        <p:nvSpPr>
          <p:cNvPr id="5" name="Text Placeholder 4"/>
          <p:cNvSpPr>
            <a:spLocks noGrp="1"/>
          </p:cNvSpPr>
          <p:nvPr>
            <p:ph type="body" sz="quarter" idx="12" hasCustomPrompt="1"/>
          </p:nvPr>
        </p:nvSpPr>
        <p:spPr>
          <a:xfrm>
            <a:off x="585216" y="585788"/>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accent3"/>
                </a:solidFill>
                <a:latin typeface="+mn-lt"/>
              </a:defRPr>
            </a:lvl1pPr>
          </a:lstStyle>
          <a:p>
            <a:pPr lvl="0"/>
            <a:r>
              <a:rPr lang="en-US" dirty="0"/>
              <a:t>Section Name</a:t>
            </a:r>
          </a:p>
        </p:txBody>
      </p:sp>
    </p:spTree>
    <p:extLst>
      <p:ext uri="{BB962C8B-B14F-4D97-AF65-F5344CB8AC3E}">
        <p14:creationId xmlns:p14="http://schemas.microsoft.com/office/powerpoint/2010/main" val="11667776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36503582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6127" userDrawn="1">
          <p15:clr>
            <a:srgbClr val="5ACBF0"/>
          </p15:clr>
        </p15:guide>
        <p15:guide id="3" orient="horz" pos="1911" userDrawn="1">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dirty="0"/>
              <a:t>Section title with no subtitle</a:t>
            </a:r>
          </a:p>
        </p:txBody>
      </p:sp>
    </p:spTree>
    <p:extLst>
      <p:ext uri="{BB962C8B-B14F-4D97-AF65-F5344CB8AC3E}">
        <p14:creationId xmlns:p14="http://schemas.microsoft.com/office/powerpoint/2010/main" val="4278299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userDrawn="1">
          <p15:clr>
            <a:srgbClr val="5ACBF0"/>
          </p15:clr>
        </p15:guide>
        <p15:guide id="3" orient="horz" pos="1910" userDrawn="1">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12 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70560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12 Column Dark Bkg">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78784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pendix Blue Bkg">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377B63-6619-6B40-8D85-1D972ED609B9}"/>
              </a:ext>
            </a:extLst>
          </p:cNvPr>
          <p:cNvSpPr>
            <a:spLocks noGrp="1"/>
          </p:cNvSpPr>
          <p:nvPr>
            <p:ph type="body" sz="quarter" idx="10" hasCustomPrompt="1"/>
          </p:nvPr>
        </p:nvSpPr>
        <p:spPr>
          <a:xfrm>
            <a:off x="584200" y="5715040"/>
            <a:ext cx="5367338" cy="553998"/>
          </a:xfrm>
        </p:spPr>
        <p:txBody>
          <a:bodyPr anchor="b"/>
          <a:lstStyle>
            <a:lvl1pPr marL="0" indent="0">
              <a:buNone/>
              <a:defRPr sz="3600">
                <a:latin typeface="+mj-lt"/>
              </a:defRPr>
            </a:lvl1pPr>
          </a:lstStyle>
          <a:p>
            <a:pPr lvl="0"/>
            <a:r>
              <a:rPr lang="en-US" dirty="0"/>
              <a:t>Appendix</a:t>
            </a:r>
          </a:p>
        </p:txBody>
      </p:sp>
    </p:spTree>
    <p:extLst>
      <p:ext uri="{BB962C8B-B14F-4D97-AF65-F5344CB8AC3E}">
        <p14:creationId xmlns:p14="http://schemas.microsoft.com/office/powerpoint/2010/main" val="235373038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6" pos="3749">
          <p15:clr>
            <a:srgbClr val="A4A3A4"/>
          </p15:clr>
        </p15:guide>
        <p15:guide id="17" pos="3932">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92506913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userDrawn="1">
          <p15:clr>
            <a:srgbClr val="5ACBF0"/>
          </p15:clr>
        </p15:guide>
        <p15:guide id="2" orient="horz" pos="288" userDrawn="1">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59B58C-3AC8-4F8B-B16D-AEA1F7E49C53}"/>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CC32EE17-0537-4F34-91A4-705F88648EBB}"/>
              </a:ext>
            </a:extLst>
          </p:cNvPr>
          <p:cNvSpPr>
            <a:spLocks noGrp="1"/>
          </p:cNvSpPr>
          <p:nvPr>
            <p:ph type="ftr" sz="quarter" idx="11"/>
          </p:nvPr>
        </p:nvSpPr>
        <p:spPr/>
        <p:txBody>
          <a:bodyPr/>
          <a:lstStyle/>
          <a:p>
            <a:r>
              <a:rPr lang="en-US"/>
              <a:t>1 https://www.gartner.com/en/documents/3906929/2019-ceo-survey-the-year-of-challenged-growth</a:t>
            </a:r>
          </a:p>
        </p:txBody>
      </p:sp>
      <p:sp>
        <p:nvSpPr>
          <p:cNvPr id="4" name="Slide Number Placeholder 3">
            <a:extLst>
              <a:ext uri="{FF2B5EF4-FFF2-40B4-BE49-F238E27FC236}">
                <a16:creationId xmlns:a16="http://schemas.microsoft.com/office/drawing/2014/main" id="{4CAE7DA3-07D6-4BAA-9568-051978973F0A}"/>
              </a:ext>
            </a:extLst>
          </p:cNvPr>
          <p:cNvSpPr>
            <a:spLocks noGrp="1"/>
          </p:cNvSpPr>
          <p:nvPr>
            <p:ph type="sldNum" sz="quarter" idx="12"/>
          </p:nvPr>
        </p:nvSpPr>
        <p:spPr/>
        <p:txBody>
          <a:bodyPr/>
          <a:lstStyle/>
          <a:p>
            <a:fld id="{86A4B71F-1E90-49CA-A44C-B683252D884E}" type="slidenum">
              <a:rPr lang="en-US" smtClean="0"/>
              <a:t>‹#›</a:t>
            </a:fld>
            <a:endParaRPr lang="en-US"/>
          </a:p>
        </p:txBody>
      </p:sp>
    </p:spTree>
    <p:extLst>
      <p:ext uri="{BB962C8B-B14F-4D97-AF65-F5344CB8AC3E}">
        <p14:creationId xmlns:p14="http://schemas.microsoft.com/office/powerpoint/2010/main" val="314123911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Walk-in">
    <p:bg bwMode="gray">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white">
          <a:xfrm>
            <a:off x="584200" y="585788"/>
            <a:ext cx="1366245" cy="292608"/>
          </a:xfrm>
          <a:prstGeom prst="rect">
            <a:avLst/>
          </a:prstGeom>
        </p:spPr>
      </p:pic>
      <p:sp>
        <p:nvSpPr>
          <p:cNvPr id="9" name="Freeform 5" descr="Microsoft Ready event logo">
            <a:extLst>
              <a:ext uri="{FF2B5EF4-FFF2-40B4-BE49-F238E27FC236}">
                <a16:creationId xmlns:a16="http://schemas.microsoft.com/office/drawing/2014/main" id="{E3AD54F9-2268-42B8-9B71-49978DE1E17F}"/>
              </a:ext>
            </a:extLst>
          </p:cNvPr>
          <p:cNvSpPr>
            <a:spLocks noEditPoints="1"/>
          </p:cNvSpPr>
          <p:nvPr userDrawn="1"/>
        </p:nvSpPr>
        <p:spPr bwMode="white">
          <a:xfrm>
            <a:off x="599440" y="2913305"/>
            <a:ext cx="2792541" cy="1408297"/>
          </a:xfrm>
          <a:custGeom>
            <a:avLst/>
            <a:gdLst>
              <a:gd name="T0" fmla="*/ 507 w 3255"/>
              <a:gd name="T1" fmla="*/ 189 h 1645"/>
              <a:gd name="T2" fmla="*/ 84 w 3255"/>
              <a:gd name="T3" fmla="*/ 126 h 1645"/>
              <a:gd name="T4" fmla="*/ 0 w 3255"/>
              <a:gd name="T5" fmla="*/ 42 h 1645"/>
              <a:gd name="T6" fmla="*/ 336 w 3255"/>
              <a:gd name="T7" fmla="*/ 398 h 1645"/>
              <a:gd name="T8" fmla="*/ 809 w 3255"/>
              <a:gd name="T9" fmla="*/ 61 h 1645"/>
              <a:gd name="T10" fmla="*/ 713 w 3255"/>
              <a:gd name="T11" fmla="*/ 22 h 1645"/>
              <a:gd name="T12" fmla="*/ 706 w 3255"/>
              <a:gd name="T13" fmla="*/ 203 h 1645"/>
              <a:gd name="T14" fmla="*/ 1067 w 3255"/>
              <a:gd name="T15" fmla="*/ 617 h 1645"/>
              <a:gd name="T16" fmla="*/ 969 w 3255"/>
              <a:gd name="T17" fmla="*/ 221 h 1645"/>
              <a:gd name="T18" fmla="*/ 1089 w 3255"/>
              <a:gd name="T19" fmla="*/ 268 h 1645"/>
              <a:gd name="T20" fmla="*/ 1134 w 3255"/>
              <a:gd name="T21" fmla="*/ 534 h 1645"/>
              <a:gd name="T22" fmla="*/ 1448 w 3255"/>
              <a:gd name="T23" fmla="*/ 278 h 1645"/>
              <a:gd name="T24" fmla="*/ 1269 w 3255"/>
              <a:gd name="T25" fmla="*/ 203 h 1645"/>
              <a:gd name="T26" fmla="*/ 1465 w 3255"/>
              <a:gd name="T27" fmla="*/ 196 h 1645"/>
              <a:gd name="T28" fmla="*/ 1736 w 3255"/>
              <a:gd name="T29" fmla="*/ 617 h 1645"/>
              <a:gd name="T30" fmla="*/ 1893 w 3255"/>
              <a:gd name="T31" fmla="*/ 249 h 1645"/>
              <a:gd name="T32" fmla="*/ 1656 w 3255"/>
              <a:gd name="T33" fmla="*/ 304 h 1645"/>
              <a:gd name="T34" fmla="*/ 1852 w 3255"/>
              <a:gd name="T35" fmla="*/ 405 h 1645"/>
              <a:gd name="T36" fmla="*/ 1991 w 3255"/>
              <a:gd name="T37" fmla="*/ 595 h 1645"/>
              <a:gd name="T38" fmla="*/ 2159 w 3255"/>
              <a:gd name="T39" fmla="*/ 478 h 1645"/>
              <a:gd name="T40" fmla="*/ 1991 w 3255"/>
              <a:gd name="T41" fmla="*/ 317 h 1645"/>
              <a:gd name="T42" fmla="*/ 2236 w 3255"/>
              <a:gd name="T43" fmla="*/ 293 h 1645"/>
              <a:gd name="T44" fmla="*/ 2096 w 3255"/>
              <a:gd name="T45" fmla="*/ 342 h 1645"/>
              <a:gd name="T46" fmla="*/ 2667 w 3255"/>
              <a:gd name="T47" fmla="*/ 559 h 1645"/>
              <a:gd name="T48" fmla="*/ 2522 w 3255"/>
              <a:gd name="T49" fmla="*/ 194 h 1645"/>
              <a:gd name="T50" fmla="*/ 2517 w 3255"/>
              <a:gd name="T51" fmla="*/ 268 h 1645"/>
              <a:gd name="T52" fmla="*/ 2601 w 3255"/>
              <a:gd name="T53" fmla="*/ 508 h 1645"/>
              <a:gd name="T54" fmla="*/ 2910 w 3255"/>
              <a:gd name="T55" fmla="*/ 149 h 1645"/>
              <a:gd name="T56" fmla="*/ 2910 w 3255"/>
              <a:gd name="T57" fmla="*/ 607 h 1645"/>
              <a:gd name="T58" fmla="*/ 2818 w 3255"/>
              <a:gd name="T59" fmla="*/ 203 h 1645"/>
              <a:gd name="T60" fmla="*/ 3017 w 3255"/>
              <a:gd name="T61" fmla="*/ 7 h 1645"/>
              <a:gd name="T62" fmla="*/ 3066 w 3255"/>
              <a:gd name="T63" fmla="*/ 489 h 1645"/>
              <a:gd name="T64" fmla="*/ 3066 w 3255"/>
              <a:gd name="T65" fmla="*/ 110 h 1645"/>
              <a:gd name="T66" fmla="*/ 3158 w 3255"/>
              <a:gd name="T67" fmla="*/ 277 h 1645"/>
              <a:gd name="T68" fmla="*/ 3255 w 3255"/>
              <a:gd name="T69" fmla="*/ 530 h 1645"/>
              <a:gd name="T70" fmla="*/ 94 w 3255"/>
              <a:gd name="T71" fmla="*/ 1226 h 1645"/>
              <a:gd name="T72" fmla="*/ 321 w 3255"/>
              <a:gd name="T73" fmla="*/ 930 h 1645"/>
              <a:gd name="T74" fmla="*/ 281 w 3255"/>
              <a:gd name="T75" fmla="*/ 1227 h 1645"/>
              <a:gd name="T76" fmla="*/ 244 w 3255"/>
              <a:gd name="T77" fmla="*/ 990 h 1645"/>
              <a:gd name="T78" fmla="*/ 242 w 3255"/>
              <a:gd name="T79" fmla="*/ 1120 h 1645"/>
              <a:gd name="T80" fmla="*/ 672 w 3255"/>
              <a:gd name="T81" fmla="*/ 1382 h 1645"/>
              <a:gd name="T82" fmla="*/ 442 w 3255"/>
              <a:gd name="T83" fmla="*/ 1410 h 1645"/>
              <a:gd name="T84" fmla="*/ 714 w 3255"/>
              <a:gd name="T85" fmla="*/ 1093 h 1645"/>
              <a:gd name="T86" fmla="*/ 647 w 3255"/>
              <a:gd name="T87" fmla="*/ 1138 h 1645"/>
              <a:gd name="T88" fmla="*/ 1037 w 3255"/>
              <a:gd name="T89" fmla="*/ 1455 h 1645"/>
              <a:gd name="T90" fmla="*/ 787 w 3255"/>
              <a:gd name="T91" fmla="*/ 1345 h 1645"/>
              <a:gd name="T92" fmla="*/ 889 w 3255"/>
              <a:gd name="T93" fmla="*/ 1125 h 1645"/>
              <a:gd name="T94" fmla="*/ 1087 w 3255"/>
              <a:gd name="T95" fmla="*/ 1082 h 1645"/>
              <a:gd name="T96" fmla="*/ 896 w 3255"/>
              <a:gd name="T97" fmla="*/ 1378 h 1645"/>
              <a:gd name="T98" fmla="*/ 950 w 3255"/>
              <a:gd name="T99" fmla="*/ 1270 h 1645"/>
              <a:gd name="T100" fmla="*/ 1476 w 3255"/>
              <a:gd name="T101" fmla="*/ 1392 h 1645"/>
              <a:gd name="T102" fmla="*/ 1362 w 3255"/>
              <a:gd name="T103" fmla="*/ 1042 h 1645"/>
              <a:gd name="T104" fmla="*/ 1569 w 3255"/>
              <a:gd name="T105" fmla="*/ 857 h 1645"/>
              <a:gd name="T106" fmla="*/ 1379 w 3255"/>
              <a:gd name="T107" fmla="*/ 1116 h 1645"/>
              <a:gd name="T108" fmla="*/ 1449 w 3255"/>
              <a:gd name="T109" fmla="*/ 1356 h 1645"/>
              <a:gd name="T110" fmla="*/ 1628 w 3255"/>
              <a:gd name="T111" fmla="*/ 1561 h 1645"/>
              <a:gd name="T112" fmla="*/ 1712 w 3255"/>
              <a:gd name="T113" fmla="*/ 1051 h 1645"/>
              <a:gd name="T114" fmla="*/ 1925 w 3255"/>
              <a:gd name="T115" fmla="*/ 105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5" h="1645">
                <a:moveTo>
                  <a:pt x="520" y="607"/>
                </a:moveTo>
                <a:cubicBezTo>
                  <a:pt x="520" y="247"/>
                  <a:pt x="520" y="247"/>
                  <a:pt x="520" y="247"/>
                </a:cubicBezTo>
                <a:cubicBezTo>
                  <a:pt x="520" y="220"/>
                  <a:pt x="521" y="179"/>
                  <a:pt x="525" y="126"/>
                </a:cubicBezTo>
                <a:cubicBezTo>
                  <a:pt x="523" y="126"/>
                  <a:pt x="523" y="126"/>
                  <a:pt x="523" y="126"/>
                </a:cubicBezTo>
                <a:cubicBezTo>
                  <a:pt x="518" y="154"/>
                  <a:pt x="512" y="175"/>
                  <a:pt x="507" y="189"/>
                </a:cubicBezTo>
                <a:cubicBezTo>
                  <a:pt x="336" y="607"/>
                  <a:pt x="336" y="607"/>
                  <a:pt x="336" y="607"/>
                </a:cubicBezTo>
                <a:cubicBezTo>
                  <a:pt x="274" y="607"/>
                  <a:pt x="274" y="607"/>
                  <a:pt x="274" y="607"/>
                </a:cubicBezTo>
                <a:cubicBezTo>
                  <a:pt x="102" y="193"/>
                  <a:pt x="102" y="193"/>
                  <a:pt x="102" y="193"/>
                </a:cubicBezTo>
                <a:cubicBezTo>
                  <a:pt x="98" y="179"/>
                  <a:pt x="92" y="156"/>
                  <a:pt x="86" y="126"/>
                </a:cubicBezTo>
                <a:cubicBezTo>
                  <a:pt x="84" y="126"/>
                  <a:pt x="84" y="126"/>
                  <a:pt x="84" y="126"/>
                </a:cubicBezTo>
                <a:cubicBezTo>
                  <a:pt x="84" y="133"/>
                  <a:pt x="85" y="151"/>
                  <a:pt x="86" y="181"/>
                </a:cubicBezTo>
                <a:cubicBezTo>
                  <a:pt x="87" y="211"/>
                  <a:pt x="87" y="237"/>
                  <a:pt x="87" y="259"/>
                </a:cubicBezTo>
                <a:cubicBezTo>
                  <a:pt x="87" y="607"/>
                  <a:pt x="87" y="607"/>
                  <a:pt x="87" y="607"/>
                </a:cubicBezTo>
                <a:cubicBezTo>
                  <a:pt x="0" y="607"/>
                  <a:pt x="0" y="607"/>
                  <a:pt x="0" y="607"/>
                </a:cubicBezTo>
                <a:cubicBezTo>
                  <a:pt x="0" y="42"/>
                  <a:pt x="0" y="42"/>
                  <a:pt x="0" y="42"/>
                </a:cubicBezTo>
                <a:cubicBezTo>
                  <a:pt x="134" y="42"/>
                  <a:pt x="134" y="42"/>
                  <a:pt x="134" y="42"/>
                </a:cubicBezTo>
                <a:cubicBezTo>
                  <a:pt x="278" y="399"/>
                  <a:pt x="278" y="399"/>
                  <a:pt x="278" y="399"/>
                </a:cubicBezTo>
                <a:cubicBezTo>
                  <a:pt x="292" y="434"/>
                  <a:pt x="301" y="460"/>
                  <a:pt x="304" y="477"/>
                </a:cubicBezTo>
                <a:cubicBezTo>
                  <a:pt x="306" y="477"/>
                  <a:pt x="306" y="477"/>
                  <a:pt x="306" y="477"/>
                </a:cubicBezTo>
                <a:cubicBezTo>
                  <a:pt x="336" y="398"/>
                  <a:pt x="336" y="398"/>
                  <a:pt x="336" y="398"/>
                </a:cubicBezTo>
                <a:cubicBezTo>
                  <a:pt x="484" y="42"/>
                  <a:pt x="484" y="42"/>
                  <a:pt x="484" y="42"/>
                </a:cubicBezTo>
                <a:cubicBezTo>
                  <a:pt x="613" y="42"/>
                  <a:pt x="613" y="42"/>
                  <a:pt x="613" y="42"/>
                </a:cubicBezTo>
                <a:cubicBezTo>
                  <a:pt x="613" y="607"/>
                  <a:pt x="613" y="607"/>
                  <a:pt x="613" y="607"/>
                </a:cubicBezTo>
                <a:lnTo>
                  <a:pt x="520" y="607"/>
                </a:lnTo>
                <a:close/>
                <a:moveTo>
                  <a:pt x="809" y="61"/>
                </a:moveTo>
                <a:cubicBezTo>
                  <a:pt x="809" y="76"/>
                  <a:pt x="803" y="88"/>
                  <a:pt x="792" y="98"/>
                </a:cubicBezTo>
                <a:cubicBezTo>
                  <a:pt x="781" y="108"/>
                  <a:pt x="768" y="113"/>
                  <a:pt x="752" y="113"/>
                </a:cubicBezTo>
                <a:cubicBezTo>
                  <a:pt x="737" y="113"/>
                  <a:pt x="724" y="108"/>
                  <a:pt x="713" y="98"/>
                </a:cubicBezTo>
                <a:cubicBezTo>
                  <a:pt x="702" y="88"/>
                  <a:pt x="697" y="76"/>
                  <a:pt x="697" y="61"/>
                </a:cubicBezTo>
                <a:cubicBezTo>
                  <a:pt x="697" y="45"/>
                  <a:pt x="702" y="33"/>
                  <a:pt x="713" y="22"/>
                </a:cubicBezTo>
                <a:cubicBezTo>
                  <a:pt x="724" y="12"/>
                  <a:pt x="737" y="7"/>
                  <a:pt x="752" y="7"/>
                </a:cubicBezTo>
                <a:cubicBezTo>
                  <a:pt x="769" y="7"/>
                  <a:pt x="782" y="12"/>
                  <a:pt x="793" y="23"/>
                </a:cubicBezTo>
                <a:cubicBezTo>
                  <a:pt x="803" y="33"/>
                  <a:pt x="809" y="46"/>
                  <a:pt x="809" y="61"/>
                </a:cubicBezTo>
                <a:close/>
                <a:moveTo>
                  <a:pt x="706" y="607"/>
                </a:moveTo>
                <a:cubicBezTo>
                  <a:pt x="706" y="203"/>
                  <a:pt x="706" y="203"/>
                  <a:pt x="706" y="203"/>
                </a:cubicBezTo>
                <a:cubicBezTo>
                  <a:pt x="797" y="203"/>
                  <a:pt x="797" y="203"/>
                  <a:pt x="797" y="203"/>
                </a:cubicBezTo>
                <a:cubicBezTo>
                  <a:pt x="797" y="607"/>
                  <a:pt x="797" y="607"/>
                  <a:pt x="797" y="607"/>
                </a:cubicBezTo>
                <a:lnTo>
                  <a:pt x="706" y="607"/>
                </a:lnTo>
                <a:close/>
                <a:moveTo>
                  <a:pt x="1182" y="590"/>
                </a:moveTo>
                <a:cubicBezTo>
                  <a:pt x="1151" y="608"/>
                  <a:pt x="1113" y="617"/>
                  <a:pt x="1067" y="617"/>
                </a:cubicBezTo>
                <a:cubicBezTo>
                  <a:pt x="1028" y="617"/>
                  <a:pt x="994" y="609"/>
                  <a:pt x="963" y="592"/>
                </a:cubicBezTo>
                <a:cubicBezTo>
                  <a:pt x="933" y="575"/>
                  <a:pt x="909" y="551"/>
                  <a:pt x="892" y="520"/>
                </a:cubicBezTo>
                <a:cubicBezTo>
                  <a:pt x="875" y="489"/>
                  <a:pt x="867" y="454"/>
                  <a:pt x="867" y="416"/>
                </a:cubicBezTo>
                <a:cubicBezTo>
                  <a:pt x="867" y="372"/>
                  <a:pt x="875" y="333"/>
                  <a:pt x="893" y="300"/>
                </a:cubicBezTo>
                <a:cubicBezTo>
                  <a:pt x="910" y="266"/>
                  <a:pt x="936" y="240"/>
                  <a:pt x="969" y="221"/>
                </a:cubicBezTo>
                <a:cubicBezTo>
                  <a:pt x="1002" y="203"/>
                  <a:pt x="1041" y="194"/>
                  <a:pt x="1085" y="194"/>
                </a:cubicBezTo>
                <a:cubicBezTo>
                  <a:pt x="1102" y="194"/>
                  <a:pt x="1120" y="195"/>
                  <a:pt x="1138" y="199"/>
                </a:cubicBezTo>
                <a:cubicBezTo>
                  <a:pt x="1157" y="203"/>
                  <a:pt x="1171" y="208"/>
                  <a:pt x="1182" y="214"/>
                </a:cubicBezTo>
                <a:cubicBezTo>
                  <a:pt x="1182" y="300"/>
                  <a:pt x="1182" y="300"/>
                  <a:pt x="1182" y="300"/>
                </a:cubicBezTo>
                <a:cubicBezTo>
                  <a:pt x="1152" y="279"/>
                  <a:pt x="1121" y="268"/>
                  <a:pt x="1089" y="268"/>
                </a:cubicBezTo>
                <a:cubicBezTo>
                  <a:pt x="1051" y="268"/>
                  <a:pt x="1020" y="281"/>
                  <a:pt x="997" y="306"/>
                </a:cubicBezTo>
                <a:cubicBezTo>
                  <a:pt x="973" y="332"/>
                  <a:pt x="961" y="365"/>
                  <a:pt x="961" y="408"/>
                </a:cubicBezTo>
                <a:cubicBezTo>
                  <a:pt x="961" y="450"/>
                  <a:pt x="973" y="483"/>
                  <a:pt x="995" y="507"/>
                </a:cubicBezTo>
                <a:cubicBezTo>
                  <a:pt x="1018" y="531"/>
                  <a:pt x="1049" y="543"/>
                  <a:pt x="1087" y="543"/>
                </a:cubicBezTo>
                <a:cubicBezTo>
                  <a:pt x="1101" y="543"/>
                  <a:pt x="1117" y="540"/>
                  <a:pt x="1134" y="534"/>
                </a:cubicBezTo>
                <a:cubicBezTo>
                  <a:pt x="1152" y="528"/>
                  <a:pt x="1167" y="519"/>
                  <a:pt x="1182" y="509"/>
                </a:cubicBezTo>
                <a:lnTo>
                  <a:pt x="1182" y="590"/>
                </a:lnTo>
                <a:close/>
                <a:moveTo>
                  <a:pt x="1501" y="292"/>
                </a:moveTo>
                <a:cubicBezTo>
                  <a:pt x="1497" y="289"/>
                  <a:pt x="1489" y="286"/>
                  <a:pt x="1478" y="283"/>
                </a:cubicBezTo>
                <a:cubicBezTo>
                  <a:pt x="1467" y="280"/>
                  <a:pt x="1457" y="278"/>
                  <a:pt x="1448" y="278"/>
                </a:cubicBezTo>
                <a:cubicBezTo>
                  <a:pt x="1422" y="278"/>
                  <a:pt x="1400" y="290"/>
                  <a:pt x="1384" y="312"/>
                </a:cubicBezTo>
                <a:cubicBezTo>
                  <a:pt x="1368" y="335"/>
                  <a:pt x="1360" y="364"/>
                  <a:pt x="1360" y="401"/>
                </a:cubicBezTo>
                <a:cubicBezTo>
                  <a:pt x="1360" y="607"/>
                  <a:pt x="1360" y="607"/>
                  <a:pt x="1360" y="607"/>
                </a:cubicBezTo>
                <a:cubicBezTo>
                  <a:pt x="1269" y="607"/>
                  <a:pt x="1269" y="607"/>
                  <a:pt x="1269" y="607"/>
                </a:cubicBezTo>
                <a:cubicBezTo>
                  <a:pt x="1269" y="203"/>
                  <a:pt x="1269" y="203"/>
                  <a:pt x="1269" y="203"/>
                </a:cubicBezTo>
                <a:cubicBezTo>
                  <a:pt x="1360" y="203"/>
                  <a:pt x="1360" y="203"/>
                  <a:pt x="1360" y="203"/>
                </a:cubicBezTo>
                <a:cubicBezTo>
                  <a:pt x="1360" y="282"/>
                  <a:pt x="1360" y="282"/>
                  <a:pt x="1360" y="282"/>
                </a:cubicBezTo>
                <a:cubicBezTo>
                  <a:pt x="1361" y="282"/>
                  <a:pt x="1361" y="282"/>
                  <a:pt x="1361" y="282"/>
                </a:cubicBezTo>
                <a:cubicBezTo>
                  <a:pt x="1370" y="255"/>
                  <a:pt x="1384" y="234"/>
                  <a:pt x="1402" y="219"/>
                </a:cubicBezTo>
                <a:cubicBezTo>
                  <a:pt x="1420" y="204"/>
                  <a:pt x="1441" y="196"/>
                  <a:pt x="1465" y="196"/>
                </a:cubicBezTo>
                <a:cubicBezTo>
                  <a:pt x="1480" y="196"/>
                  <a:pt x="1493" y="198"/>
                  <a:pt x="1501" y="202"/>
                </a:cubicBezTo>
                <a:lnTo>
                  <a:pt x="1501" y="292"/>
                </a:lnTo>
                <a:close/>
                <a:moveTo>
                  <a:pt x="1947" y="401"/>
                </a:moveTo>
                <a:cubicBezTo>
                  <a:pt x="1947" y="467"/>
                  <a:pt x="1928" y="519"/>
                  <a:pt x="1890" y="559"/>
                </a:cubicBezTo>
                <a:cubicBezTo>
                  <a:pt x="1852" y="598"/>
                  <a:pt x="1801" y="617"/>
                  <a:pt x="1736" y="617"/>
                </a:cubicBezTo>
                <a:cubicBezTo>
                  <a:pt x="1673" y="617"/>
                  <a:pt x="1624" y="599"/>
                  <a:pt x="1587" y="561"/>
                </a:cubicBezTo>
                <a:cubicBezTo>
                  <a:pt x="1550" y="524"/>
                  <a:pt x="1531" y="474"/>
                  <a:pt x="1531" y="410"/>
                </a:cubicBezTo>
                <a:cubicBezTo>
                  <a:pt x="1531" y="343"/>
                  <a:pt x="1550" y="290"/>
                  <a:pt x="1588" y="252"/>
                </a:cubicBezTo>
                <a:cubicBezTo>
                  <a:pt x="1626" y="213"/>
                  <a:pt x="1678" y="194"/>
                  <a:pt x="1745" y="194"/>
                </a:cubicBezTo>
                <a:cubicBezTo>
                  <a:pt x="1809" y="194"/>
                  <a:pt x="1858" y="212"/>
                  <a:pt x="1893" y="249"/>
                </a:cubicBezTo>
                <a:cubicBezTo>
                  <a:pt x="1929" y="286"/>
                  <a:pt x="1947" y="337"/>
                  <a:pt x="1947" y="401"/>
                </a:cubicBezTo>
                <a:close/>
                <a:moveTo>
                  <a:pt x="1852" y="405"/>
                </a:moveTo>
                <a:cubicBezTo>
                  <a:pt x="1852" y="360"/>
                  <a:pt x="1842" y="326"/>
                  <a:pt x="1822" y="303"/>
                </a:cubicBezTo>
                <a:cubicBezTo>
                  <a:pt x="1802" y="280"/>
                  <a:pt x="1775" y="268"/>
                  <a:pt x="1740" y="268"/>
                </a:cubicBezTo>
                <a:cubicBezTo>
                  <a:pt x="1704" y="268"/>
                  <a:pt x="1676" y="280"/>
                  <a:pt x="1656" y="304"/>
                </a:cubicBezTo>
                <a:cubicBezTo>
                  <a:pt x="1636" y="329"/>
                  <a:pt x="1626" y="363"/>
                  <a:pt x="1626" y="407"/>
                </a:cubicBezTo>
                <a:cubicBezTo>
                  <a:pt x="1626" y="450"/>
                  <a:pt x="1636" y="483"/>
                  <a:pt x="1656" y="507"/>
                </a:cubicBezTo>
                <a:cubicBezTo>
                  <a:pt x="1676" y="531"/>
                  <a:pt x="1705" y="543"/>
                  <a:pt x="1741" y="543"/>
                </a:cubicBezTo>
                <a:cubicBezTo>
                  <a:pt x="1778" y="543"/>
                  <a:pt x="1805" y="531"/>
                  <a:pt x="1824" y="508"/>
                </a:cubicBezTo>
                <a:cubicBezTo>
                  <a:pt x="1843" y="484"/>
                  <a:pt x="1852" y="450"/>
                  <a:pt x="1852" y="405"/>
                </a:cubicBezTo>
                <a:close/>
                <a:moveTo>
                  <a:pt x="2258" y="492"/>
                </a:moveTo>
                <a:cubicBezTo>
                  <a:pt x="2258" y="529"/>
                  <a:pt x="2243" y="560"/>
                  <a:pt x="2214" y="583"/>
                </a:cubicBezTo>
                <a:cubicBezTo>
                  <a:pt x="2185" y="606"/>
                  <a:pt x="2146" y="617"/>
                  <a:pt x="2097" y="617"/>
                </a:cubicBezTo>
                <a:cubicBezTo>
                  <a:pt x="2081" y="617"/>
                  <a:pt x="2062" y="615"/>
                  <a:pt x="2042" y="611"/>
                </a:cubicBezTo>
                <a:cubicBezTo>
                  <a:pt x="2022" y="607"/>
                  <a:pt x="2005" y="602"/>
                  <a:pt x="1991" y="595"/>
                </a:cubicBezTo>
                <a:cubicBezTo>
                  <a:pt x="1991" y="508"/>
                  <a:pt x="1991" y="508"/>
                  <a:pt x="1991" y="508"/>
                </a:cubicBezTo>
                <a:cubicBezTo>
                  <a:pt x="2008" y="520"/>
                  <a:pt x="2026" y="529"/>
                  <a:pt x="2046" y="536"/>
                </a:cubicBezTo>
                <a:cubicBezTo>
                  <a:pt x="2066" y="543"/>
                  <a:pt x="2084" y="546"/>
                  <a:pt x="2100" y="546"/>
                </a:cubicBezTo>
                <a:cubicBezTo>
                  <a:pt x="2144" y="546"/>
                  <a:pt x="2166" y="531"/>
                  <a:pt x="2166" y="502"/>
                </a:cubicBezTo>
                <a:cubicBezTo>
                  <a:pt x="2166" y="492"/>
                  <a:pt x="2164" y="484"/>
                  <a:pt x="2159" y="478"/>
                </a:cubicBezTo>
                <a:cubicBezTo>
                  <a:pt x="2155" y="472"/>
                  <a:pt x="2147" y="465"/>
                  <a:pt x="2137" y="459"/>
                </a:cubicBezTo>
                <a:cubicBezTo>
                  <a:pt x="2126" y="453"/>
                  <a:pt x="2110" y="445"/>
                  <a:pt x="2087" y="436"/>
                </a:cubicBezTo>
                <a:cubicBezTo>
                  <a:pt x="2061" y="425"/>
                  <a:pt x="2041" y="414"/>
                  <a:pt x="2029" y="403"/>
                </a:cubicBezTo>
                <a:cubicBezTo>
                  <a:pt x="2016" y="393"/>
                  <a:pt x="2006" y="381"/>
                  <a:pt x="2000" y="366"/>
                </a:cubicBezTo>
                <a:cubicBezTo>
                  <a:pt x="1994" y="352"/>
                  <a:pt x="1991" y="336"/>
                  <a:pt x="1991" y="317"/>
                </a:cubicBezTo>
                <a:cubicBezTo>
                  <a:pt x="1991" y="280"/>
                  <a:pt x="2005" y="251"/>
                  <a:pt x="2034" y="228"/>
                </a:cubicBezTo>
                <a:cubicBezTo>
                  <a:pt x="2063" y="205"/>
                  <a:pt x="2100" y="194"/>
                  <a:pt x="2145" y="194"/>
                </a:cubicBezTo>
                <a:cubicBezTo>
                  <a:pt x="2159" y="194"/>
                  <a:pt x="2175" y="195"/>
                  <a:pt x="2193" y="198"/>
                </a:cubicBezTo>
                <a:cubicBezTo>
                  <a:pt x="2211" y="202"/>
                  <a:pt x="2225" y="206"/>
                  <a:pt x="2236" y="211"/>
                </a:cubicBezTo>
                <a:cubicBezTo>
                  <a:pt x="2236" y="293"/>
                  <a:pt x="2236" y="293"/>
                  <a:pt x="2236" y="293"/>
                </a:cubicBezTo>
                <a:cubicBezTo>
                  <a:pt x="2224" y="285"/>
                  <a:pt x="2209" y="278"/>
                  <a:pt x="2192" y="273"/>
                </a:cubicBezTo>
                <a:cubicBezTo>
                  <a:pt x="2175" y="268"/>
                  <a:pt x="2159" y="265"/>
                  <a:pt x="2142" y="265"/>
                </a:cubicBezTo>
                <a:cubicBezTo>
                  <a:pt x="2124" y="265"/>
                  <a:pt x="2110" y="269"/>
                  <a:pt x="2099" y="277"/>
                </a:cubicBezTo>
                <a:cubicBezTo>
                  <a:pt x="2089" y="285"/>
                  <a:pt x="2083" y="296"/>
                  <a:pt x="2083" y="308"/>
                </a:cubicBezTo>
                <a:cubicBezTo>
                  <a:pt x="2083" y="323"/>
                  <a:pt x="2087" y="334"/>
                  <a:pt x="2096" y="342"/>
                </a:cubicBezTo>
                <a:cubicBezTo>
                  <a:pt x="2104" y="350"/>
                  <a:pt x="2124" y="360"/>
                  <a:pt x="2154" y="372"/>
                </a:cubicBezTo>
                <a:cubicBezTo>
                  <a:pt x="2192" y="388"/>
                  <a:pt x="2219" y="405"/>
                  <a:pt x="2234" y="423"/>
                </a:cubicBezTo>
                <a:cubicBezTo>
                  <a:pt x="2250" y="442"/>
                  <a:pt x="2258" y="465"/>
                  <a:pt x="2258" y="492"/>
                </a:cubicBezTo>
                <a:close/>
                <a:moveTo>
                  <a:pt x="2723" y="401"/>
                </a:moveTo>
                <a:cubicBezTo>
                  <a:pt x="2723" y="467"/>
                  <a:pt x="2705" y="519"/>
                  <a:pt x="2667" y="559"/>
                </a:cubicBezTo>
                <a:cubicBezTo>
                  <a:pt x="2629" y="598"/>
                  <a:pt x="2577" y="617"/>
                  <a:pt x="2512" y="617"/>
                </a:cubicBezTo>
                <a:cubicBezTo>
                  <a:pt x="2450" y="617"/>
                  <a:pt x="2400" y="599"/>
                  <a:pt x="2363" y="561"/>
                </a:cubicBezTo>
                <a:cubicBezTo>
                  <a:pt x="2327" y="524"/>
                  <a:pt x="2308" y="474"/>
                  <a:pt x="2308" y="410"/>
                </a:cubicBezTo>
                <a:cubicBezTo>
                  <a:pt x="2308" y="343"/>
                  <a:pt x="2327" y="290"/>
                  <a:pt x="2365" y="252"/>
                </a:cubicBezTo>
                <a:cubicBezTo>
                  <a:pt x="2403" y="213"/>
                  <a:pt x="2455" y="194"/>
                  <a:pt x="2522" y="194"/>
                </a:cubicBezTo>
                <a:cubicBezTo>
                  <a:pt x="2585" y="194"/>
                  <a:pt x="2635" y="212"/>
                  <a:pt x="2670" y="249"/>
                </a:cubicBezTo>
                <a:cubicBezTo>
                  <a:pt x="2706" y="286"/>
                  <a:pt x="2723" y="337"/>
                  <a:pt x="2723" y="401"/>
                </a:cubicBezTo>
                <a:close/>
                <a:moveTo>
                  <a:pt x="2629" y="405"/>
                </a:moveTo>
                <a:cubicBezTo>
                  <a:pt x="2629" y="360"/>
                  <a:pt x="2619" y="326"/>
                  <a:pt x="2599" y="303"/>
                </a:cubicBezTo>
                <a:cubicBezTo>
                  <a:pt x="2579" y="280"/>
                  <a:pt x="2552" y="268"/>
                  <a:pt x="2517" y="268"/>
                </a:cubicBezTo>
                <a:cubicBezTo>
                  <a:pt x="2481" y="268"/>
                  <a:pt x="2453" y="280"/>
                  <a:pt x="2433" y="304"/>
                </a:cubicBezTo>
                <a:cubicBezTo>
                  <a:pt x="2413" y="329"/>
                  <a:pt x="2403" y="363"/>
                  <a:pt x="2403" y="407"/>
                </a:cubicBezTo>
                <a:cubicBezTo>
                  <a:pt x="2403" y="450"/>
                  <a:pt x="2413" y="483"/>
                  <a:pt x="2433" y="507"/>
                </a:cubicBezTo>
                <a:cubicBezTo>
                  <a:pt x="2453" y="531"/>
                  <a:pt x="2482" y="543"/>
                  <a:pt x="2518" y="543"/>
                </a:cubicBezTo>
                <a:cubicBezTo>
                  <a:pt x="2554" y="543"/>
                  <a:pt x="2582" y="531"/>
                  <a:pt x="2601" y="508"/>
                </a:cubicBezTo>
                <a:cubicBezTo>
                  <a:pt x="2619" y="484"/>
                  <a:pt x="2629" y="450"/>
                  <a:pt x="2629" y="405"/>
                </a:cubicBezTo>
                <a:close/>
                <a:moveTo>
                  <a:pt x="3017" y="84"/>
                </a:moveTo>
                <a:cubicBezTo>
                  <a:pt x="3002" y="77"/>
                  <a:pt x="2988" y="74"/>
                  <a:pt x="2973" y="74"/>
                </a:cubicBezTo>
                <a:cubicBezTo>
                  <a:pt x="2953" y="74"/>
                  <a:pt x="2938" y="80"/>
                  <a:pt x="2927" y="93"/>
                </a:cubicBezTo>
                <a:cubicBezTo>
                  <a:pt x="2916" y="106"/>
                  <a:pt x="2910" y="125"/>
                  <a:pt x="2910" y="149"/>
                </a:cubicBezTo>
                <a:cubicBezTo>
                  <a:pt x="2910" y="203"/>
                  <a:pt x="2910" y="203"/>
                  <a:pt x="2910" y="203"/>
                </a:cubicBezTo>
                <a:cubicBezTo>
                  <a:pt x="3001" y="203"/>
                  <a:pt x="3001" y="203"/>
                  <a:pt x="3001" y="203"/>
                </a:cubicBezTo>
                <a:cubicBezTo>
                  <a:pt x="3001" y="277"/>
                  <a:pt x="3001" y="277"/>
                  <a:pt x="3001" y="277"/>
                </a:cubicBezTo>
                <a:cubicBezTo>
                  <a:pt x="2910" y="277"/>
                  <a:pt x="2910" y="277"/>
                  <a:pt x="2910" y="277"/>
                </a:cubicBezTo>
                <a:cubicBezTo>
                  <a:pt x="2910" y="607"/>
                  <a:pt x="2910" y="607"/>
                  <a:pt x="2910" y="607"/>
                </a:cubicBezTo>
                <a:cubicBezTo>
                  <a:pt x="2818" y="607"/>
                  <a:pt x="2818" y="607"/>
                  <a:pt x="2818" y="607"/>
                </a:cubicBezTo>
                <a:cubicBezTo>
                  <a:pt x="2818" y="277"/>
                  <a:pt x="2818" y="277"/>
                  <a:pt x="2818" y="277"/>
                </a:cubicBezTo>
                <a:cubicBezTo>
                  <a:pt x="2750" y="277"/>
                  <a:pt x="2750" y="277"/>
                  <a:pt x="2750" y="277"/>
                </a:cubicBezTo>
                <a:cubicBezTo>
                  <a:pt x="2750" y="203"/>
                  <a:pt x="2750" y="203"/>
                  <a:pt x="2750" y="203"/>
                </a:cubicBezTo>
                <a:cubicBezTo>
                  <a:pt x="2818" y="203"/>
                  <a:pt x="2818" y="203"/>
                  <a:pt x="2818" y="203"/>
                </a:cubicBezTo>
                <a:cubicBezTo>
                  <a:pt x="2818" y="144"/>
                  <a:pt x="2818" y="144"/>
                  <a:pt x="2818" y="144"/>
                </a:cubicBezTo>
                <a:cubicBezTo>
                  <a:pt x="2818" y="116"/>
                  <a:pt x="2824" y="91"/>
                  <a:pt x="2836" y="69"/>
                </a:cubicBezTo>
                <a:cubicBezTo>
                  <a:pt x="2848" y="47"/>
                  <a:pt x="2866" y="30"/>
                  <a:pt x="2888" y="18"/>
                </a:cubicBezTo>
                <a:cubicBezTo>
                  <a:pt x="2910" y="6"/>
                  <a:pt x="2935" y="0"/>
                  <a:pt x="2963" y="0"/>
                </a:cubicBezTo>
                <a:cubicBezTo>
                  <a:pt x="2986" y="0"/>
                  <a:pt x="3004" y="2"/>
                  <a:pt x="3017" y="7"/>
                </a:cubicBezTo>
                <a:lnTo>
                  <a:pt x="3017" y="84"/>
                </a:lnTo>
                <a:close/>
                <a:moveTo>
                  <a:pt x="3255" y="603"/>
                </a:moveTo>
                <a:cubicBezTo>
                  <a:pt x="3250" y="607"/>
                  <a:pt x="3240" y="610"/>
                  <a:pt x="3226" y="613"/>
                </a:cubicBezTo>
                <a:cubicBezTo>
                  <a:pt x="3212" y="616"/>
                  <a:pt x="3198" y="617"/>
                  <a:pt x="3185" y="617"/>
                </a:cubicBezTo>
                <a:cubicBezTo>
                  <a:pt x="3106" y="617"/>
                  <a:pt x="3066" y="575"/>
                  <a:pt x="3066" y="489"/>
                </a:cubicBezTo>
                <a:cubicBezTo>
                  <a:pt x="3066" y="277"/>
                  <a:pt x="3066" y="277"/>
                  <a:pt x="3066" y="277"/>
                </a:cubicBezTo>
                <a:cubicBezTo>
                  <a:pt x="2999" y="277"/>
                  <a:pt x="2999" y="277"/>
                  <a:pt x="2999" y="277"/>
                </a:cubicBezTo>
                <a:cubicBezTo>
                  <a:pt x="2999" y="203"/>
                  <a:pt x="2999" y="203"/>
                  <a:pt x="2999" y="203"/>
                </a:cubicBezTo>
                <a:cubicBezTo>
                  <a:pt x="3066" y="203"/>
                  <a:pt x="3066" y="203"/>
                  <a:pt x="3066" y="203"/>
                </a:cubicBezTo>
                <a:cubicBezTo>
                  <a:pt x="3066" y="110"/>
                  <a:pt x="3066" y="110"/>
                  <a:pt x="3066" y="110"/>
                </a:cubicBezTo>
                <a:cubicBezTo>
                  <a:pt x="3158" y="82"/>
                  <a:pt x="3158" y="82"/>
                  <a:pt x="3158" y="82"/>
                </a:cubicBezTo>
                <a:cubicBezTo>
                  <a:pt x="3158" y="203"/>
                  <a:pt x="3158" y="203"/>
                  <a:pt x="3158" y="203"/>
                </a:cubicBezTo>
                <a:cubicBezTo>
                  <a:pt x="3255" y="203"/>
                  <a:pt x="3255" y="203"/>
                  <a:pt x="3255" y="203"/>
                </a:cubicBezTo>
                <a:cubicBezTo>
                  <a:pt x="3255" y="277"/>
                  <a:pt x="3255" y="277"/>
                  <a:pt x="3255" y="277"/>
                </a:cubicBezTo>
                <a:cubicBezTo>
                  <a:pt x="3158" y="277"/>
                  <a:pt x="3158" y="277"/>
                  <a:pt x="3158" y="277"/>
                </a:cubicBezTo>
                <a:cubicBezTo>
                  <a:pt x="3158" y="472"/>
                  <a:pt x="3158" y="472"/>
                  <a:pt x="3158" y="472"/>
                </a:cubicBezTo>
                <a:cubicBezTo>
                  <a:pt x="3158" y="498"/>
                  <a:pt x="3162" y="516"/>
                  <a:pt x="3172" y="527"/>
                </a:cubicBezTo>
                <a:cubicBezTo>
                  <a:pt x="3181" y="537"/>
                  <a:pt x="3195" y="543"/>
                  <a:pt x="3215" y="543"/>
                </a:cubicBezTo>
                <a:cubicBezTo>
                  <a:pt x="3220" y="543"/>
                  <a:pt x="3227" y="542"/>
                  <a:pt x="3235" y="539"/>
                </a:cubicBezTo>
                <a:cubicBezTo>
                  <a:pt x="3243" y="537"/>
                  <a:pt x="3250" y="534"/>
                  <a:pt x="3255" y="530"/>
                </a:cubicBezTo>
                <a:lnTo>
                  <a:pt x="3255" y="603"/>
                </a:lnTo>
                <a:close/>
                <a:moveTo>
                  <a:pt x="284" y="1455"/>
                </a:moveTo>
                <a:cubicBezTo>
                  <a:pt x="215" y="1292"/>
                  <a:pt x="215" y="1292"/>
                  <a:pt x="215" y="1292"/>
                </a:cubicBezTo>
                <a:cubicBezTo>
                  <a:pt x="197" y="1248"/>
                  <a:pt x="171" y="1226"/>
                  <a:pt x="138" y="1226"/>
                </a:cubicBezTo>
                <a:cubicBezTo>
                  <a:pt x="94" y="1226"/>
                  <a:pt x="94" y="1226"/>
                  <a:pt x="94" y="1226"/>
                </a:cubicBezTo>
                <a:cubicBezTo>
                  <a:pt x="94" y="1455"/>
                  <a:pt x="94" y="1455"/>
                  <a:pt x="94" y="1455"/>
                </a:cubicBezTo>
                <a:cubicBezTo>
                  <a:pt x="0" y="1455"/>
                  <a:pt x="0" y="1455"/>
                  <a:pt x="0" y="1455"/>
                </a:cubicBezTo>
                <a:cubicBezTo>
                  <a:pt x="0" y="890"/>
                  <a:pt x="0" y="890"/>
                  <a:pt x="0" y="890"/>
                </a:cubicBezTo>
                <a:cubicBezTo>
                  <a:pt x="183" y="890"/>
                  <a:pt x="183" y="890"/>
                  <a:pt x="183" y="890"/>
                </a:cubicBezTo>
                <a:cubicBezTo>
                  <a:pt x="242" y="890"/>
                  <a:pt x="288" y="903"/>
                  <a:pt x="321" y="930"/>
                </a:cubicBezTo>
                <a:cubicBezTo>
                  <a:pt x="353" y="957"/>
                  <a:pt x="370" y="994"/>
                  <a:pt x="370" y="1042"/>
                </a:cubicBezTo>
                <a:cubicBezTo>
                  <a:pt x="370" y="1082"/>
                  <a:pt x="359" y="1115"/>
                  <a:pt x="337" y="1142"/>
                </a:cubicBezTo>
                <a:cubicBezTo>
                  <a:pt x="315" y="1170"/>
                  <a:pt x="284" y="1189"/>
                  <a:pt x="245" y="1199"/>
                </a:cubicBezTo>
                <a:cubicBezTo>
                  <a:pt x="245" y="1200"/>
                  <a:pt x="245" y="1200"/>
                  <a:pt x="245" y="1200"/>
                </a:cubicBezTo>
                <a:cubicBezTo>
                  <a:pt x="257" y="1204"/>
                  <a:pt x="269" y="1213"/>
                  <a:pt x="281" y="1227"/>
                </a:cubicBezTo>
                <a:cubicBezTo>
                  <a:pt x="293" y="1241"/>
                  <a:pt x="303" y="1255"/>
                  <a:pt x="309" y="1270"/>
                </a:cubicBezTo>
                <a:cubicBezTo>
                  <a:pt x="396" y="1455"/>
                  <a:pt x="396" y="1455"/>
                  <a:pt x="396" y="1455"/>
                </a:cubicBezTo>
                <a:lnTo>
                  <a:pt x="284" y="1455"/>
                </a:lnTo>
                <a:close/>
                <a:moveTo>
                  <a:pt x="271" y="1051"/>
                </a:moveTo>
                <a:cubicBezTo>
                  <a:pt x="271" y="1025"/>
                  <a:pt x="262" y="1005"/>
                  <a:pt x="244" y="990"/>
                </a:cubicBezTo>
                <a:cubicBezTo>
                  <a:pt x="227" y="975"/>
                  <a:pt x="201" y="968"/>
                  <a:pt x="169" y="968"/>
                </a:cubicBezTo>
                <a:cubicBezTo>
                  <a:pt x="94" y="968"/>
                  <a:pt x="94" y="968"/>
                  <a:pt x="94" y="968"/>
                </a:cubicBezTo>
                <a:cubicBezTo>
                  <a:pt x="94" y="1147"/>
                  <a:pt x="94" y="1147"/>
                  <a:pt x="94" y="1147"/>
                </a:cubicBezTo>
                <a:cubicBezTo>
                  <a:pt x="168" y="1147"/>
                  <a:pt x="168" y="1147"/>
                  <a:pt x="168" y="1147"/>
                </a:cubicBezTo>
                <a:cubicBezTo>
                  <a:pt x="198" y="1147"/>
                  <a:pt x="223" y="1138"/>
                  <a:pt x="242" y="1120"/>
                </a:cubicBezTo>
                <a:cubicBezTo>
                  <a:pt x="261" y="1103"/>
                  <a:pt x="271" y="1080"/>
                  <a:pt x="271" y="1051"/>
                </a:cubicBezTo>
                <a:close/>
                <a:moveTo>
                  <a:pt x="485" y="1280"/>
                </a:moveTo>
                <a:cubicBezTo>
                  <a:pt x="487" y="1317"/>
                  <a:pt x="498" y="1345"/>
                  <a:pt x="519" y="1364"/>
                </a:cubicBezTo>
                <a:cubicBezTo>
                  <a:pt x="539" y="1383"/>
                  <a:pt x="568" y="1393"/>
                  <a:pt x="606" y="1393"/>
                </a:cubicBezTo>
                <a:cubicBezTo>
                  <a:pt x="629" y="1393"/>
                  <a:pt x="651" y="1389"/>
                  <a:pt x="672" y="1382"/>
                </a:cubicBezTo>
                <a:cubicBezTo>
                  <a:pt x="693" y="1375"/>
                  <a:pt x="712" y="1366"/>
                  <a:pt x="728" y="1354"/>
                </a:cubicBezTo>
                <a:cubicBezTo>
                  <a:pt x="728" y="1431"/>
                  <a:pt x="728" y="1431"/>
                  <a:pt x="728" y="1431"/>
                </a:cubicBezTo>
                <a:cubicBezTo>
                  <a:pt x="712" y="1441"/>
                  <a:pt x="692" y="1450"/>
                  <a:pt x="666" y="1456"/>
                </a:cubicBezTo>
                <a:cubicBezTo>
                  <a:pt x="640" y="1462"/>
                  <a:pt x="613" y="1465"/>
                  <a:pt x="584" y="1465"/>
                </a:cubicBezTo>
                <a:cubicBezTo>
                  <a:pt x="523" y="1465"/>
                  <a:pt x="476" y="1447"/>
                  <a:pt x="442" y="1410"/>
                </a:cubicBezTo>
                <a:cubicBezTo>
                  <a:pt x="408" y="1374"/>
                  <a:pt x="391" y="1323"/>
                  <a:pt x="391" y="1257"/>
                </a:cubicBezTo>
                <a:cubicBezTo>
                  <a:pt x="391" y="1214"/>
                  <a:pt x="400" y="1176"/>
                  <a:pt x="417" y="1144"/>
                </a:cubicBezTo>
                <a:cubicBezTo>
                  <a:pt x="433" y="1112"/>
                  <a:pt x="456" y="1087"/>
                  <a:pt x="486" y="1069"/>
                </a:cubicBezTo>
                <a:cubicBezTo>
                  <a:pt x="516" y="1051"/>
                  <a:pt x="548" y="1042"/>
                  <a:pt x="584" y="1042"/>
                </a:cubicBezTo>
                <a:cubicBezTo>
                  <a:pt x="639" y="1042"/>
                  <a:pt x="683" y="1059"/>
                  <a:pt x="714" y="1093"/>
                </a:cubicBezTo>
                <a:cubicBezTo>
                  <a:pt x="745" y="1127"/>
                  <a:pt x="760" y="1174"/>
                  <a:pt x="760" y="1235"/>
                </a:cubicBezTo>
                <a:cubicBezTo>
                  <a:pt x="760" y="1280"/>
                  <a:pt x="760" y="1280"/>
                  <a:pt x="760" y="1280"/>
                </a:cubicBezTo>
                <a:lnTo>
                  <a:pt x="485" y="1280"/>
                </a:lnTo>
                <a:close/>
                <a:moveTo>
                  <a:pt x="669" y="1212"/>
                </a:moveTo>
                <a:cubicBezTo>
                  <a:pt x="669" y="1180"/>
                  <a:pt x="662" y="1155"/>
                  <a:pt x="647" y="1138"/>
                </a:cubicBezTo>
                <a:cubicBezTo>
                  <a:pt x="632" y="1121"/>
                  <a:pt x="611" y="1113"/>
                  <a:pt x="584" y="1113"/>
                </a:cubicBezTo>
                <a:cubicBezTo>
                  <a:pt x="559" y="1113"/>
                  <a:pt x="537" y="1122"/>
                  <a:pt x="519" y="1140"/>
                </a:cubicBezTo>
                <a:cubicBezTo>
                  <a:pt x="501" y="1159"/>
                  <a:pt x="490" y="1182"/>
                  <a:pt x="485" y="1212"/>
                </a:cubicBezTo>
                <a:lnTo>
                  <a:pt x="669" y="1212"/>
                </a:lnTo>
                <a:close/>
                <a:moveTo>
                  <a:pt x="1037" y="1455"/>
                </a:moveTo>
                <a:cubicBezTo>
                  <a:pt x="1037" y="1400"/>
                  <a:pt x="1037" y="1400"/>
                  <a:pt x="1037" y="1400"/>
                </a:cubicBezTo>
                <a:cubicBezTo>
                  <a:pt x="1035" y="1400"/>
                  <a:pt x="1035" y="1400"/>
                  <a:pt x="1035" y="1400"/>
                </a:cubicBezTo>
                <a:cubicBezTo>
                  <a:pt x="1007" y="1443"/>
                  <a:pt x="967" y="1465"/>
                  <a:pt x="916" y="1465"/>
                </a:cubicBezTo>
                <a:cubicBezTo>
                  <a:pt x="876" y="1465"/>
                  <a:pt x="845" y="1455"/>
                  <a:pt x="822" y="1433"/>
                </a:cubicBezTo>
                <a:cubicBezTo>
                  <a:pt x="799" y="1411"/>
                  <a:pt x="787" y="1382"/>
                  <a:pt x="787" y="1345"/>
                </a:cubicBezTo>
                <a:cubicBezTo>
                  <a:pt x="787" y="1307"/>
                  <a:pt x="799" y="1277"/>
                  <a:pt x="821" y="1254"/>
                </a:cubicBezTo>
                <a:cubicBezTo>
                  <a:pt x="843" y="1231"/>
                  <a:pt x="876" y="1217"/>
                  <a:pt x="920" y="1212"/>
                </a:cubicBezTo>
                <a:cubicBezTo>
                  <a:pt x="1038" y="1195"/>
                  <a:pt x="1038" y="1195"/>
                  <a:pt x="1038" y="1195"/>
                </a:cubicBezTo>
                <a:cubicBezTo>
                  <a:pt x="1038" y="1140"/>
                  <a:pt x="1012" y="1113"/>
                  <a:pt x="961" y="1113"/>
                </a:cubicBezTo>
                <a:cubicBezTo>
                  <a:pt x="936" y="1113"/>
                  <a:pt x="912" y="1117"/>
                  <a:pt x="889" y="1125"/>
                </a:cubicBezTo>
                <a:cubicBezTo>
                  <a:pt x="866" y="1133"/>
                  <a:pt x="845" y="1144"/>
                  <a:pt x="827" y="1158"/>
                </a:cubicBezTo>
                <a:cubicBezTo>
                  <a:pt x="827" y="1077"/>
                  <a:pt x="827" y="1077"/>
                  <a:pt x="827" y="1077"/>
                </a:cubicBezTo>
                <a:cubicBezTo>
                  <a:pt x="841" y="1068"/>
                  <a:pt x="863" y="1060"/>
                  <a:pt x="892" y="1053"/>
                </a:cubicBezTo>
                <a:cubicBezTo>
                  <a:pt x="921" y="1045"/>
                  <a:pt x="947" y="1042"/>
                  <a:pt x="970" y="1042"/>
                </a:cubicBezTo>
                <a:cubicBezTo>
                  <a:pt x="1022" y="1042"/>
                  <a:pt x="1061" y="1055"/>
                  <a:pt x="1087" y="1082"/>
                </a:cubicBezTo>
                <a:cubicBezTo>
                  <a:pt x="1114" y="1109"/>
                  <a:pt x="1127" y="1148"/>
                  <a:pt x="1127" y="1199"/>
                </a:cubicBezTo>
                <a:cubicBezTo>
                  <a:pt x="1127" y="1455"/>
                  <a:pt x="1127" y="1455"/>
                  <a:pt x="1127" y="1455"/>
                </a:cubicBezTo>
                <a:lnTo>
                  <a:pt x="1037" y="1455"/>
                </a:lnTo>
                <a:close/>
                <a:moveTo>
                  <a:pt x="877" y="1336"/>
                </a:moveTo>
                <a:cubicBezTo>
                  <a:pt x="877" y="1353"/>
                  <a:pt x="883" y="1367"/>
                  <a:pt x="896" y="1378"/>
                </a:cubicBezTo>
                <a:cubicBezTo>
                  <a:pt x="909" y="1388"/>
                  <a:pt x="925" y="1393"/>
                  <a:pt x="944" y="1393"/>
                </a:cubicBezTo>
                <a:cubicBezTo>
                  <a:pt x="971" y="1393"/>
                  <a:pt x="993" y="1384"/>
                  <a:pt x="1011" y="1365"/>
                </a:cubicBezTo>
                <a:cubicBezTo>
                  <a:pt x="1029" y="1347"/>
                  <a:pt x="1038" y="1323"/>
                  <a:pt x="1038" y="1295"/>
                </a:cubicBezTo>
                <a:cubicBezTo>
                  <a:pt x="1038" y="1259"/>
                  <a:pt x="1038" y="1259"/>
                  <a:pt x="1038" y="1259"/>
                </a:cubicBezTo>
                <a:cubicBezTo>
                  <a:pt x="950" y="1270"/>
                  <a:pt x="950" y="1270"/>
                  <a:pt x="950" y="1270"/>
                </a:cubicBezTo>
                <a:cubicBezTo>
                  <a:pt x="923" y="1274"/>
                  <a:pt x="904" y="1281"/>
                  <a:pt x="893" y="1291"/>
                </a:cubicBezTo>
                <a:cubicBezTo>
                  <a:pt x="882" y="1301"/>
                  <a:pt x="877" y="1316"/>
                  <a:pt x="877" y="1336"/>
                </a:cubicBezTo>
                <a:close/>
                <a:moveTo>
                  <a:pt x="1478" y="1455"/>
                </a:moveTo>
                <a:cubicBezTo>
                  <a:pt x="1478" y="1392"/>
                  <a:pt x="1478" y="1392"/>
                  <a:pt x="1478" y="1392"/>
                </a:cubicBezTo>
                <a:cubicBezTo>
                  <a:pt x="1476" y="1392"/>
                  <a:pt x="1476" y="1392"/>
                  <a:pt x="1476" y="1392"/>
                </a:cubicBezTo>
                <a:cubicBezTo>
                  <a:pt x="1448" y="1441"/>
                  <a:pt x="1403" y="1465"/>
                  <a:pt x="1344" y="1465"/>
                </a:cubicBezTo>
                <a:cubicBezTo>
                  <a:pt x="1293" y="1465"/>
                  <a:pt x="1252" y="1447"/>
                  <a:pt x="1222" y="1411"/>
                </a:cubicBezTo>
                <a:cubicBezTo>
                  <a:pt x="1192" y="1375"/>
                  <a:pt x="1177" y="1325"/>
                  <a:pt x="1177" y="1263"/>
                </a:cubicBezTo>
                <a:cubicBezTo>
                  <a:pt x="1177" y="1196"/>
                  <a:pt x="1193" y="1142"/>
                  <a:pt x="1227" y="1102"/>
                </a:cubicBezTo>
                <a:cubicBezTo>
                  <a:pt x="1260" y="1062"/>
                  <a:pt x="1305" y="1042"/>
                  <a:pt x="1362" y="1042"/>
                </a:cubicBezTo>
                <a:cubicBezTo>
                  <a:pt x="1387" y="1042"/>
                  <a:pt x="1410" y="1047"/>
                  <a:pt x="1430" y="1057"/>
                </a:cubicBezTo>
                <a:cubicBezTo>
                  <a:pt x="1449" y="1067"/>
                  <a:pt x="1465" y="1082"/>
                  <a:pt x="1476" y="1102"/>
                </a:cubicBezTo>
                <a:cubicBezTo>
                  <a:pt x="1478" y="1102"/>
                  <a:pt x="1478" y="1102"/>
                  <a:pt x="1478" y="1102"/>
                </a:cubicBezTo>
                <a:cubicBezTo>
                  <a:pt x="1478" y="857"/>
                  <a:pt x="1478" y="857"/>
                  <a:pt x="1478" y="857"/>
                </a:cubicBezTo>
                <a:cubicBezTo>
                  <a:pt x="1569" y="857"/>
                  <a:pt x="1569" y="857"/>
                  <a:pt x="1569" y="857"/>
                </a:cubicBezTo>
                <a:cubicBezTo>
                  <a:pt x="1569" y="1455"/>
                  <a:pt x="1569" y="1455"/>
                  <a:pt x="1569" y="1455"/>
                </a:cubicBezTo>
                <a:lnTo>
                  <a:pt x="1478" y="1455"/>
                </a:lnTo>
                <a:close/>
                <a:moveTo>
                  <a:pt x="1479" y="1219"/>
                </a:moveTo>
                <a:cubicBezTo>
                  <a:pt x="1479" y="1191"/>
                  <a:pt x="1469" y="1167"/>
                  <a:pt x="1450" y="1147"/>
                </a:cubicBezTo>
                <a:cubicBezTo>
                  <a:pt x="1431" y="1126"/>
                  <a:pt x="1408" y="1116"/>
                  <a:pt x="1379" y="1116"/>
                </a:cubicBezTo>
                <a:cubicBezTo>
                  <a:pt x="1345" y="1116"/>
                  <a:pt x="1318" y="1129"/>
                  <a:pt x="1300" y="1154"/>
                </a:cubicBezTo>
                <a:cubicBezTo>
                  <a:pt x="1281" y="1179"/>
                  <a:pt x="1271" y="1215"/>
                  <a:pt x="1271" y="1261"/>
                </a:cubicBezTo>
                <a:cubicBezTo>
                  <a:pt x="1271" y="1301"/>
                  <a:pt x="1281" y="1333"/>
                  <a:pt x="1299" y="1356"/>
                </a:cubicBezTo>
                <a:cubicBezTo>
                  <a:pt x="1318" y="1379"/>
                  <a:pt x="1343" y="1391"/>
                  <a:pt x="1375" y="1391"/>
                </a:cubicBezTo>
                <a:cubicBezTo>
                  <a:pt x="1404" y="1391"/>
                  <a:pt x="1429" y="1379"/>
                  <a:pt x="1449" y="1356"/>
                </a:cubicBezTo>
                <a:cubicBezTo>
                  <a:pt x="1469" y="1333"/>
                  <a:pt x="1479" y="1302"/>
                  <a:pt x="1479" y="1265"/>
                </a:cubicBezTo>
                <a:lnTo>
                  <a:pt x="1479" y="1219"/>
                </a:lnTo>
                <a:close/>
                <a:moveTo>
                  <a:pt x="1684" y="1645"/>
                </a:moveTo>
                <a:cubicBezTo>
                  <a:pt x="1662" y="1645"/>
                  <a:pt x="1643" y="1643"/>
                  <a:pt x="1628" y="1639"/>
                </a:cubicBezTo>
                <a:cubicBezTo>
                  <a:pt x="1628" y="1561"/>
                  <a:pt x="1628" y="1561"/>
                  <a:pt x="1628" y="1561"/>
                </a:cubicBezTo>
                <a:cubicBezTo>
                  <a:pt x="1643" y="1568"/>
                  <a:pt x="1658" y="1571"/>
                  <a:pt x="1673" y="1571"/>
                </a:cubicBezTo>
                <a:cubicBezTo>
                  <a:pt x="1705" y="1571"/>
                  <a:pt x="1729" y="1554"/>
                  <a:pt x="1744" y="1519"/>
                </a:cubicBezTo>
                <a:cubicBezTo>
                  <a:pt x="1771" y="1455"/>
                  <a:pt x="1771" y="1455"/>
                  <a:pt x="1771" y="1455"/>
                </a:cubicBezTo>
                <a:cubicBezTo>
                  <a:pt x="1610" y="1051"/>
                  <a:pt x="1610" y="1051"/>
                  <a:pt x="1610" y="1051"/>
                </a:cubicBezTo>
                <a:cubicBezTo>
                  <a:pt x="1712" y="1051"/>
                  <a:pt x="1712" y="1051"/>
                  <a:pt x="1712" y="1051"/>
                </a:cubicBezTo>
                <a:cubicBezTo>
                  <a:pt x="1807" y="1336"/>
                  <a:pt x="1807" y="1336"/>
                  <a:pt x="1807" y="1336"/>
                </a:cubicBezTo>
                <a:cubicBezTo>
                  <a:pt x="1810" y="1346"/>
                  <a:pt x="1813" y="1359"/>
                  <a:pt x="1816" y="1375"/>
                </a:cubicBezTo>
                <a:cubicBezTo>
                  <a:pt x="1817" y="1375"/>
                  <a:pt x="1817" y="1375"/>
                  <a:pt x="1817" y="1375"/>
                </a:cubicBezTo>
                <a:cubicBezTo>
                  <a:pt x="1827" y="1336"/>
                  <a:pt x="1827" y="1336"/>
                  <a:pt x="1827" y="1336"/>
                </a:cubicBezTo>
                <a:cubicBezTo>
                  <a:pt x="1925" y="1051"/>
                  <a:pt x="1925" y="1051"/>
                  <a:pt x="1925" y="1051"/>
                </a:cubicBezTo>
                <a:cubicBezTo>
                  <a:pt x="2018" y="1051"/>
                  <a:pt x="2018" y="1051"/>
                  <a:pt x="2018" y="1051"/>
                </a:cubicBezTo>
                <a:cubicBezTo>
                  <a:pt x="1842" y="1504"/>
                  <a:pt x="1842" y="1504"/>
                  <a:pt x="1842" y="1504"/>
                </a:cubicBezTo>
                <a:cubicBezTo>
                  <a:pt x="1824" y="1553"/>
                  <a:pt x="1802" y="1589"/>
                  <a:pt x="1775" y="1611"/>
                </a:cubicBezTo>
                <a:cubicBezTo>
                  <a:pt x="1749" y="1634"/>
                  <a:pt x="1719" y="1645"/>
                  <a:pt x="1684" y="16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414AD803-1FD5-4461-AD35-4D4DB70E3A09}"/>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958586" y="-1"/>
            <a:ext cx="6233414" cy="6858001"/>
          </a:xfrm>
          <a:prstGeom prst="rect">
            <a:avLst/>
          </a:prstGeom>
        </p:spPr>
      </p:pic>
    </p:spTree>
    <p:extLst>
      <p:ext uri="{BB962C8B-B14F-4D97-AF65-F5344CB8AC3E}">
        <p14:creationId xmlns:p14="http://schemas.microsoft.com/office/powerpoint/2010/main" val="20183688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
        <p:nvSpPr>
          <p:cNvPr id="6" name="Text Placeholder 16">
            <a:extLst>
              <a:ext uri="{FF2B5EF4-FFF2-40B4-BE49-F238E27FC236}">
                <a16:creationId xmlns:a16="http://schemas.microsoft.com/office/drawing/2014/main" id="{B1A530C8-2C73-4ADC-AF39-34FB5781FF59}"/>
              </a:ext>
            </a:extLst>
          </p:cNvPr>
          <p:cNvSpPr>
            <a:spLocks noGrp="1"/>
          </p:cNvSpPr>
          <p:nvPr>
            <p:ph type="body" sz="quarter" idx="13" hasCustomPrompt="1"/>
          </p:nvPr>
        </p:nvSpPr>
        <p:spPr>
          <a:xfrm>
            <a:off x="8408988" y="589607"/>
            <a:ext cx="3200400" cy="457200"/>
          </a:xfrm>
        </p:spPr>
        <p:txBody>
          <a:bodyPr lIns="0" tIns="0" rIns="0" bIns="0"/>
          <a:lstStyle>
            <a:lvl1pPr marL="0" indent="0" algn="r">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a:t>Session code</a:t>
            </a:r>
          </a:p>
        </p:txBody>
      </p:sp>
    </p:spTree>
    <p:extLst>
      <p:ext uri="{BB962C8B-B14F-4D97-AF65-F5344CB8AC3E}">
        <p14:creationId xmlns:p14="http://schemas.microsoft.com/office/powerpoint/2010/main" val="16197658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826444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077984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595431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06605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658406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16233702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5483FF-8A1C-4A5D-8C77-461D48701F35}"/>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8" name="Picture 7">
            <a:extLst>
              <a:ext uri="{FF2B5EF4-FFF2-40B4-BE49-F238E27FC236}">
                <a16:creationId xmlns:a16="http://schemas.microsoft.com/office/drawing/2014/main" id="{A3DAB50B-5EC8-4B34-AC71-D14D9E2A9609}"/>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60156920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pic>
        <p:nvPicPr>
          <p:cNvPr id="6" name="Picture 5">
            <a:extLst>
              <a:ext uri="{FF2B5EF4-FFF2-40B4-BE49-F238E27FC236}">
                <a16:creationId xmlns:a16="http://schemas.microsoft.com/office/drawing/2014/main" id="{94CFD0E0-1625-4117-8F11-2251437741C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12B0A8A0-01D8-444A-B0DE-A28AE7708E1D}"/>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52988704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pic>
        <p:nvPicPr>
          <p:cNvPr id="6" name="Picture 5">
            <a:extLst>
              <a:ext uri="{FF2B5EF4-FFF2-40B4-BE49-F238E27FC236}">
                <a16:creationId xmlns:a16="http://schemas.microsoft.com/office/drawing/2014/main" id="{02CD22C3-9CBF-447D-924C-78F5E388080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37006" y="5166804"/>
            <a:ext cx="1401355" cy="1406545"/>
          </a:xfrm>
          <a:prstGeom prst="rect">
            <a:avLst/>
          </a:prstGeom>
        </p:spPr>
      </p:pic>
      <p:pic>
        <p:nvPicPr>
          <p:cNvPr id="7" name="Picture 6">
            <a:extLst>
              <a:ext uri="{FF2B5EF4-FFF2-40B4-BE49-F238E27FC236}">
                <a16:creationId xmlns:a16="http://schemas.microsoft.com/office/drawing/2014/main" id="{51B93FF3-2504-4A0A-96C9-427F96655F8B}"/>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6596" y="290456"/>
            <a:ext cx="1406545" cy="1406545"/>
          </a:xfrm>
          <a:prstGeom prst="rect">
            <a:avLst/>
          </a:prstGeom>
        </p:spPr>
      </p:pic>
      <p:sp>
        <p:nvSpPr>
          <p:cNvPr id="8" name="Picture Placeholder" descr="This photo is a 'placeholder' only. Drag or drop your photo here, or click and tap the center to insert a photo.">
            <a:extLst>
              <a:ext uri="{FF2B5EF4-FFF2-40B4-BE49-F238E27FC236}">
                <a16:creationId xmlns:a16="http://schemas.microsoft.com/office/drawing/2014/main" id="{1A908A13-5B22-4076-BA35-F9D142DACCE0}"/>
              </a:ext>
            </a:extLst>
          </p:cNvPr>
          <p:cNvSpPr>
            <a:spLocks noGrp="1" noChangeAspect="1"/>
          </p:cNvSpPr>
          <p:nvPr>
            <p:ph type="pic" sz="quarter" idx="11" hasCustomPrompt="1"/>
          </p:nvPr>
        </p:nvSpPr>
        <p:spPr bwMode="gray">
          <a:xfrm>
            <a:off x="5914548" y="563892"/>
            <a:ext cx="5724144" cy="5724144"/>
          </a:xfrm>
          <a:blipFill>
            <a:blip r:embed="rId4"/>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1211160"/>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quare Photo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8" name="Picture Placeholder" descr="This photo is a 'placeholder' only. Drag or drop your photo here, or click and tap the center to insert a photo.">
            <a:extLst>
              <a:ext uri="{FF2B5EF4-FFF2-40B4-BE49-F238E27FC236}">
                <a16:creationId xmlns:a16="http://schemas.microsoft.com/office/drawing/2014/main" id="{343FD7BD-9F1A-4633-AC61-870322FCD426}"/>
              </a:ext>
            </a:extLst>
          </p:cNvPr>
          <p:cNvSpPr>
            <a:spLocks noGrp="1" noChangeAspect="1"/>
          </p:cNvSpPr>
          <p:nvPr>
            <p:ph type="pic" sz="quarter" idx="11" hasCustomPrompt="1"/>
          </p:nvPr>
        </p:nvSpPr>
        <p:spPr bwMode="gray">
          <a:xfrm>
            <a:off x="5626100" y="292608"/>
            <a:ext cx="6272784" cy="6272784"/>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5269711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46702541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66148866"/>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3500261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96787591"/>
      </p:ext>
    </p:extLst>
  </p:cSld>
  <p:clrMapOvr>
    <a:masterClrMapping/>
  </p:clrMapOvr>
  <p:transition>
    <p:fade/>
  </p:transition>
  <p:extLst>
    <p:ext uri="{DCECCB84-F9BA-43D5-87BE-67443E8EF086}">
      <p15:sldGuideLst xmlns:p15="http://schemas.microsoft.com/office/powerpoint/2012/main">
        <p15:guide id="3" orient="horz" pos="3576">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ctr">
              <a:spcBef>
                <a:spcPts val="0"/>
              </a:spcBef>
              <a:buNone/>
              <a:defRPr sz="2000"/>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FFFFFF"/>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79942719"/>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Screenshot and cap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83269-C75C-4B87-8CD9-BE4E94E2BFF3}"/>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52C923CE-7CB3-4CF0-AAA2-722B1683A109}"/>
              </a:ext>
            </a:extLst>
          </p:cNvPr>
          <p:cNvSpPr>
            <a:spLocks noGrp="1"/>
          </p:cNvSpPr>
          <p:nvPr>
            <p:ph type="body" sz="quarter" idx="13" hasCustomPrompt="1"/>
          </p:nvPr>
        </p:nvSpPr>
        <p:spPr>
          <a:xfrm>
            <a:off x="8115300" y="2017713"/>
            <a:ext cx="3494088" cy="4251325"/>
          </a:xfrm>
        </p:spPr>
        <p:txBody>
          <a:bodyPr/>
          <a:lstStyle>
            <a:lvl1pPr marL="0" indent="0">
              <a:buFontTx/>
              <a:buNone/>
              <a:defRPr sz="2000"/>
            </a:lvl1pPr>
          </a:lstStyle>
          <a:p>
            <a:pPr lvl="0"/>
            <a:r>
              <a:rPr lang="en-US"/>
              <a:t>Add a caption</a:t>
            </a:r>
          </a:p>
        </p:txBody>
      </p:sp>
      <p:sp>
        <p:nvSpPr>
          <p:cNvPr id="3" name="Picture Placeholder 2" descr="This screenshot is a 'placeholder' only. Drag or drop your screen shot here, or click and tap the center to insert a photo.">
            <a:extLst>
              <a:ext uri="{FF2B5EF4-FFF2-40B4-BE49-F238E27FC236}">
                <a16:creationId xmlns:a16="http://schemas.microsoft.com/office/drawing/2014/main" id="{32952E5A-3BE5-4580-872E-DC3A31E8D445}"/>
              </a:ext>
            </a:extLst>
          </p:cNvPr>
          <p:cNvSpPr>
            <a:spLocks noGrp="1"/>
          </p:cNvSpPr>
          <p:nvPr>
            <p:ph type="pic" sz="quarter" idx="12" hasCustomPrompt="1"/>
          </p:nvPr>
        </p:nvSpPr>
        <p:spPr bwMode="gray">
          <a:xfrm>
            <a:off x="582612" y="1436688"/>
            <a:ext cx="7253288" cy="4832350"/>
          </a:xfrm>
          <a:blipFill>
            <a:blip r:embed="rId2"/>
            <a:stretch>
              <a:fillRect/>
            </a:stretch>
          </a:blipFill>
        </p:spPr>
        <p:txBody>
          <a:bodyPr bIns="1005840" anchor="ctr">
            <a:noAutofit/>
          </a:bodyPr>
          <a:lstStyle>
            <a:lvl1pPr marL="0" indent="0" algn="ctr">
              <a:buNone/>
              <a:defRPr sz="1000" b="1">
                <a:solidFill>
                  <a:srgbClr val="000000"/>
                </a:solidFill>
              </a:defRPr>
            </a:lvl1pPr>
          </a:lstStyle>
          <a:p>
            <a:r>
              <a:rPr lang="en-US"/>
              <a:t>Drag &amp; drop a screenshot </a:t>
            </a:r>
            <a:br>
              <a:rPr lang="en-US"/>
            </a:br>
            <a:r>
              <a:rPr lang="en-US"/>
              <a:t>here or click or tap icon </a:t>
            </a:r>
            <a:br>
              <a:rPr lang="en-US"/>
            </a:br>
            <a:r>
              <a:rPr lang="en-US"/>
              <a:t>below to insert </a:t>
            </a:r>
          </a:p>
        </p:txBody>
      </p:sp>
    </p:spTree>
    <p:extLst>
      <p:ext uri="{BB962C8B-B14F-4D97-AF65-F5344CB8AC3E}">
        <p14:creationId xmlns:p14="http://schemas.microsoft.com/office/powerpoint/2010/main" val="942282179"/>
      </p:ext>
    </p:extLst>
  </p:cSld>
  <p:clrMapOvr>
    <a:masterClrMapping/>
  </p:clrMapOvr>
  <p:transition>
    <p:fade/>
  </p:transition>
  <p:extLst>
    <p:ext uri="{DCECCB84-F9BA-43D5-87BE-67443E8EF086}">
      <p15:sldGuideLst xmlns:p15="http://schemas.microsoft.com/office/powerpoint/2012/main">
        <p15:guide id="20" pos="4937">
          <p15:clr>
            <a:srgbClr val="5ACBF0"/>
          </p15:clr>
        </p15:guide>
        <p15:guide id="21" pos="5112">
          <p15:clr>
            <a:srgbClr val="5ACBF0"/>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4200" y="2305840"/>
            <a:ext cx="3468956" cy="3963193"/>
          </a:xfrm>
        </p:spPr>
        <p:txBody>
          <a:bodyPr/>
          <a:lstStyle>
            <a:lvl1pPr>
              <a:defRPr sz="3600">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08DBB0A-21C9-483B-83DA-E59B5C357879}"/>
              </a:ext>
            </a:extLst>
          </p:cNvPr>
          <p:cNvSpPr>
            <a:spLocks noGrp="1"/>
          </p:cNvSpPr>
          <p:nvPr>
            <p:ph type="body" sz="quarter" idx="10"/>
          </p:nvPr>
        </p:nvSpPr>
        <p:spPr>
          <a:xfrm>
            <a:off x="4646104" y="2447038"/>
            <a:ext cx="6961188" cy="3821999"/>
          </a:xfrm>
        </p:spPr>
        <p:txBody>
          <a:bodyPr/>
          <a:lstStyle>
            <a:lvl1pPr marL="0" indent="0">
              <a:spcAft>
                <a:spcPts val="1200"/>
              </a:spcAft>
              <a:buNone/>
              <a:defRPr sz="2400"/>
            </a:lvl1pPr>
            <a:lvl2pPr marL="228600" indent="0">
              <a:buNone/>
              <a:defRPr/>
            </a:lvl2pPr>
          </a:lstStyle>
          <a:p>
            <a:pPr lvl="0"/>
            <a:r>
              <a:rPr lang="en-US"/>
              <a:t>Click to edit Master text styles</a:t>
            </a:r>
          </a:p>
        </p:txBody>
      </p:sp>
      <p:cxnSp>
        <p:nvCxnSpPr>
          <p:cNvPr id="4" name="Straight Connector 3">
            <a:extLst>
              <a:ext uri="{FF2B5EF4-FFF2-40B4-BE49-F238E27FC236}">
                <a16:creationId xmlns:a16="http://schemas.microsoft.com/office/drawing/2014/main" id="{B9FD800B-7DF4-487A-ADA4-F44FB0D5A337}"/>
              </a:ext>
              <a:ext uri="{C183D7F6-B498-43B3-948B-1728B52AA6E4}">
                <adec:decorative xmlns:adec="http://schemas.microsoft.com/office/drawing/2017/decorative" val="1"/>
              </a:ext>
            </a:extLst>
          </p:cNvPr>
          <p:cNvCxnSpPr/>
          <p:nvPr userDrawn="1"/>
        </p:nvCxnSpPr>
        <p:spPr>
          <a:xfrm>
            <a:off x="588263" y="2017713"/>
            <a:ext cx="3477325"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17D0DD9-81B9-4F58-9346-51EE2B8F81A3}"/>
              </a:ext>
              <a:ext uri="{C183D7F6-B498-43B3-948B-1728B52AA6E4}">
                <adec:decorative xmlns:adec="http://schemas.microsoft.com/office/drawing/2017/decorative" val="1"/>
              </a:ext>
            </a:extLst>
          </p:cNvPr>
          <p:cNvCxnSpPr>
            <a:cxnSpLocks/>
          </p:cNvCxnSpPr>
          <p:nvPr userDrawn="1"/>
        </p:nvCxnSpPr>
        <p:spPr>
          <a:xfrm>
            <a:off x="4648200" y="2017713"/>
            <a:ext cx="6961188" cy="0"/>
          </a:xfrm>
          <a:prstGeom prst="line">
            <a:avLst/>
          </a:prstGeom>
          <a:ln w="12700">
            <a:solidFill>
              <a:schemeClr val="tx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749725"/>
      </p:ext>
    </p:extLst>
  </p:cSld>
  <p:clrMapOvr>
    <a:masterClrMapping/>
  </p:clrMapOvr>
  <p:transition>
    <p:fade/>
  </p:transition>
  <p:extLst>
    <p:ext uri="{DCECCB84-F9BA-43D5-87BE-67443E8EF086}">
      <p15:sldGuideLst xmlns:p15="http://schemas.microsoft.com/office/powerpoint/2012/main">
        <p15:guide id="12" pos="2561">
          <p15:clr>
            <a:srgbClr val="5ACBF0"/>
          </p15:clr>
        </p15:guide>
        <p15:guide id="13" pos="2744">
          <p15:clr>
            <a:srgbClr val="5ACBF0"/>
          </p15:clr>
        </p15:guide>
        <p15:guide id="28" orient="horz" pos="905">
          <p15:clr>
            <a:srgbClr val="5ACBF0"/>
          </p15:clr>
        </p15:guide>
        <p15:guide id="29" orient="horz" pos="1271">
          <p15:clr>
            <a:srgbClr val="5ACBF0"/>
          </p15:clr>
        </p15:guide>
        <p15:guide id="32" orient="horz" pos="1728">
          <p15:clr>
            <a:srgbClr val="FBAE40"/>
          </p15:clr>
        </p15:guide>
        <p15:guide id="33" pos="2928">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rgbClr val="50E6FF"/>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116065966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Tree>
    <p:extLst>
      <p:ext uri="{BB962C8B-B14F-4D97-AF65-F5344CB8AC3E}">
        <p14:creationId xmlns:p14="http://schemas.microsoft.com/office/powerpoint/2010/main" val="37379458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96523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FDE53C"/>
          </p15:clr>
        </p15:guide>
        <p15:guide id="30" pos="2376">
          <p15:clr>
            <a:srgbClr val="5ACBF0"/>
          </p15:clr>
        </p15:guide>
        <p15:guide id="31" pos="3113">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5008074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4686665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5524513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861454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163063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110477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7390026"/>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8539967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06913168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7B7F7-3EAA-3540-BC65-00BDB110EA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13" name="Title 1">
            <a:extLst>
              <a:ext uri="{FF2B5EF4-FFF2-40B4-BE49-F238E27FC236}">
                <a16:creationId xmlns:a16="http://schemas.microsoft.com/office/drawing/2014/main" id="{4A36DC34-EED6-8F49-8473-3802F6C2A3D1}"/>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tx2"/>
                </a:solidFill>
              </a:defRPr>
            </a:lvl1pPr>
          </a:lstStyle>
          <a:p>
            <a:r>
              <a:rPr lang="en-US"/>
              <a:t>Azure presentation title </a:t>
            </a:r>
            <a:br>
              <a:rPr lang="en-US"/>
            </a:br>
            <a:r>
              <a:rPr lang="en-US"/>
              <a:t>or event name</a:t>
            </a:r>
          </a:p>
        </p:txBody>
      </p:sp>
      <p:sp>
        <p:nvSpPr>
          <p:cNvPr id="14" name="Text Placeholder 10">
            <a:extLst>
              <a:ext uri="{FF2B5EF4-FFF2-40B4-BE49-F238E27FC236}">
                <a16:creationId xmlns:a16="http://schemas.microsoft.com/office/drawing/2014/main" id="{2E500E80-DD0C-EF4F-BB7D-03960A098E1F}"/>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1179639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5" name="Title 1">
            <a:extLst>
              <a:ext uri="{FF2B5EF4-FFF2-40B4-BE49-F238E27FC236}">
                <a16:creationId xmlns:a16="http://schemas.microsoft.com/office/drawing/2014/main" id="{FDD3BB94-DC99-244C-91E3-A9764AF2671E}"/>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6" name="Text Placeholder 10">
            <a:extLst>
              <a:ext uri="{FF2B5EF4-FFF2-40B4-BE49-F238E27FC236}">
                <a16:creationId xmlns:a16="http://schemas.microsoft.com/office/drawing/2014/main" id="{63FCEA3C-C822-5A4A-9561-695239EA77C3}"/>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24379680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Tree>
    <p:extLst>
      <p:ext uri="{BB962C8B-B14F-4D97-AF65-F5344CB8AC3E}">
        <p14:creationId xmlns:p14="http://schemas.microsoft.com/office/powerpoint/2010/main" val="1909797205"/>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rgbClr val="0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184" y="473796"/>
            <a:ext cx="1335673" cy="190278"/>
          </a:xfrm>
          <a:prstGeom prst="rect">
            <a:avLst/>
          </a:prstGeom>
        </p:spPr>
      </p:pic>
      <p:pic>
        <p:nvPicPr>
          <p:cNvPr id="2" name="Graphic 1">
            <a:extLst>
              <a:ext uri="{FF2B5EF4-FFF2-40B4-BE49-F238E27FC236}">
                <a16:creationId xmlns:a16="http://schemas.microsoft.com/office/drawing/2014/main" id="{C26E514D-8AB8-4BDB-8B21-573BB18482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13496" y="52388"/>
            <a:ext cx="3400425" cy="6753225"/>
          </a:xfrm>
          <a:prstGeom prst="rect">
            <a:avLst/>
          </a:prstGeom>
        </p:spPr>
      </p:pic>
      <p:pic>
        <p:nvPicPr>
          <p:cNvPr id="3" name="Picture 2">
            <a:extLst>
              <a:ext uri="{FF2B5EF4-FFF2-40B4-BE49-F238E27FC236}">
                <a16:creationId xmlns:a16="http://schemas.microsoft.com/office/drawing/2014/main" id="{D8B24F7F-3E0C-41D8-BBAF-F7F29E3A9C6A}"/>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159770" y="2323340"/>
            <a:ext cx="3255901" cy="1793105"/>
          </a:xfrm>
          <a:prstGeom prst="rect">
            <a:avLst/>
          </a:prstGeom>
        </p:spPr>
      </p:pic>
      <p:sp>
        <p:nvSpPr>
          <p:cNvPr id="11" name="Title 1">
            <a:extLst>
              <a:ext uri="{FF2B5EF4-FFF2-40B4-BE49-F238E27FC236}">
                <a16:creationId xmlns:a16="http://schemas.microsoft.com/office/drawing/2014/main" id="{302B9254-503D-8F44-9D4B-18675DFDE809}"/>
              </a:ext>
            </a:extLst>
          </p:cNvPr>
          <p:cNvSpPr>
            <a:spLocks noGrp="1"/>
          </p:cNvSpPr>
          <p:nvPr>
            <p:ph type="title" hasCustomPrompt="1"/>
          </p:nvPr>
        </p:nvSpPr>
        <p:spPr>
          <a:xfrm>
            <a:off x="428682" y="2532448"/>
            <a:ext cx="9630389" cy="1793104"/>
          </a:xfrm>
          <a:prstGeom prst="rect">
            <a:avLst/>
          </a:prstGeom>
          <a:noFill/>
        </p:spPr>
        <p:txBody>
          <a:bodyPr lIns="0" tIns="0" rIns="0" bIns="182880" anchor="b" anchorCtr="0"/>
          <a:lstStyle>
            <a:lvl1pPr>
              <a:defRPr sz="4705" strike="noStrike" spc="-49" baseline="0">
                <a:solidFill>
                  <a:schemeClr val="bg2"/>
                </a:solidFill>
              </a:defRPr>
            </a:lvl1pPr>
          </a:lstStyle>
          <a:p>
            <a:r>
              <a:rPr lang="en-US"/>
              <a:t>Azure presentation title </a:t>
            </a:r>
            <a:br>
              <a:rPr lang="en-US"/>
            </a:br>
            <a:r>
              <a:rPr lang="en-US"/>
              <a:t>or event name</a:t>
            </a:r>
          </a:p>
        </p:txBody>
      </p:sp>
      <p:sp>
        <p:nvSpPr>
          <p:cNvPr id="12" name="Text Placeholder 10">
            <a:extLst>
              <a:ext uri="{FF2B5EF4-FFF2-40B4-BE49-F238E27FC236}">
                <a16:creationId xmlns:a16="http://schemas.microsoft.com/office/drawing/2014/main" id="{2D6C119F-8C39-DF40-90FE-09B7E3ECDBE0}"/>
              </a:ext>
            </a:extLst>
          </p:cNvPr>
          <p:cNvSpPr>
            <a:spLocks noGrp="1"/>
          </p:cNvSpPr>
          <p:nvPr>
            <p:ph type="body" sz="quarter" idx="15" hasCustomPrompt="1"/>
          </p:nvPr>
        </p:nvSpPr>
        <p:spPr>
          <a:xfrm>
            <a:off x="442466" y="4350114"/>
            <a:ext cx="9602819" cy="724246"/>
          </a:xfrm>
          <a:prstGeom prst="rect">
            <a:avLst/>
          </a:prstGeom>
        </p:spPr>
        <p:txBody>
          <a:bodyPr/>
          <a:lstStyle>
            <a:lvl1pPr>
              <a:defRPr sz="1765">
                <a:solidFill>
                  <a:schemeClr val="bg2"/>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01890973"/>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3EBA8-9428-5042-A6AB-BA1563CB9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pic>
        <p:nvPicPr>
          <p:cNvPr id="5" name="Picture 4">
            <a:extLst>
              <a:ext uri="{FF2B5EF4-FFF2-40B4-BE49-F238E27FC236}">
                <a16:creationId xmlns:a16="http://schemas.microsoft.com/office/drawing/2014/main" id="{B0419340-DB0C-B34E-84FE-2AA1A19A58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57617" y="0"/>
            <a:ext cx="5973790" cy="6858000"/>
          </a:xfrm>
          <a:prstGeom prst="rect">
            <a:avLst/>
          </a:prstGeom>
        </p:spPr>
      </p:pic>
      <p:sp>
        <p:nvSpPr>
          <p:cNvPr id="8" name="Title 1">
            <a:extLst>
              <a:ext uri="{FF2B5EF4-FFF2-40B4-BE49-F238E27FC236}">
                <a16:creationId xmlns:a16="http://schemas.microsoft.com/office/drawing/2014/main" id="{1D09A9D1-6212-8B49-96D7-B3E9D17D4BAB}"/>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9" name="Text Placeholder 10">
            <a:extLst>
              <a:ext uri="{FF2B5EF4-FFF2-40B4-BE49-F238E27FC236}">
                <a16:creationId xmlns:a16="http://schemas.microsoft.com/office/drawing/2014/main" id="{0881A9F1-B3A4-0742-8DAD-18EC8A78C522}"/>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Tree>
    <p:extLst>
      <p:ext uri="{BB962C8B-B14F-4D97-AF65-F5344CB8AC3E}">
        <p14:creationId xmlns:p14="http://schemas.microsoft.com/office/powerpoint/2010/main" val="1550396281"/>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64BDF03-4137-9B4F-811A-B300BDF9B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86467" y="206106"/>
            <a:ext cx="5583404" cy="6409831"/>
          </a:xfrm>
          <a:prstGeom prst="rect">
            <a:avLst/>
          </a:prstGeom>
        </p:spPr>
      </p:pic>
    </p:spTree>
    <p:extLst>
      <p:ext uri="{BB962C8B-B14F-4D97-AF65-F5344CB8AC3E}">
        <p14:creationId xmlns:p14="http://schemas.microsoft.com/office/powerpoint/2010/main" val="1225546090"/>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8" name="Picture 7">
            <a:extLst>
              <a:ext uri="{FF2B5EF4-FFF2-40B4-BE49-F238E27FC236}">
                <a16:creationId xmlns:a16="http://schemas.microsoft.com/office/drawing/2014/main" id="{67DB9C92-5B22-1645-98AA-DEA153351D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45183" y="321590"/>
            <a:ext cx="5413537" cy="6214821"/>
          </a:xfrm>
          <a:prstGeom prst="rect">
            <a:avLst/>
          </a:prstGeom>
        </p:spPr>
      </p:pic>
    </p:spTree>
    <p:extLst>
      <p:ext uri="{BB962C8B-B14F-4D97-AF65-F5344CB8AC3E}">
        <p14:creationId xmlns:p14="http://schemas.microsoft.com/office/powerpoint/2010/main" val="4211575792"/>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7507D490-6D76-184D-B20A-2C0F2F3DD099}"/>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9" name="Picture 8">
            <a:extLst>
              <a:ext uri="{FF2B5EF4-FFF2-40B4-BE49-F238E27FC236}">
                <a16:creationId xmlns:a16="http://schemas.microsoft.com/office/drawing/2014/main" id="{04B63C3A-8B21-B940-BD1D-D9281E6D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3985525672"/>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D76228DA-C78B-F44C-94F8-7128E0B2D7A7}"/>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942E84EF-6F95-A646-8F37-FD94FE9079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111901" y="0"/>
            <a:ext cx="6080099" cy="6858000"/>
          </a:xfrm>
          <a:prstGeom prst="rect">
            <a:avLst/>
          </a:prstGeom>
        </p:spPr>
      </p:pic>
    </p:spTree>
    <p:extLst>
      <p:ext uri="{BB962C8B-B14F-4D97-AF65-F5344CB8AC3E}">
        <p14:creationId xmlns:p14="http://schemas.microsoft.com/office/powerpoint/2010/main" val="2454021617"/>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sp>
        <p:nvSpPr>
          <p:cNvPr id="7" name="Rectangle 6">
            <a:extLst>
              <a:ext uri="{FF2B5EF4-FFF2-40B4-BE49-F238E27FC236}">
                <a16:creationId xmlns:a16="http://schemas.microsoft.com/office/drawing/2014/main" id="{01443AB1-0CDE-B44D-8883-27DEB7B914EA}"/>
              </a:ext>
            </a:extLst>
          </p:cNvPr>
          <p:cNvSpPr/>
          <p:nvPr userDrawn="1"/>
        </p:nvSpPr>
        <p:spPr bwMode="auto">
          <a:xfrm>
            <a:off x="6111901" y="0"/>
            <a:ext cx="6080099" cy="6858000"/>
          </a:xfrm>
          <a:prstGeom prst="rect">
            <a:avLst/>
          </a:prstGeom>
          <a:solidFill>
            <a:srgbClr val="0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err="1">
              <a:solidFill>
                <a:schemeClr val="tx1"/>
              </a:solidFill>
              <a:ea typeface="Segoe UI" pitchFamily="34" charset="0"/>
              <a:cs typeface="Segoe UI" pitchFamily="34" charset="0"/>
            </a:endParaRPr>
          </a:p>
        </p:txBody>
      </p:sp>
      <p:pic>
        <p:nvPicPr>
          <p:cNvPr id="8" name="Picture 7">
            <a:extLst>
              <a:ext uri="{FF2B5EF4-FFF2-40B4-BE49-F238E27FC236}">
                <a16:creationId xmlns:a16="http://schemas.microsoft.com/office/drawing/2014/main" id="{64E0159D-061E-A640-B0A5-C7A703E35A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65056" y="0"/>
            <a:ext cx="5973790" cy="6858000"/>
          </a:xfrm>
          <a:prstGeom prst="rect">
            <a:avLst/>
          </a:prstGeom>
        </p:spPr>
      </p:pic>
    </p:spTree>
    <p:extLst>
      <p:ext uri="{BB962C8B-B14F-4D97-AF65-F5344CB8AC3E}">
        <p14:creationId xmlns:p14="http://schemas.microsoft.com/office/powerpoint/2010/main" val="2001906108"/>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9" name="Picture 8">
            <a:extLst>
              <a:ext uri="{FF2B5EF4-FFF2-40B4-BE49-F238E27FC236}">
                <a16:creationId xmlns:a16="http://schemas.microsoft.com/office/drawing/2014/main" id="{92E2926B-CE4C-8042-8EAB-E69CCC77CEF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2961149128"/>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F5B5B5AE-3FA2-9E4F-A2B8-042B9D35572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218211" y="0"/>
            <a:ext cx="5973790" cy="6858000"/>
          </a:xfrm>
          <a:prstGeom prst="rect">
            <a:avLst/>
          </a:prstGeom>
        </p:spPr>
      </p:pic>
    </p:spTree>
    <p:extLst>
      <p:ext uri="{BB962C8B-B14F-4D97-AF65-F5344CB8AC3E}">
        <p14:creationId xmlns:p14="http://schemas.microsoft.com/office/powerpoint/2010/main" val="2442544765"/>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Slide 1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F9732-E389-084D-A7F3-09AC5EED7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682" y="472516"/>
            <a:ext cx="1335673" cy="190278"/>
          </a:xfrm>
          <a:prstGeom prst="rect">
            <a:avLst/>
          </a:prstGeom>
        </p:spPr>
      </p:pic>
      <p:sp>
        <p:nvSpPr>
          <p:cNvPr id="5" name="Title 1">
            <a:extLst>
              <a:ext uri="{FF2B5EF4-FFF2-40B4-BE49-F238E27FC236}">
                <a16:creationId xmlns:a16="http://schemas.microsoft.com/office/drawing/2014/main" id="{F7E4AC65-3150-034F-B089-A8B21D5F2E61}"/>
              </a:ext>
            </a:extLst>
          </p:cNvPr>
          <p:cNvSpPr>
            <a:spLocks noGrp="1"/>
          </p:cNvSpPr>
          <p:nvPr>
            <p:ph type="title" hasCustomPrompt="1"/>
          </p:nvPr>
        </p:nvSpPr>
        <p:spPr>
          <a:xfrm>
            <a:off x="428681" y="2532448"/>
            <a:ext cx="5428936" cy="1793104"/>
          </a:xfrm>
          <a:prstGeom prst="rect">
            <a:avLst/>
          </a:prstGeom>
          <a:noFill/>
        </p:spPr>
        <p:txBody>
          <a:bodyPr lIns="0" tIns="0" rIns="0" bIns="182880" anchor="b" anchorCtr="0"/>
          <a:lstStyle>
            <a:lvl1pPr>
              <a:defRPr sz="4705" strike="noStrike" spc="-49" baseline="0">
                <a:solidFill>
                  <a:srgbClr val="000000"/>
                </a:solidFill>
              </a:defRPr>
            </a:lvl1pPr>
          </a:lstStyle>
          <a:p>
            <a:r>
              <a:rPr lang="en-US"/>
              <a:t>Azure presentation</a:t>
            </a:r>
            <a:br>
              <a:rPr lang="en-US"/>
            </a:br>
            <a:r>
              <a:rPr lang="en-US"/>
              <a:t>title or event name</a:t>
            </a:r>
          </a:p>
        </p:txBody>
      </p:sp>
      <p:sp>
        <p:nvSpPr>
          <p:cNvPr id="6" name="Text Placeholder 10">
            <a:extLst>
              <a:ext uri="{FF2B5EF4-FFF2-40B4-BE49-F238E27FC236}">
                <a16:creationId xmlns:a16="http://schemas.microsoft.com/office/drawing/2014/main" id="{29B09652-4E45-F04D-8357-20491F718B1A}"/>
              </a:ext>
            </a:extLst>
          </p:cNvPr>
          <p:cNvSpPr>
            <a:spLocks noGrp="1"/>
          </p:cNvSpPr>
          <p:nvPr>
            <p:ph type="body" sz="quarter" idx="15" hasCustomPrompt="1"/>
          </p:nvPr>
        </p:nvSpPr>
        <p:spPr>
          <a:xfrm>
            <a:off x="442467" y="4350114"/>
            <a:ext cx="5413394" cy="724246"/>
          </a:xfrm>
          <a:prstGeom prst="rect">
            <a:avLst/>
          </a:prstGeom>
        </p:spPr>
        <p:txBody>
          <a:bodyPr/>
          <a:lstStyle>
            <a:lvl1pPr>
              <a:defRPr sz="1765">
                <a:solidFill>
                  <a:srgbClr val="000000"/>
                </a:solidFill>
              </a:defRPr>
            </a:lvl1pPr>
            <a:lvl2pPr>
              <a:defRPr sz="1765">
                <a:solidFill>
                  <a:srgbClr val="000000"/>
                </a:solidFill>
              </a:defRPr>
            </a:lvl2pPr>
            <a:lvl3pPr>
              <a:defRPr sz="1372"/>
            </a:lvl3pPr>
            <a:lvl4pPr>
              <a:defRPr sz="1372"/>
            </a:lvl4pPr>
            <a:lvl5pPr>
              <a:defRPr sz="1029"/>
            </a:lvl5pPr>
          </a:lstStyle>
          <a:p>
            <a:pPr lvl="0"/>
            <a:r>
              <a:rPr lang="en-US"/>
              <a:t>Author name</a:t>
            </a:r>
            <a:br>
              <a:rPr lang="en-US"/>
            </a:br>
            <a:r>
              <a:rPr lang="en-US"/>
              <a:t>Date</a:t>
            </a:r>
          </a:p>
        </p:txBody>
      </p:sp>
      <p:pic>
        <p:nvPicPr>
          <p:cNvPr id="7" name="Picture 6">
            <a:extLst>
              <a:ext uri="{FF2B5EF4-FFF2-40B4-BE49-F238E27FC236}">
                <a16:creationId xmlns:a16="http://schemas.microsoft.com/office/drawing/2014/main" id="{8B6D3BFF-96E5-A945-99DA-8C69FBFC85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18211" y="0"/>
            <a:ext cx="5973790" cy="6858000"/>
          </a:xfrm>
          <a:prstGeom prst="rect">
            <a:avLst/>
          </a:prstGeom>
        </p:spPr>
      </p:pic>
    </p:spTree>
    <p:extLst>
      <p:ext uri="{BB962C8B-B14F-4D97-AF65-F5344CB8AC3E}">
        <p14:creationId xmlns:p14="http://schemas.microsoft.com/office/powerpoint/2010/main" val="517298538"/>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1168944"/>
            <a:ext cx="3618381" cy="899665"/>
          </a:xfrm>
          <a:prstGeom prst="rect">
            <a:avLst/>
          </a:prstGeom>
        </p:spPr>
        <p:txBody>
          <a:bodyPr lIns="0" tIns="0" rIns="0" bIns="0"/>
          <a:lstStyle>
            <a:lvl1pPr>
              <a:defRPr sz="1765" spc="0" baseline="0">
                <a:solidFill>
                  <a:srgbClr val="000000"/>
                </a:solidFill>
              </a:defRPr>
            </a:lvl1pPr>
          </a:lstStyle>
          <a:p>
            <a:r>
              <a:rPr lang="en-US"/>
              <a:t>Contents</a:t>
            </a:r>
          </a:p>
        </p:txBody>
      </p:sp>
      <p:sp>
        <p:nvSpPr>
          <p:cNvPr id="4" name="Text Placeholder 3"/>
          <p:cNvSpPr>
            <a:spLocks noGrp="1"/>
          </p:cNvSpPr>
          <p:nvPr>
            <p:ph type="body" sz="quarter" idx="10" hasCustomPrompt="1"/>
          </p:nvPr>
        </p:nvSpPr>
        <p:spPr>
          <a:xfrm>
            <a:off x="6229844" y="1168944"/>
            <a:ext cx="547437" cy="3786998"/>
          </a:xfrm>
          <a:prstGeom prst="rect">
            <a:avLst/>
          </a:prstGeom>
        </p:spPr>
        <p:txBody>
          <a:bodyPr wrap="square" lIns="0" tIns="0" rIns="0" bIns="0">
            <a:noAutofit/>
          </a:bodyPr>
          <a:lstStyle>
            <a:lvl1pPr marL="0" indent="0" defTabSz="507336">
              <a:spcAft>
                <a:spcPts val="490"/>
              </a:spcAft>
              <a:buNone/>
              <a:defRPr sz="1765" spc="0" baseline="0">
                <a:solidFill>
                  <a:schemeClr val="tx2"/>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a:t>
            </a:r>
            <a:br>
              <a:rPr lang="en-US"/>
            </a:br>
            <a:r>
              <a:rPr lang="en-US"/>
              <a:t>##</a:t>
            </a:r>
            <a:br>
              <a:rPr lang="en-US"/>
            </a:br>
            <a:r>
              <a:rPr lang="en-US"/>
              <a:t>##</a:t>
            </a:r>
            <a:br>
              <a:rPr lang="en-US"/>
            </a:br>
            <a:r>
              <a:rPr lang="en-US"/>
              <a:t>##</a:t>
            </a:r>
            <a:br>
              <a:rPr lang="en-US"/>
            </a:br>
            <a:r>
              <a:rPr lang="en-US"/>
              <a:t>##</a:t>
            </a:r>
          </a:p>
        </p:txBody>
      </p:sp>
      <p:sp>
        <p:nvSpPr>
          <p:cNvPr id="11" name="Text Placeholder 3">
            <a:extLst>
              <a:ext uri="{FF2B5EF4-FFF2-40B4-BE49-F238E27FC236}">
                <a16:creationId xmlns:a16="http://schemas.microsoft.com/office/drawing/2014/main" id="{FF941B29-79EC-DD49-A767-757BAE16FCDB}"/>
              </a:ext>
            </a:extLst>
          </p:cNvPr>
          <p:cNvSpPr>
            <a:spLocks noGrp="1"/>
          </p:cNvSpPr>
          <p:nvPr>
            <p:ph type="body" sz="quarter" idx="11" hasCustomPrompt="1"/>
          </p:nvPr>
        </p:nvSpPr>
        <p:spPr>
          <a:xfrm>
            <a:off x="6777280" y="1168943"/>
            <a:ext cx="3290380" cy="3786998"/>
          </a:xfrm>
          <a:prstGeom prst="rect">
            <a:avLst/>
          </a:prstGeom>
        </p:spPr>
        <p:txBody>
          <a:bodyPr wrap="square" lIns="0" tIns="0" rIns="0" bIns="0">
            <a:noAutofit/>
          </a:bodyPr>
          <a:lstStyle>
            <a:lvl1pPr marL="0" indent="0" defTabSz="507336">
              <a:spcAft>
                <a:spcPts val="490"/>
              </a:spcAft>
              <a:buNone/>
              <a:defRPr sz="1765" spc="0" baseline="0">
                <a:solidFill>
                  <a:srgbClr val="000000"/>
                </a:solidFill>
              </a:defRPr>
            </a:lvl1pPr>
            <a:lvl2pPr marL="224100" indent="0">
              <a:buNone/>
              <a:defRPr sz="1765"/>
            </a:lvl2pPr>
            <a:lvl3pPr marL="448198" indent="0">
              <a:buNone/>
              <a:defRPr sz="1765"/>
            </a:lvl3pPr>
            <a:lvl4pPr marL="672298" indent="0">
              <a:buNone/>
              <a:defRPr sz="1765"/>
            </a:lvl4pPr>
            <a:lvl5pPr marL="896397" indent="0">
              <a:buNone/>
              <a:defRPr sz="1765"/>
            </a:lvl5pPr>
          </a:lstStyle>
          <a:p>
            <a:pPr lvl="0"/>
            <a:r>
              <a:rPr lang="en-US"/>
              <a:t>Section Title</a:t>
            </a:r>
            <a:br>
              <a:rPr lang="en-US"/>
            </a:br>
            <a:r>
              <a:rPr lang="en-US"/>
              <a:t>Section Title</a:t>
            </a:r>
            <a:br>
              <a:rPr lang="en-US"/>
            </a:br>
            <a:r>
              <a:rPr lang="en-US"/>
              <a:t>Section Title</a:t>
            </a:r>
            <a:br>
              <a:rPr lang="en-US"/>
            </a:br>
            <a:r>
              <a:rPr lang="en-US"/>
              <a:t>Section Title</a:t>
            </a:r>
            <a:br>
              <a:rPr lang="en-US"/>
            </a:br>
            <a:r>
              <a:rPr lang="en-US"/>
              <a:t>Section Title</a:t>
            </a:r>
          </a:p>
        </p:txBody>
      </p:sp>
    </p:spTree>
    <p:extLst>
      <p:ext uri="{BB962C8B-B14F-4D97-AF65-F5344CB8AC3E}">
        <p14:creationId xmlns:p14="http://schemas.microsoft.com/office/powerpoint/2010/main" val="4203881540"/>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4" name="Text Placeholder 3"/>
          <p:cNvSpPr>
            <a:spLocks noGrp="1"/>
          </p:cNvSpPr>
          <p:nvPr>
            <p:ph type="body" sz="quarter" idx="10" hasCustomPrompt="1"/>
          </p:nvPr>
        </p:nvSpPr>
        <p:spPr>
          <a:xfrm>
            <a:off x="455996" y="1922801"/>
            <a:ext cx="11306469" cy="287771"/>
          </a:xfrm>
          <a:prstGeom prst="rect">
            <a:avLst/>
          </a:prstGeom>
        </p:spPr>
        <p:txBody>
          <a:bodyPr wrap="square" lIns="0" tIns="0" rIns="0" bIns="0">
            <a:spAutoFit/>
          </a:bodyPr>
          <a:lstStyle>
            <a:lvl1pPr marL="0" indent="0">
              <a:lnSpc>
                <a:spcPts val="2353"/>
              </a:lnSpc>
              <a:buNone/>
              <a:defRPr sz="1961" b="0" i="0" spc="0">
                <a:solidFill>
                  <a:srgbClr val="000000"/>
                </a:solidFill>
                <a:latin typeface="+mj-lt"/>
              </a:defRPr>
            </a:lvl1pPr>
            <a:lvl2pPr marL="0" indent="0">
              <a:lnSpc>
                <a:spcPts val="2353"/>
              </a:lnSpc>
              <a:buNone/>
              <a:defRPr spc="0">
                <a:solidFill>
                  <a:srgbClr val="000000"/>
                </a:solidFill>
                <a:latin typeface="+mn-lt"/>
              </a:defRPr>
            </a:lvl2pPr>
            <a:lvl3pPr marL="448198" indent="0">
              <a:buNone/>
              <a:defRPr/>
            </a:lvl3pPr>
            <a:lvl4pPr marL="672298" indent="0">
              <a:buNone/>
              <a:defRPr/>
            </a:lvl4pPr>
            <a:lvl5pPr marL="896397" indent="0">
              <a:buNone/>
              <a:defRPr/>
            </a:lvl5pPr>
          </a:lstStyle>
          <a:p>
            <a:pPr lvl="1"/>
            <a:r>
              <a:rPr lang="en-US"/>
              <a:t>Large: subhead Segoe UI Regular 20/24</a:t>
            </a:r>
          </a:p>
        </p:txBody>
      </p:sp>
      <p:sp>
        <p:nvSpPr>
          <p:cNvPr id="5" name="Text Placeholder 4"/>
          <p:cNvSpPr>
            <a:spLocks noGrp="1"/>
          </p:cNvSpPr>
          <p:nvPr>
            <p:ph type="body" sz="quarter" idx="11" hasCustomPrompt="1"/>
          </p:nvPr>
        </p:nvSpPr>
        <p:spPr>
          <a:xfrm>
            <a:off x="455996" y="3015704"/>
            <a:ext cx="11306469" cy="216206"/>
          </a:xfrm>
          <a:prstGeom prst="rect">
            <a:avLst/>
          </a:prstGeom>
        </p:spPr>
        <p:txBody>
          <a:bodyPr lIns="0" tIns="0" rIns="0" bIns="0"/>
          <a:lstStyle>
            <a:lvl1pPr marL="0" indent="0">
              <a:lnSpc>
                <a:spcPts val="1765"/>
              </a:lnSpc>
              <a:spcBef>
                <a:spcPts val="0"/>
              </a:spcBef>
              <a:buNone/>
              <a:defRPr sz="1372" b="0" spc="0">
                <a:solidFill>
                  <a:schemeClr val="tx2"/>
                </a:solidFill>
                <a:latin typeface="+mj-lt"/>
              </a:defRPr>
            </a:lvl1pPr>
            <a:lvl2pPr marL="0" indent="0">
              <a:lnSpc>
                <a:spcPts val="1765"/>
              </a:lnSpc>
              <a:spcBef>
                <a:spcPts val="0"/>
              </a:spcBef>
              <a:buNone/>
              <a:defRPr sz="1372" spc="0">
                <a:solidFill>
                  <a:srgbClr val="000000"/>
                </a:solidFill>
              </a:defRPr>
            </a:lvl2pPr>
            <a:lvl3pPr marL="448198" indent="0">
              <a:buNone/>
              <a:defRPr/>
            </a:lvl3pPr>
            <a:lvl4pPr marL="672298" indent="0">
              <a:buNone/>
              <a:defRPr/>
            </a:lvl4pPr>
            <a:lvl5pPr marL="896397" indent="0">
              <a:buNone/>
              <a:defRPr/>
            </a:lvl5pPr>
          </a:lstStyle>
          <a:p>
            <a:pPr lvl="0"/>
            <a:r>
              <a:rPr lang="en-US"/>
              <a:t>Medium: paragraph heading Segoe UI </a:t>
            </a:r>
            <a:r>
              <a:rPr lang="en-US" err="1"/>
              <a:t>Semibold</a:t>
            </a:r>
            <a:r>
              <a:rPr lang="en-US"/>
              <a:t> 14/18</a:t>
            </a:r>
          </a:p>
        </p:txBody>
      </p:sp>
      <p:sp>
        <p:nvSpPr>
          <p:cNvPr id="10" name="Text Placeholder 6">
            <a:extLst>
              <a:ext uri="{FF2B5EF4-FFF2-40B4-BE49-F238E27FC236}">
                <a16:creationId xmlns:a16="http://schemas.microsoft.com/office/drawing/2014/main" id="{76E35749-090F-0542-9B4B-BF37EFC334BC}"/>
              </a:ext>
            </a:extLst>
          </p:cNvPr>
          <p:cNvSpPr>
            <a:spLocks noGrp="1"/>
          </p:cNvSpPr>
          <p:nvPr>
            <p:ph type="body" sz="quarter" idx="14" hasCustomPrompt="1"/>
          </p:nvPr>
        </p:nvSpPr>
        <p:spPr>
          <a:xfrm>
            <a:off x="455996" y="4503832"/>
            <a:ext cx="11306469" cy="150884"/>
          </a:xfrm>
          <a:prstGeom prst="rect">
            <a:avLst/>
          </a:prstGeom>
        </p:spPr>
        <p:txBody>
          <a:bodyPr lIns="0" tIns="0" rIns="0" bIns="0"/>
          <a:lstStyle>
            <a:lvl1pPr marL="0" indent="0">
              <a:lnSpc>
                <a:spcPts val="1176"/>
              </a:lnSpc>
              <a:spcBef>
                <a:spcPts val="0"/>
              </a:spcBef>
              <a:buNone/>
              <a:defRPr sz="981" spc="0">
                <a:solidFill>
                  <a:schemeClr val="tx1"/>
                </a:solidFill>
              </a:defRPr>
            </a:lvl1pPr>
            <a:lvl2pPr marL="0" indent="0">
              <a:lnSpc>
                <a:spcPct val="100000"/>
              </a:lnSpc>
              <a:spcBef>
                <a:spcPts val="0"/>
              </a:spcBef>
              <a:buNone/>
              <a:defRPr sz="981" spc="0">
                <a:solidFill>
                  <a:srgbClr val="000000"/>
                </a:solidFill>
              </a:defRPr>
            </a:lvl2pPr>
            <a:lvl3pPr marL="448198" indent="0">
              <a:buNone/>
              <a:defRPr/>
            </a:lvl3pPr>
            <a:lvl4pPr marL="672298"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9" name="Text Placeholder 3">
            <a:extLst>
              <a:ext uri="{FF2B5EF4-FFF2-40B4-BE49-F238E27FC236}">
                <a16:creationId xmlns:a16="http://schemas.microsoft.com/office/drawing/2014/main" id="{68F32AD9-0E33-284C-8468-E63BF69AF2EB}"/>
              </a:ext>
            </a:extLst>
          </p:cNvPr>
          <p:cNvSpPr>
            <a:spLocks noGrp="1"/>
          </p:cNvSpPr>
          <p:nvPr>
            <p:ph type="body" sz="quarter" idx="24" hasCustomPrompt="1"/>
          </p:nvPr>
        </p:nvSpPr>
        <p:spPr>
          <a:xfrm>
            <a:off x="454169" y="4299925"/>
            <a:ext cx="11306469" cy="243143"/>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Small: caption title Segoe UI Bold 10/12. </a:t>
            </a:r>
          </a:p>
        </p:txBody>
      </p:sp>
      <p:sp>
        <p:nvSpPr>
          <p:cNvPr id="21" name="Text Placeholder 4">
            <a:extLst>
              <a:ext uri="{FF2B5EF4-FFF2-40B4-BE49-F238E27FC236}">
                <a16:creationId xmlns:a16="http://schemas.microsoft.com/office/drawing/2014/main" id="{BA46FDB1-D336-7C45-BF92-D58B6C550364}"/>
              </a:ext>
            </a:extLst>
          </p:cNvPr>
          <p:cNvSpPr>
            <a:spLocks noGrp="1"/>
          </p:cNvSpPr>
          <p:nvPr>
            <p:ph type="body" sz="quarter" idx="18" hasCustomPrompt="1"/>
          </p:nvPr>
        </p:nvSpPr>
        <p:spPr>
          <a:xfrm>
            <a:off x="454169" y="3258992"/>
            <a:ext cx="11306469" cy="21614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Medium: body copy Segoe UI Regular 14/18</a:t>
            </a:r>
          </a:p>
        </p:txBody>
      </p:sp>
    </p:spTree>
    <p:extLst>
      <p:ext uri="{BB962C8B-B14F-4D97-AF65-F5344CB8AC3E}">
        <p14:creationId xmlns:p14="http://schemas.microsoft.com/office/powerpoint/2010/main" val="3351268220"/>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Tex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Heading Segoe UI </a:t>
            </a:r>
            <a:r>
              <a:rPr lang="en-US" err="1"/>
              <a:t>Semibold</a:t>
            </a:r>
            <a:r>
              <a:rPr lang="en-US"/>
              <a:t> 28/32</a:t>
            </a:r>
          </a:p>
        </p:txBody>
      </p:sp>
      <p:sp>
        <p:nvSpPr>
          <p:cNvPr id="7" name="Text Placeholder 3">
            <a:extLst>
              <a:ext uri="{FF2B5EF4-FFF2-40B4-BE49-F238E27FC236}">
                <a16:creationId xmlns:a16="http://schemas.microsoft.com/office/drawing/2014/main" id="{FEE1E43F-C091-614B-AA20-F39D0AACAA1C}"/>
              </a:ext>
            </a:extLst>
          </p:cNvPr>
          <p:cNvSpPr>
            <a:spLocks noGrp="1"/>
          </p:cNvSpPr>
          <p:nvPr>
            <p:ph type="body" sz="quarter" idx="10" hasCustomPrompt="1"/>
          </p:nvPr>
        </p:nvSpPr>
        <p:spPr>
          <a:xfrm>
            <a:off x="455996" y="1922586"/>
            <a:ext cx="9384447" cy="3365537"/>
          </a:xfrm>
          <a:prstGeom prst="rect">
            <a:avLst/>
          </a:prstGeom>
        </p:spPr>
        <p:txBody>
          <a:bodyPr wrap="square" lIns="0" tIns="0" rIns="0" bIns="0">
            <a:spAutoFit/>
          </a:bodyPr>
          <a:lstStyle>
            <a:lvl1pPr marL="336149" marR="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br>
              <a:rPr lang="en-US"/>
            </a:br>
            <a:endParaRPr lang="en-US"/>
          </a:p>
          <a:p>
            <a:pPr marL="336149" marR="0" lvl="0" indent="-336149" algn="l" defTabSz="914378" rtl="0" eaLnBrk="1" fontAlgn="auto" latinLnBrk="0" hangingPunct="1">
              <a:lnSpc>
                <a:spcPts val="2353"/>
              </a:lnSpc>
              <a:spcBef>
                <a:spcPts val="0"/>
              </a:spcBef>
              <a:spcAft>
                <a:spcPts val="0"/>
              </a:spcAft>
              <a:buClrTx/>
              <a:buSzPct val="90000"/>
              <a:buFont typeface="Arial" panose="020B0604020202020204" pitchFamily="34" charset="0"/>
              <a:buChar char="•"/>
              <a:tabLst/>
              <a:defRPr/>
            </a:pPr>
            <a:r>
              <a:rPr lang="en-US"/>
              <a:t>Bulleted list Segoe UI Regular 20/24. Dis </a:t>
            </a:r>
            <a:r>
              <a:rPr lang="en-US" err="1"/>
              <a:t>apid</a:t>
            </a:r>
            <a:r>
              <a:rPr lang="en-US"/>
              <a:t> es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vit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323601207"/>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ext op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1: three column bulleted list</a:t>
            </a:r>
          </a:p>
        </p:txBody>
      </p:sp>
      <p:sp>
        <p:nvSpPr>
          <p:cNvPr id="4" name="Text Placeholder 3"/>
          <p:cNvSpPr>
            <a:spLocks noGrp="1"/>
          </p:cNvSpPr>
          <p:nvPr>
            <p:ph type="body" sz="quarter" idx="10" hasCustomPrompt="1"/>
          </p:nvPr>
        </p:nvSpPr>
        <p:spPr>
          <a:xfrm>
            <a:off x="455996" y="1922588"/>
            <a:ext cx="9384447" cy="603538"/>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Dis </a:t>
            </a:r>
            <a:r>
              <a:rPr lang="en-US" err="1"/>
              <a:t>apid</a:t>
            </a:r>
            <a:r>
              <a:rPr lang="en-US"/>
              <a:t> </a:t>
            </a:r>
            <a:r>
              <a:rPr lang="en-US" err="1"/>
              <a:t>es</a:t>
            </a:r>
            <a:r>
              <a:rPr lang="en-US"/>
              <a:t> </a:t>
            </a:r>
            <a:r>
              <a:rPr lang="en-US" err="1"/>
              <a:t>simusanditis</a:t>
            </a:r>
            <a:r>
              <a:rPr lang="en-US"/>
              <a:t> </a:t>
            </a:r>
            <a:r>
              <a:rPr lang="en-US" err="1"/>
              <a:t>ea</a:t>
            </a:r>
            <a:r>
              <a:rPr lang="en-US"/>
              <a:t> ex et </a:t>
            </a:r>
            <a:r>
              <a:rPr lang="en-US" err="1"/>
              <a:t>illore</a:t>
            </a:r>
            <a:r>
              <a:rPr lang="en-US"/>
              <a:t>, </a:t>
            </a:r>
            <a:r>
              <a:rPr lang="en-US" err="1"/>
              <a:t>nectationet</a:t>
            </a:r>
            <a:r>
              <a:rPr lang="en-US"/>
              <a:t> </a:t>
            </a:r>
            <a:r>
              <a:rPr lang="en-US" err="1"/>
              <a:t>aut</a:t>
            </a:r>
            <a:r>
              <a:rPr lang="en-US"/>
              <a:t> </a:t>
            </a:r>
            <a:r>
              <a:rPr lang="en-US" err="1"/>
              <a:t>dic</a:t>
            </a:r>
            <a:r>
              <a:rPr lang="en-US"/>
              <a:t> </a:t>
            </a:r>
            <a:r>
              <a:rPr lang="en-US" err="1"/>
              <a:t>tem</a:t>
            </a:r>
            <a:r>
              <a:rPr lang="en-US"/>
              <a:t> </a:t>
            </a:r>
            <a:r>
              <a:rPr lang="en-US" err="1"/>
              <a:t>vit</a:t>
            </a:r>
            <a:r>
              <a:rPr lang="en-US"/>
              <a:t> </a:t>
            </a:r>
            <a:r>
              <a:rPr lang="en-US" err="1"/>
              <a:t>velestium</a:t>
            </a:r>
            <a:r>
              <a:rPr lang="en-US"/>
              <a:t> </a:t>
            </a:r>
            <a:r>
              <a:rPr lang="en-US" err="1"/>
              <a:t>reperro</a:t>
            </a:r>
            <a:r>
              <a:rPr lang="en-US"/>
              <a:t> </a:t>
            </a:r>
            <a:r>
              <a:rPr lang="en-US" err="1"/>
              <a:t>rroviduntion</a:t>
            </a:r>
            <a:r>
              <a:rPr lang="en-US"/>
              <a:t> </a:t>
            </a:r>
            <a:r>
              <a:rPr lang="en-US" err="1"/>
              <a:t>conem</a:t>
            </a:r>
            <a:r>
              <a:rPr lang="en-US"/>
              <a:t> </a:t>
            </a:r>
            <a:r>
              <a:rPr lang="en-US" err="1"/>
              <a:t>rehend</a:t>
            </a:r>
            <a:r>
              <a:rPr lang="en-US"/>
              <a:t>.</a:t>
            </a:r>
          </a:p>
        </p:txBody>
      </p:sp>
      <p:sp>
        <p:nvSpPr>
          <p:cNvPr id="5" name="Text Placeholder 4"/>
          <p:cNvSpPr>
            <a:spLocks noGrp="1"/>
          </p:cNvSpPr>
          <p:nvPr>
            <p:ph type="body" sz="quarter" idx="11" hasCustomPrompt="1"/>
          </p:nvPr>
        </p:nvSpPr>
        <p:spPr>
          <a:xfrm>
            <a:off x="455996"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1" name="Text Placeholder 4">
            <a:extLst>
              <a:ext uri="{FF2B5EF4-FFF2-40B4-BE49-F238E27FC236}">
                <a16:creationId xmlns:a16="http://schemas.microsoft.com/office/drawing/2014/main" id="{03383CEA-4FEB-4C9E-B7D6-3B36BC8EB75A}"/>
              </a:ext>
            </a:extLst>
          </p:cNvPr>
          <p:cNvSpPr>
            <a:spLocks noGrp="1"/>
          </p:cNvSpPr>
          <p:nvPr>
            <p:ph type="body" sz="quarter" idx="12" hasCustomPrompt="1"/>
          </p:nvPr>
        </p:nvSpPr>
        <p:spPr>
          <a:xfrm>
            <a:off x="4318449"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2" name="Text Placeholder 4">
            <a:extLst>
              <a:ext uri="{FF2B5EF4-FFF2-40B4-BE49-F238E27FC236}">
                <a16:creationId xmlns:a16="http://schemas.microsoft.com/office/drawing/2014/main" id="{35007055-7118-477F-B301-DB401591FA27}"/>
              </a:ext>
            </a:extLst>
          </p:cNvPr>
          <p:cNvSpPr>
            <a:spLocks noGrp="1"/>
          </p:cNvSpPr>
          <p:nvPr>
            <p:ph type="body" sz="quarter" idx="13" hasCustomPrompt="1"/>
          </p:nvPr>
        </p:nvSpPr>
        <p:spPr>
          <a:xfrm>
            <a:off x="8149960" y="3151388"/>
            <a:ext cx="3618381" cy="216206"/>
          </a:xfrm>
          <a:prstGeom prst="rect">
            <a:avLst/>
          </a:prstGeom>
        </p:spPr>
        <p:txBody>
          <a:bodyPr lIns="0" tIns="0" rIns="0" bIns="0"/>
          <a:lstStyle>
            <a:lvl1pPr marL="0" indent="0">
              <a:lnSpc>
                <a:spcPts val="1765"/>
              </a:lnSpc>
              <a:spcBef>
                <a:spcPts val="0"/>
              </a:spcBef>
              <a:spcAft>
                <a:spcPts val="588"/>
              </a:spcAft>
              <a:buNone/>
              <a:defRPr sz="1372" b="0" spc="0" baseline="0">
                <a:solidFill>
                  <a:schemeClr val="tx2"/>
                </a:solidFill>
                <a:latin typeface="+mj-lt"/>
              </a:defRPr>
            </a:lvl1pPr>
            <a:lvl2pPr marL="280124" marR="0" indent="-280124" algn="l" defTabSz="914378" rtl="0" eaLnBrk="1" fontAlgn="auto" latinLnBrk="0" hangingPunct="1">
              <a:lnSpc>
                <a:spcPts val="1765"/>
              </a:lnSpc>
              <a:spcBef>
                <a:spcPts val="0"/>
              </a:spcBef>
              <a:spcAft>
                <a:spcPts val="588"/>
              </a:spcAft>
              <a:buClrTx/>
              <a:buSzPct val="90000"/>
              <a:buFont typeface="Arial" panose="020B0604020202020204" pitchFamily="34" charset="0"/>
              <a:buChar char="•"/>
              <a:tabLst/>
              <a:defRPr lang="en-US" sz="1372" kern="1200" spc="0" baseline="0" dirty="0">
                <a:solidFill>
                  <a:srgbClr val="000000"/>
                </a:solidFill>
                <a:latin typeface="+mn-lt"/>
                <a:ea typeface="+mn-ea"/>
                <a:cs typeface="+mn-cs"/>
              </a:defRPr>
            </a:lvl2pPr>
            <a:lvl3pPr marL="448198" indent="0">
              <a:buNone/>
              <a:defRPr/>
            </a:lvl3pPr>
            <a:lvl4pPr marL="672298" indent="0">
              <a:buNone/>
              <a:defRPr/>
            </a:lvl4pPr>
            <a:lvl5pPr marL="896397" indent="0">
              <a:buNone/>
              <a:defRPr/>
            </a:lvl5pPr>
          </a:lstStyle>
          <a:p>
            <a:pPr lvl="0"/>
            <a:r>
              <a:rPr lang="en-US"/>
              <a:t>Paragraph title Segoe UI </a:t>
            </a:r>
            <a:r>
              <a:rPr lang="en-US" err="1"/>
              <a:t>Semibold</a:t>
            </a:r>
            <a:r>
              <a:rPr lang="en-US"/>
              <a:t> 14/18</a:t>
            </a:r>
          </a:p>
        </p:txBody>
      </p:sp>
      <p:sp>
        <p:nvSpPr>
          <p:cNvPr id="24" name="Text Placeholder 4">
            <a:extLst>
              <a:ext uri="{FF2B5EF4-FFF2-40B4-BE49-F238E27FC236}">
                <a16:creationId xmlns:a16="http://schemas.microsoft.com/office/drawing/2014/main" id="{2951A14E-1D63-9E44-9361-FD57A8BD812A}"/>
              </a:ext>
            </a:extLst>
          </p:cNvPr>
          <p:cNvSpPr>
            <a:spLocks noGrp="1"/>
          </p:cNvSpPr>
          <p:nvPr>
            <p:ph type="body" sz="quarter" idx="17" hasCustomPrompt="1"/>
          </p:nvPr>
        </p:nvSpPr>
        <p:spPr>
          <a:xfrm>
            <a:off x="45416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5" name="Text Placeholder 4">
            <a:extLst>
              <a:ext uri="{FF2B5EF4-FFF2-40B4-BE49-F238E27FC236}">
                <a16:creationId xmlns:a16="http://schemas.microsoft.com/office/drawing/2014/main" id="{1C3BF983-4009-1049-9AD7-C94BE3AA193C}"/>
              </a:ext>
            </a:extLst>
          </p:cNvPr>
          <p:cNvSpPr>
            <a:spLocks noGrp="1"/>
          </p:cNvSpPr>
          <p:nvPr>
            <p:ph type="body" sz="quarter" idx="18" hasCustomPrompt="1"/>
          </p:nvPr>
        </p:nvSpPr>
        <p:spPr>
          <a:xfrm>
            <a:off x="4318449"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6" name="Text Placeholder 4">
            <a:extLst>
              <a:ext uri="{FF2B5EF4-FFF2-40B4-BE49-F238E27FC236}">
                <a16:creationId xmlns:a16="http://schemas.microsoft.com/office/drawing/2014/main" id="{2361C016-E331-F44F-ACAE-52E4AE73469E}"/>
              </a:ext>
            </a:extLst>
          </p:cNvPr>
          <p:cNvSpPr>
            <a:spLocks noGrp="1"/>
          </p:cNvSpPr>
          <p:nvPr>
            <p:ph type="body" sz="quarter" idx="19" hasCustomPrompt="1"/>
          </p:nvPr>
        </p:nvSpPr>
        <p:spPr>
          <a:xfrm>
            <a:off x="8156767" y="3378440"/>
            <a:ext cx="3618381" cy="2059666"/>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27047259"/>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ext 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2: two columns copy heavy</a:t>
            </a:r>
          </a:p>
        </p:txBody>
      </p:sp>
      <p:sp>
        <p:nvSpPr>
          <p:cNvPr id="16" name="Text Placeholder 4">
            <a:extLst>
              <a:ext uri="{FF2B5EF4-FFF2-40B4-BE49-F238E27FC236}">
                <a16:creationId xmlns:a16="http://schemas.microsoft.com/office/drawing/2014/main" id="{99E39B6D-21AF-485C-B606-D6EA248988A6}"/>
              </a:ext>
            </a:extLst>
          </p:cNvPr>
          <p:cNvSpPr>
            <a:spLocks noGrp="1"/>
          </p:cNvSpPr>
          <p:nvPr>
            <p:ph type="body" sz="quarter" idx="13" hasCustomPrompt="1"/>
          </p:nvPr>
        </p:nvSpPr>
        <p:spPr>
          <a:xfrm>
            <a:off x="455996"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7" name="Text Placeholder 4">
            <a:extLst>
              <a:ext uri="{FF2B5EF4-FFF2-40B4-BE49-F238E27FC236}">
                <a16:creationId xmlns:a16="http://schemas.microsoft.com/office/drawing/2014/main" id="{D0D85DDD-B7EA-4D73-BA98-A5ACF1DB2D33}"/>
              </a:ext>
            </a:extLst>
          </p:cNvPr>
          <p:cNvSpPr>
            <a:spLocks noGrp="1"/>
          </p:cNvSpPr>
          <p:nvPr>
            <p:ph type="body" sz="quarter" idx="14" hasCustomPrompt="1"/>
          </p:nvPr>
        </p:nvSpPr>
        <p:spPr>
          <a:xfrm>
            <a:off x="4303152" y="23636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p:txBody>
      </p:sp>
      <p:sp>
        <p:nvSpPr>
          <p:cNvPr id="18" name="Text Placeholder 4">
            <a:extLst>
              <a:ext uri="{FF2B5EF4-FFF2-40B4-BE49-F238E27FC236}">
                <a16:creationId xmlns:a16="http://schemas.microsoft.com/office/drawing/2014/main" id="{82A6E05B-C65A-8C44-AC8B-AA08746E6668}"/>
              </a:ext>
            </a:extLst>
          </p:cNvPr>
          <p:cNvSpPr>
            <a:spLocks noGrp="1"/>
          </p:cNvSpPr>
          <p:nvPr>
            <p:ph type="body" sz="quarter" idx="17" hasCustomPrompt="1"/>
          </p:nvPr>
        </p:nvSpPr>
        <p:spPr>
          <a:xfrm>
            <a:off x="455996"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D52482AC-A354-B546-9AAD-B3E028512046}"/>
              </a:ext>
            </a:extLst>
          </p:cNvPr>
          <p:cNvSpPr>
            <a:spLocks noGrp="1"/>
          </p:cNvSpPr>
          <p:nvPr>
            <p:ph type="body" sz="quarter" idx="18" hasCustomPrompt="1"/>
          </p:nvPr>
        </p:nvSpPr>
        <p:spPr>
          <a:xfrm>
            <a:off x="4286810" y="2593750"/>
            <a:ext cx="3618381" cy="2059666"/>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3932879381"/>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 option 3">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8144084" y="1599720"/>
            <a:ext cx="3609417" cy="3103720"/>
          </a:xfrm>
          <a:prstGeom prst="rect">
            <a:avLst/>
          </a:prstGeom>
        </p:spPr>
      </p:pic>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b="-1"/>
          <a:stretch/>
        </p:blipFill>
        <p:spPr>
          <a:xfrm>
            <a:off x="4309003" y="1599721"/>
            <a:ext cx="3612531" cy="3099394"/>
          </a:xfrm>
          <a:prstGeom prst="rect">
            <a:avLst/>
          </a:prstGeom>
        </p:spPr>
      </p:pic>
      <p:pic>
        <p:nvPicPr>
          <p:cNvPr id="3" name="Picture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64957" y="1599723"/>
            <a:ext cx="3609417" cy="3108047"/>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2" y="4927922"/>
            <a:ext cx="3618381" cy="21620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p>
        </p:txBody>
      </p:sp>
      <p:sp>
        <p:nvSpPr>
          <p:cNvPr id="8" name="Picture Placeholder 7">
            <a:extLst>
              <a:ext uri="{FF2B5EF4-FFF2-40B4-BE49-F238E27FC236}">
                <a16:creationId xmlns:a16="http://schemas.microsoft.com/office/drawing/2014/main" id="{E501F238-570E-E648-9E57-DAA86A7A8ED3}"/>
              </a:ext>
            </a:extLst>
          </p:cNvPr>
          <p:cNvSpPr>
            <a:spLocks noGrp="1"/>
          </p:cNvSpPr>
          <p:nvPr>
            <p:ph type="pic" sz="quarter" idx="21" hasCustomPrompt="1"/>
          </p:nvPr>
        </p:nvSpPr>
        <p:spPr>
          <a:xfrm>
            <a:off x="465333" y="2882154"/>
            <a:ext cx="3609043"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5877AA6F-F5D0-8349-8D7F-7A036C53AFEC}"/>
              </a:ext>
            </a:extLst>
          </p:cNvPr>
          <p:cNvSpPr>
            <a:spLocks noGrp="1"/>
          </p:cNvSpPr>
          <p:nvPr>
            <p:ph type="pic" sz="quarter" idx="22" hasCustomPrompt="1"/>
          </p:nvPr>
        </p:nvSpPr>
        <p:spPr>
          <a:xfrm>
            <a:off x="4303152" y="2875700"/>
            <a:ext cx="3618381" cy="543185"/>
          </a:xfrm>
          <a:prstGeom prst="rect">
            <a:avLst/>
          </a:prstGeom>
        </p:spPr>
        <p:txBody>
          <a:bodyPr/>
          <a:lstStyle>
            <a:lvl1pPr algn="ctr">
              <a:defRPr>
                <a:solidFill>
                  <a:schemeClr val="bg1"/>
                </a:solidFill>
              </a:defRPr>
            </a:lvl1pPr>
          </a:lstStyle>
          <a:p>
            <a:r>
              <a:rPr lang="en-US"/>
              <a:t>Drop photo here</a:t>
            </a:r>
          </a:p>
        </p:txBody>
      </p:sp>
      <p:sp>
        <p:nvSpPr>
          <p:cNvPr id="14" name="Picture Placeholder 13">
            <a:extLst>
              <a:ext uri="{FF2B5EF4-FFF2-40B4-BE49-F238E27FC236}">
                <a16:creationId xmlns:a16="http://schemas.microsoft.com/office/drawing/2014/main" id="{983A4321-3796-F044-9126-51A6AA308B77}"/>
              </a:ext>
            </a:extLst>
          </p:cNvPr>
          <p:cNvSpPr>
            <a:spLocks noGrp="1"/>
          </p:cNvSpPr>
          <p:nvPr>
            <p:ph type="pic" sz="quarter" idx="23" hasCustomPrompt="1"/>
          </p:nvPr>
        </p:nvSpPr>
        <p:spPr>
          <a:xfrm>
            <a:off x="8144082" y="2888936"/>
            <a:ext cx="3609043" cy="543185"/>
          </a:xfrm>
          <a:prstGeom prst="rect">
            <a:avLst/>
          </a:prstGeom>
        </p:spPr>
        <p:txBody>
          <a:bodyPr/>
          <a:lstStyle>
            <a:lvl1pPr algn="ctr">
              <a:defRPr>
                <a:solidFill>
                  <a:schemeClr val="bg1"/>
                </a:solidFill>
              </a:defRPr>
            </a:lvl1pPr>
          </a:lstStyle>
          <a:p>
            <a:r>
              <a:rPr lang="en-US"/>
              <a:t>Drop photo here</a:t>
            </a:r>
          </a:p>
        </p:txBody>
      </p:sp>
      <p:sp>
        <p:nvSpPr>
          <p:cNvPr id="19" name="Text Placeholder 4">
            <a:extLst>
              <a:ext uri="{FF2B5EF4-FFF2-40B4-BE49-F238E27FC236}">
                <a16:creationId xmlns:a16="http://schemas.microsoft.com/office/drawing/2014/main" id="{F22038DD-9076-B34B-B54A-107DF3F024EE}"/>
              </a:ext>
            </a:extLst>
          </p:cNvPr>
          <p:cNvSpPr>
            <a:spLocks noGrp="1"/>
          </p:cNvSpPr>
          <p:nvPr>
            <p:ph type="body" sz="quarter" idx="17" hasCustomPrompt="1"/>
          </p:nvPr>
        </p:nvSpPr>
        <p:spPr>
          <a:xfrm>
            <a:off x="464957"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1" name="Text Placeholder 4">
            <a:extLst>
              <a:ext uri="{FF2B5EF4-FFF2-40B4-BE49-F238E27FC236}">
                <a16:creationId xmlns:a16="http://schemas.microsoft.com/office/drawing/2014/main" id="{B0C89B53-FA50-F248-AD0B-933DE098D70A}"/>
              </a:ext>
            </a:extLst>
          </p:cNvPr>
          <p:cNvSpPr>
            <a:spLocks noGrp="1"/>
          </p:cNvSpPr>
          <p:nvPr>
            <p:ph type="body" sz="quarter" idx="24" hasCustomPrompt="1"/>
          </p:nvPr>
        </p:nvSpPr>
        <p:spPr>
          <a:xfrm>
            <a:off x="4306078"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22" name="Text Placeholder 4">
            <a:extLst>
              <a:ext uri="{FF2B5EF4-FFF2-40B4-BE49-F238E27FC236}">
                <a16:creationId xmlns:a16="http://schemas.microsoft.com/office/drawing/2014/main" id="{C11EA858-BBCA-2149-9368-C1FDBC6C8DFD}"/>
              </a:ext>
            </a:extLst>
          </p:cNvPr>
          <p:cNvSpPr>
            <a:spLocks noGrp="1"/>
          </p:cNvSpPr>
          <p:nvPr>
            <p:ph type="body" sz="quarter" idx="25" hasCustomPrompt="1"/>
          </p:nvPr>
        </p:nvSpPr>
        <p:spPr>
          <a:xfrm>
            <a:off x="8144083" y="5157653"/>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2884638664"/>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ext option 4">
    <p:spTree>
      <p:nvGrpSpPr>
        <p:cNvPr id="1" name=""/>
        <p:cNvGrpSpPr/>
        <p:nvPr/>
      </p:nvGrpSpPr>
      <p:grpSpPr>
        <a:xfrm>
          <a:off x="0" y="0"/>
          <a:ext cx="0" cy="0"/>
          <a:chOff x="0" y="0"/>
          <a:chExt cx="0" cy="0"/>
        </a:xfrm>
      </p:grpSpPr>
      <p:sp>
        <p:nvSpPr>
          <p:cNvPr id="24" name="Content Placeholder 15"/>
          <p:cNvSpPr>
            <a:spLocks noGrp="1"/>
          </p:cNvSpPr>
          <p:nvPr>
            <p:ph sz="quarter" idx="25" hasCustomPrompt="1"/>
          </p:nvPr>
        </p:nvSpPr>
        <p:spPr>
          <a:xfrm>
            <a:off x="455996"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Text option 4: Six columns (numbered list)</a:t>
            </a:r>
          </a:p>
        </p:txBody>
      </p:sp>
      <p:sp>
        <p:nvSpPr>
          <p:cNvPr id="5" name="Text Placeholder 4"/>
          <p:cNvSpPr>
            <a:spLocks noGrp="1"/>
          </p:cNvSpPr>
          <p:nvPr>
            <p:ph type="body" sz="quarter" idx="11" hasCustomPrompt="1"/>
          </p:nvPr>
        </p:nvSpPr>
        <p:spPr>
          <a:xfrm>
            <a:off x="455996" y="3167817"/>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4" name="Text Placeholder 4"/>
          <p:cNvSpPr>
            <a:spLocks noGrp="1"/>
          </p:cNvSpPr>
          <p:nvPr>
            <p:ph type="body" sz="quarter" idx="15" hasCustomPrompt="1"/>
          </p:nvPr>
        </p:nvSpPr>
        <p:spPr>
          <a:xfrm>
            <a:off x="2378328"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6" name="Text Placeholder 4"/>
          <p:cNvSpPr>
            <a:spLocks noGrp="1"/>
          </p:cNvSpPr>
          <p:nvPr>
            <p:ph type="body" sz="quarter" idx="17" hasCustomPrompt="1"/>
          </p:nvPr>
        </p:nvSpPr>
        <p:spPr>
          <a:xfrm>
            <a:off x="4300663"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18" name="Text Placeholder 4"/>
          <p:cNvSpPr>
            <a:spLocks noGrp="1"/>
          </p:cNvSpPr>
          <p:nvPr>
            <p:ph type="body" sz="quarter" idx="19" hasCustomPrompt="1"/>
          </p:nvPr>
        </p:nvSpPr>
        <p:spPr>
          <a:xfrm>
            <a:off x="6222995"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0" name="Text Placeholder 4"/>
          <p:cNvSpPr>
            <a:spLocks noGrp="1"/>
          </p:cNvSpPr>
          <p:nvPr>
            <p:ph type="body" sz="quarter" idx="21" hasCustomPrompt="1"/>
          </p:nvPr>
        </p:nvSpPr>
        <p:spPr>
          <a:xfrm>
            <a:off x="8145329"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2" name="Text Placeholder 4"/>
          <p:cNvSpPr>
            <a:spLocks noGrp="1"/>
          </p:cNvSpPr>
          <p:nvPr>
            <p:ph type="body" sz="quarter" idx="23" hasCustomPrompt="1"/>
          </p:nvPr>
        </p:nvSpPr>
        <p:spPr>
          <a:xfrm>
            <a:off x="10067660" y="3167817"/>
            <a:ext cx="1693247" cy="442532"/>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a:t>
            </a:r>
            <a:r>
              <a:rPr lang="en-US" err="1"/>
              <a:t>Semibold</a:t>
            </a:r>
            <a:r>
              <a:rPr lang="en-US"/>
              <a:t> 14</a:t>
            </a:r>
          </a:p>
        </p:txBody>
      </p:sp>
      <p:sp>
        <p:nvSpPr>
          <p:cNvPr id="25" name="Content Placeholder 15"/>
          <p:cNvSpPr>
            <a:spLocks noGrp="1"/>
          </p:cNvSpPr>
          <p:nvPr>
            <p:ph sz="quarter" idx="26" hasCustomPrompt="1"/>
          </p:nvPr>
        </p:nvSpPr>
        <p:spPr>
          <a:xfrm>
            <a:off x="2378328"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6" name="Content Placeholder 15"/>
          <p:cNvSpPr>
            <a:spLocks noGrp="1"/>
          </p:cNvSpPr>
          <p:nvPr>
            <p:ph sz="quarter" idx="27" hasCustomPrompt="1"/>
          </p:nvPr>
        </p:nvSpPr>
        <p:spPr>
          <a:xfrm>
            <a:off x="4300663"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7" name="Content Placeholder 15"/>
          <p:cNvSpPr>
            <a:spLocks noGrp="1"/>
          </p:cNvSpPr>
          <p:nvPr>
            <p:ph sz="quarter" idx="28" hasCustomPrompt="1"/>
          </p:nvPr>
        </p:nvSpPr>
        <p:spPr>
          <a:xfrm>
            <a:off x="6222995"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8" name="Content Placeholder 15"/>
          <p:cNvSpPr>
            <a:spLocks noGrp="1"/>
          </p:cNvSpPr>
          <p:nvPr>
            <p:ph sz="quarter" idx="29" hasCustomPrompt="1"/>
          </p:nvPr>
        </p:nvSpPr>
        <p:spPr>
          <a:xfrm>
            <a:off x="8145329"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29" name="Content Placeholder 15"/>
          <p:cNvSpPr>
            <a:spLocks noGrp="1"/>
          </p:cNvSpPr>
          <p:nvPr>
            <p:ph sz="quarter" idx="30" hasCustomPrompt="1"/>
          </p:nvPr>
        </p:nvSpPr>
        <p:spPr>
          <a:xfrm>
            <a:off x="10067660" y="2158887"/>
            <a:ext cx="1693247" cy="895855"/>
          </a:xfrm>
          <a:prstGeom prst="rect">
            <a:avLst/>
          </a:prstGeom>
        </p:spPr>
        <p:txBody>
          <a:bodyPr>
            <a:noAutofit/>
          </a:bodyPr>
          <a:lstStyle>
            <a:lvl1pPr marL="0" indent="0">
              <a:buNone/>
              <a:defRPr sz="1961">
                <a:solidFill>
                  <a:srgbClr val="000000"/>
                </a:solidFill>
              </a:defRPr>
            </a:lvl1pPr>
          </a:lstStyle>
          <a:p>
            <a:pPr lvl="0"/>
            <a:r>
              <a:rPr lang="en-US"/>
              <a:t>Picture</a:t>
            </a:r>
          </a:p>
        </p:txBody>
      </p:sp>
      <p:sp>
        <p:nvSpPr>
          <p:cNvPr id="4" name="Text Placeholder 3">
            <a:extLst>
              <a:ext uri="{FF2B5EF4-FFF2-40B4-BE49-F238E27FC236}">
                <a16:creationId xmlns:a16="http://schemas.microsoft.com/office/drawing/2014/main" id="{44FF16C0-0541-41AD-98F7-A469609E8DC6}"/>
              </a:ext>
            </a:extLst>
          </p:cNvPr>
          <p:cNvSpPr>
            <a:spLocks noGrp="1"/>
          </p:cNvSpPr>
          <p:nvPr>
            <p:ph type="body" sz="quarter" idx="31" hasCustomPrompt="1"/>
          </p:nvPr>
        </p:nvSpPr>
        <p:spPr>
          <a:xfrm>
            <a:off x="455996"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1.</a:t>
            </a:r>
          </a:p>
        </p:txBody>
      </p:sp>
      <p:sp>
        <p:nvSpPr>
          <p:cNvPr id="37" name="Text Placeholder 3">
            <a:extLst>
              <a:ext uri="{FF2B5EF4-FFF2-40B4-BE49-F238E27FC236}">
                <a16:creationId xmlns:a16="http://schemas.microsoft.com/office/drawing/2014/main" id="{95171A5B-905D-4832-B11A-13594619F33F}"/>
              </a:ext>
            </a:extLst>
          </p:cNvPr>
          <p:cNvSpPr>
            <a:spLocks noGrp="1"/>
          </p:cNvSpPr>
          <p:nvPr>
            <p:ph type="body" sz="quarter" idx="32" hasCustomPrompt="1"/>
          </p:nvPr>
        </p:nvSpPr>
        <p:spPr>
          <a:xfrm>
            <a:off x="237957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2.</a:t>
            </a:r>
          </a:p>
        </p:txBody>
      </p:sp>
      <p:sp>
        <p:nvSpPr>
          <p:cNvPr id="38" name="Text Placeholder 3">
            <a:extLst>
              <a:ext uri="{FF2B5EF4-FFF2-40B4-BE49-F238E27FC236}">
                <a16:creationId xmlns:a16="http://schemas.microsoft.com/office/drawing/2014/main" id="{DDBE933A-166C-4934-8425-2A89AAA211E9}"/>
              </a:ext>
            </a:extLst>
          </p:cNvPr>
          <p:cNvSpPr>
            <a:spLocks noGrp="1"/>
          </p:cNvSpPr>
          <p:nvPr>
            <p:ph type="body" sz="quarter" idx="33" hasCustomPrompt="1"/>
          </p:nvPr>
        </p:nvSpPr>
        <p:spPr>
          <a:xfrm>
            <a:off x="4303152"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3.</a:t>
            </a:r>
          </a:p>
        </p:txBody>
      </p:sp>
      <p:sp>
        <p:nvSpPr>
          <p:cNvPr id="39" name="Text Placeholder 3">
            <a:extLst>
              <a:ext uri="{FF2B5EF4-FFF2-40B4-BE49-F238E27FC236}">
                <a16:creationId xmlns:a16="http://schemas.microsoft.com/office/drawing/2014/main" id="{171069D2-CF68-4D89-9134-20A61AFA10DD}"/>
              </a:ext>
            </a:extLst>
          </p:cNvPr>
          <p:cNvSpPr>
            <a:spLocks noGrp="1"/>
          </p:cNvSpPr>
          <p:nvPr>
            <p:ph type="body" sz="quarter" idx="34" hasCustomPrompt="1"/>
          </p:nvPr>
        </p:nvSpPr>
        <p:spPr>
          <a:xfrm>
            <a:off x="6229843"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4.</a:t>
            </a:r>
          </a:p>
        </p:txBody>
      </p:sp>
      <p:sp>
        <p:nvSpPr>
          <p:cNvPr id="40" name="Text Placeholder 3">
            <a:extLst>
              <a:ext uri="{FF2B5EF4-FFF2-40B4-BE49-F238E27FC236}">
                <a16:creationId xmlns:a16="http://schemas.microsoft.com/office/drawing/2014/main" id="{77858A5B-7408-41FF-9369-C0F9B773A308}"/>
              </a:ext>
            </a:extLst>
          </p:cNvPr>
          <p:cNvSpPr>
            <a:spLocks noGrp="1"/>
          </p:cNvSpPr>
          <p:nvPr>
            <p:ph type="body" sz="quarter" idx="35" hasCustomPrompt="1"/>
          </p:nvPr>
        </p:nvSpPr>
        <p:spPr>
          <a:xfrm>
            <a:off x="8139414"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5.</a:t>
            </a:r>
          </a:p>
        </p:txBody>
      </p:sp>
      <p:sp>
        <p:nvSpPr>
          <p:cNvPr id="41" name="Text Placeholder 3">
            <a:extLst>
              <a:ext uri="{FF2B5EF4-FFF2-40B4-BE49-F238E27FC236}">
                <a16:creationId xmlns:a16="http://schemas.microsoft.com/office/drawing/2014/main" id="{AF637A76-D1E1-49A2-AF33-3521BBC721C4}"/>
              </a:ext>
            </a:extLst>
          </p:cNvPr>
          <p:cNvSpPr>
            <a:spLocks noGrp="1"/>
          </p:cNvSpPr>
          <p:nvPr>
            <p:ph type="body" sz="quarter" idx="36" hasCustomPrompt="1"/>
          </p:nvPr>
        </p:nvSpPr>
        <p:spPr>
          <a:xfrm>
            <a:off x="10067661" y="2025027"/>
            <a:ext cx="256787" cy="258381"/>
          </a:xfrm>
          <a:prstGeom prst="rect">
            <a:avLst/>
          </a:prstGeom>
        </p:spPr>
        <p:txBody>
          <a:bodyPr tIns="0" bIns="0"/>
          <a:lstStyle>
            <a:lvl1pPr marL="0" algn="l" defTabSz="914113" rtl="0" eaLnBrk="1" fontAlgn="base" latinLnBrk="0" hangingPunct="1">
              <a:lnSpc>
                <a:spcPts val="2353"/>
              </a:lnSpc>
              <a:spcBef>
                <a:spcPct val="0"/>
              </a:spcBef>
              <a:spcAft>
                <a:spcPct val="0"/>
              </a:spcAft>
              <a:defRPr lang="en-US" sz="981" kern="1200" dirty="0" smtClean="0">
                <a:solidFill>
                  <a:srgbClr val="000000"/>
                </a:solidFill>
                <a:latin typeface="+mj-lt"/>
                <a:ea typeface="Segoe UI" pitchFamily="34" charset="0"/>
                <a:cs typeface="Segoe UI" pitchFamily="34" charset="0"/>
              </a:defRPr>
            </a:lvl1pPr>
            <a:lvl2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2pPr>
            <a:lvl3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3pPr>
            <a:lvl4pPr marL="0" algn="l" defTabSz="914113" rtl="0" eaLnBrk="1" fontAlgn="base" latinLnBrk="0" hangingPunct="1">
              <a:lnSpc>
                <a:spcPts val="2353"/>
              </a:lnSpc>
              <a:spcBef>
                <a:spcPct val="0"/>
              </a:spcBef>
              <a:spcAft>
                <a:spcPct val="0"/>
              </a:spcAft>
              <a:defRPr lang="en-US" sz="981" kern="1200" dirty="0" smtClean="0">
                <a:solidFill>
                  <a:schemeClr val="tx1"/>
                </a:solidFill>
                <a:latin typeface="+mj-lt"/>
                <a:ea typeface="Segoe UI" pitchFamily="34" charset="0"/>
                <a:cs typeface="Segoe UI" pitchFamily="34" charset="0"/>
              </a:defRPr>
            </a:lvl4pPr>
            <a:lvl5pPr marL="0" algn="l" defTabSz="914113" rtl="0" eaLnBrk="1" fontAlgn="base" latinLnBrk="0" hangingPunct="1">
              <a:lnSpc>
                <a:spcPts val="2353"/>
              </a:lnSpc>
              <a:spcBef>
                <a:spcPct val="0"/>
              </a:spcBef>
              <a:spcAft>
                <a:spcPct val="0"/>
              </a:spcAft>
              <a:defRPr lang="en-US" sz="981" kern="1200" dirty="0">
                <a:solidFill>
                  <a:schemeClr val="tx1"/>
                </a:solidFill>
                <a:latin typeface="+mj-lt"/>
                <a:ea typeface="Segoe UI" pitchFamily="34" charset="0"/>
                <a:cs typeface="Segoe UI" pitchFamily="34" charset="0"/>
              </a:defRPr>
            </a:lvl5pPr>
          </a:lstStyle>
          <a:p>
            <a:pPr lvl="0"/>
            <a:r>
              <a:rPr lang="en-US"/>
              <a:t>6.</a:t>
            </a:r>
          </a:p>
        </p:txBody>
      </p:sp>
      <p:sp>
        <p:nvSpPr>
          <p:cNvPr id="34" name="Text Placeholder 4">
            <a:extLst>
              <a:ext uri="{FF2B5EF4-FFF2-40B4-BE49-F238E27FC236}">
                <a16:creationId xmlns:a16="http://schemas.microsoft.com/office/drawing/2014/main" id="{3CC09D91-3BB7-5C4A-98CF-F87FD6AACD86}"/>
              </a:ext>
            </a:extLst>
          </p:cNvPr>
          <p:cNvSpPr>
            <a:spLocks noGrp="1"/>
          </p:cNvSpPr>
          <p:nvPr>
            <p:ph type="body" sz="quarter" idx="24" hasCustomPrompt="1"/>
          </p:nvPr>
        </p:nvSpPr>
        <p:spPr>
          <a:xfrm>
            <a:off x="45417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5" name="Text Placeholder 4">
            <a:extLst>
              <a:ext uri="{FF2B5EF4-FFF2-40B4-BE49-F238E27FC236}">
                <a16:creationId xmlns:a16="http://schemas.microsoft.com/office/drawing/2014/main" id="{90A489FF-470D-734F-9769-61F47A78897E}"/>
              </a:ext>
            </a:extLst>
          </p:cNvPr>
          <p:cNvSpPr>
            <a:spLocks noGrp="1"/>
          </p:cNvSpPr>
          <p:nvPr>
            <p:ph type="body" sz="quarter" idx="37" hasCustomPrompt="1"/>
          </p:nvPr>
        </p:nvSpPr>
        <p:spPr>
          <a:xfrm>
            <a:off x="2378330"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36" name="Text Placeholder 4">
            <a:extLst>
              <a:ext uri="{FF2B5EF4-FFF2-40B4-BE49-F238E27FC236}">
                <a16:creationId xmlns:a16="http://schemas.microsoft.com/office/drawing/2014/main" id="{6F43AC1C-4836-034C-B18E-A886EB0A0954}"/>
              </a:ext>
            </a:extLst>
          </p:cNvPr>
          <p:cNvSpPr>
            <a:spLocks noGrp="1"/>
          </p:cNvSpPr>
          <p:nvPr>
            <p:ph type="body" sz="quarter" idx="38" hasCustomPrompt="1"/>
          </p:nvPr>
        </p:nvSpPr>
        <p:spPr>
          <a:xfrm>
            <a:off x="430066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2" name="Text Placeholder 4">
            <a:extLst>
              <a:ext uri="{FF2B5EF4-FFF2-40B4-BE49-F238E27FC236}">
                <a16:creationId xmlns:a16="http://schemas.microsoft.com/office/drawing/2014/main" id="{9221C77D-8F08-6C49-9011-B244AD138F0B}"/>
              </a:ext>
            </a:extLst>
          </p:cNvPr>
          <p:cNvSpPr>
            <a:spLocks noGrp="1"/>
          </p:cNvSpPr>
          <p:nvPr>
            <p:ph type="body" sz="quarter" idx="39" hasCustomPrompt="1"/>
          </p:nvPr>
        </p:nvSpPr>
        <p:spPr>
          <a:xfrm>
            <a:off x="6229842"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3" name="Text Placeholder 4">
            <a:extLst>
              <a:ext uri="{FF2B5EF4-FFF2-40B4-BE49-F238E27FC236}">
                <a16:creationId xmlns:a16="http://schemas.microsoft.com/office/drawing/2014/main" id="{F3776908-857F-F24D-9AF6-14CF938B5693}"/>
              </a:ext>
            </a:extLst>
          </p:cNvPr>
          <p:cNvSpPr>
            <a:spLocks noGrp="1"/>
          </p:cNvSpPr>
          <p:nvPr>
            <p:ph type="body" sz="quarter" idx="40" hasCustomPrompt="1"/>
          </p:nvPr>
        </p:nvSpPr>
        <p:spPr>
          <a:xfrm>
            <a:off x="813941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44" name="Text Placeholder 4">
            <a:extLst>
              <a:ext uri="{FF2B5EF4-FFF2-40B4-BE49-F238E27FC236}">
                <a16:creationId xmlns:a16="http://schemas.microsoft.com/office/drawing/2014/main" id="{EFB7F2E6-D12A-0A47-939B-737BAD817601}"/>
              </a:ext>
            </a:extLst>
          </p:cNvPr>
          <p:cNvSpPr>
            <a:spLocks noGrp="1"/>
          </p:cNvSpPr>
          <p:nvPr>
            <p:ph type="body" sz="quarter" idx="41" hasCustomPrompt="1"/>
          </p:nvPr>
        </p:nvSpPr>
        <p:spPr>
          <a:xfrm>
            <a:off x="10044584" y="3622293"/>
            <a:ext cx="1693248"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pic>
        <p:nvPicPr>
          <p:cNvPr id="46" name="Picture 45">
            <a:extLst>
              <a:ext uri="{FF2B5EF4-FFF2-40B4-BE49-F238E27FC236}">
                <a16:creationId xmlns:a16="http://schemas.microsoft.com/office/drawing/2014/main" id="{15EF402B-0A39-4444-AF7E-380A1C2573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82637" y="2301518"/>
            <a:ext cx="647418" cy="647510"/>
          </a:xfrm>
          <a:prstGeom prst="rect">
            <a:avLst/>
          </a:prstGeom>
        </p:spPr>
      </p:pic>
      <p:pic>
        <p:nvPicPr>
          <p:cNvPr id="47" name="Picture 46">
            <a:extLst>
              <a:ext uri="{FF2B5EF4-FFF2-40B4-BE49-F238E27FC236}">
                <a16:creationId xmlns:a16="http://schemas.microsoft.com/office/drawing/2014/main" id="{3E2F996C-B451-5D43-A1A7-18659348D8D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67498" y="2301518"/>
            <a:ext cx="647418" cy="647510"/>
          </a:xfrm>
          <a:prstGeom prst="rect">
            <a:avLst/>
          </a:prstGeom>
        </p:spPr>
      </p:pic>
      <p:pic>
        <p:nvPicPr>
          <p:cNvPr id="48" name="Picture 47">
            <a:extLst>
              <a:ext uri="{FF2B5EF4-FFF2-40B4-BE49-F238E27FC236}">
                <a16:creationId xmlns:a16="http://schemas.microsoft.com/office/drawing/2014/main" id="{2164D954-D4BE-604E-A1FA-5D4A16CC776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686028" y="2301518"/>
            <a:ext cx="647418" cy="647510"/>
          </a:xfrm>
          <a:prstGeom prst="rect">
            <a:avLst/>
          </a:prstGeom>
        </p:spPr>
      </p:pic>
      <p:pic>
        <p:nvPicPr>
          <p:cNvPr id="49" name="Picture 48">
            <a:extLst>
              <a:ext uri="{FF2B5EF4-FFF2-40B4-BE49-F238E27FC236}">
                <a16:creationId xmlns:a16="http://schemas.microsoft.com/office/drawing/2014/main" id="{5FC96516-B0E2-964A-9976-F62D8A3CA03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52756" y="2301518"/>
            <a:ext cx="647418" cy="647510"/>
          </a:xfrm>
          <a:prstGeom prst="rect">
            <a:avLst/>
          </a:prstGeom>
        </p:spPr>
      </p:pic>
      <p:pic>
        <p:nvPicPr>
          <p:cNvPr id="50" name="Picture 49">
            <a:extLst>
              <a:ext uri="{FF2B5EF4-FFF2-40B4-BE49-F238E27FC236}">
                <a16:creationId xmlns:a16="http://schemas.microsoft.com/office/drawing/2014/main" id="{C42970E5-3D59-6D4C-802D-2A054118D5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802988" y="2301518"/>
            <a:ext cx="647418" cy="647510"/>
          </a:xfrm>
          <a:prstGeom prst="rect">
            <a:avLst/>
          </a:prstGeom>
        </p:spPr>
      </p:pic>
      <p:pic>
        <p:nvPicPr>
          <p:cNvPr id="51" name="Picture 50">
            <a:extLst>
              <a:ext uri="{FF2B5EF4-FFF2-40B4-BE49-F238E27FC236}">
                <a16:creationId xmlns:a16="http://schemas.microsoft.com/office/drawing/2014/main" id="{32F713FA-C34D-0546-BEC6-2429F7B462C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02611" y="2301518"/>
            <a:ext cx="647418" cy="647510"/>
          </a:xfrm>
          <a:prstGeom prst="rect">
            <a:avLst/>
          </a:prstGeom>
        </p:spPr>
      </p:pic>
    </p:spTree>
    <p:extLst>
      <p:ext uri="{BB962C8B-B14F-4D97-AF65-F5344CB8AC3E}">
        <p14:creationId xmlns:p14="http://schemas.microsoft.com/office/powerpoint/2010/main" val="3806371256"/>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2181481027"/>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1"/>
        </a:solidFill>
        <a:effectLst/>
      </p:bgPr>
    </p:bg>
    <p:spTree>
      <p:nvGrpSpPr>
        <p:cNvPr id="1" name=""/>
        <p:cNvGrpSpPr/>
        <p:nvPr/>
      </p:nvGrpSpPr>
      <p:grpSpPr>
        <a:xfrm>
          <a:off x="0" y="0"/>
          <a:ext cx="0" cy="0"/>
          <a:chOff x="0" y="0"/>
          <a:chExt cx="0" cy="0"/>
        </a:xfrm>
      </p:grpSpPr>
      <p:sp>
        <p:nvSpPr>
          <p:cNvPr id="4"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000000"/>
                </a:solidFill>
              </a:defRPr>
            </a:lvl1pPr>
          </a:lstStyle>
          <a:p>
            <a:pPr marL="0" lvl="0">
              <a:lnSpc>
                <a:spcPts val="5490"/>
              </a:lnSpc>
            </a:pPr>
            <a:r>
              <a:rPr lang="en-US"/>
              <a:t>Section title</a:t>
            </a:r>
          </a:p>
        </p:txBody>
      </p:sp>
    </p:spTree>
    <p:extLst>
      <p:ext uri="{BB962C8B-B14F-4D97-AF65-F5344CB8AC3E}">
        <p14:creationId xmlns:p14="http://schemas.microsoft.com/office/powerpoint/2010/main" val="2248585432"/>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bg2"/>
        </a:solidFill>
        <a:effectLst/>
      </p:bgPr>
    </p:bg>
    <p:spTree>
      <p:nvGrpSpPr>
        <p:cNvPr id="1" name=""/>
        <p:cNvGrpSpPr/>
        <p:nvPr/>
      </p:nvGrpSpPr>
      <p:grpSpPr>
        <a:xfrm>
          <a:off x="0" y="0"/>
          <a:ext cx="0" cy="0"/>
          <a:chOff x="0" y="0"/>
          <a:chExt cx="0" cy="0"/>
        </a:xfrm>
      </p:grpSpPr>
      <p:sp>
        <p:nvSpPr>
          <p:cNvPr id="3" name="Title 35"/>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rgbClr val="FFFFFF"/>
                </a:solidFill>
              </a:defRPr>
            </a:lvl1pPr>
          </a:lstStyle>
          <a:p>
            <a:pPr marL="0" lvl="0">
              <a:lnSpc>
                <a:spcPts val="5490"/>
              </a:lnSpc>
            </a:pPr>
            <a:r>
              <a:rPr lang="en-US"/>
              <a:t>Section title</a:t>
            </a:r>
          </a:p>
        </p:txBody>
      </p:sp>
    </p:spTree>
    <p:extLst>
      <p:ext uri="{BB962C8B-B14F-4D97-AF65-F5344CB8AC3E}">
        <p14:creationId xmlns:p14="http://schemas.microsoft.com/office/powerpoint/2010/main" val="36936735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FFFFFF"/>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5" name="Title 35">
            <a:extLst>
              <a:ext uri="{FF2B5EF4-FFF2-40B4-BE49-F238E27FC236}">
                <a16:creationId xmlns:a16="http://schemas.microsoft.com/office/drawing/2014/main" id="{60388DA1-8C2D-4FFD-88BD-DE4D7CEFD0D2}"/>
              </a:ext>
            </a:extLst>
          </p:cNvPr>
          <p:cNvSpPr>
            <a:spLocks noGrp="1"/>
          </p:cNvSpPr>
          <p:nvPr>
            <p:ph type="title" hasCustomPrompt="1"/>
          </p:nvPr>
        </p:nvSpPr>
        <p:spPr>
          <a:xfrm>
            <a:off x="455995" y="941693"/>
            <a:ext cx="7454643" cy="3558191"/>
          </a:xfrm>
          <a:prstGeom prst="rect">
            <a:avLst/>
          </a:prstGeom>
          <a:noFill/>
        </p:spPr>
        <p:txBody>
          <a:bodyPr vert="horz" wrap="square" lIns="0" tIns="0" rIns="0" bIns="0" rtlCol="0" anchor="t" anchorCtr="0">
            <a:noAutofit/>
          </a:bodyPr>
          <a:lstStyle>
            <a:lvl1pPr>
              <a:defRPr lang="en-US" sz="4705" spc="-49" baseline="0" dirty="0">
                <a:solidFill>
                  <a:schemeClr val="tx1"/>
                </a:solidFill>
              </a:defRPr>
            </a:lvl1pPr>
          </a:lstStyle>
          <a:p>
            <a:pPr marL="0" lvl="0">
              <a:lnSpc>
                <a:spcPts val="5490"/>
              </a:lnSpc>
            </a:pPr>
            <a:r>
              <a:rPr lang="en-US"/>
              <a:t>Section title</a:t>
            </a:r>
          </a:p>
        </p:txBody>
      </p:sp>
    </p:spTree>
    <p:extLst>
      <p:ext uri="{BB962C8B-B14F-4D97-AF65-F5344CB8AC3E}">
        <p14:creationId xmlns:p14="http://schemas.microsoft.com/office/powerpoint/2010/main" val="4285116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0720951"/>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Photo layou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9842" y="0"/>
            <a:ext cx="5973790" cy="6858000"/>
          </a:xfrm>
          <a:prstGeom prst="rect">
            <a:avLst/>
          </a:prstGeom>
        </p:spPr>
      </p:pic>
      <p:sp>
        <p:nvSpPr>
          <p:cNvPr id="2" name="Title 1"/>
          <p:cNvSpPr>
            <a:spLocks noGrp="1"/>
          </p:cNvSpPr>
          <p:nvPr>
            <p:ph type="title" hasCustomPrompt="1"/>
          </p:nvPr>
        </p:nvSpPr>
        <p:spPr>
          <a:xfrm>
            <a:off x="455996" y="620429"/>
            <a:ext cx="5541959" cy="403137"/>
          </a:xfrm>
          <a:prstGeom prst="rect">
            <a:avLst/>
          </a:prstGeom>
        </p:spPr>
        <p:txBody>
          <a:bodyPr wrap="square" lIns="0" tIns="0" rIns="0" bIns="0">
            <a:spAutoFit/>
          </a:bodyPr>
          <a:lstStyle>
            <a:lvl1pPr>
              <a:lnSpc>
                <a:spcPts val="3137"/>
              </a:lnSpc>
              <a:defRPr sz="2745" baseline="0">
                <a:solidFill>
                  <a:srgbClr val="000000"/>
                </a:solidFill>
              </a:defRPr>
            </a:lvl1pPr>
          </a:lstStyle>
          <a:p>
            <a:r>
              <a:rPr lang="en-US"/>
              <a:t>Photo layout 1</a:t>
            </a:r>
          </a:p>
        </p:txBody>
      </p:sp>
      <p:sp>
        <p:nvSpPr>
          <p:cNvPr id="5" name="Text Placeholder 4">
            <a:extLst>
              <a:ext uri="{FF2B5EF4-FFF2-40B4-BE49-F238E27FC236}">
                <a16:creationId xmlns:a16="http://schemas.microsoft.com/office/drawing/2014/main" id="{6E31D123-CA1A-4568-88C8-6B1287D07EE9}"/>
              </a:ext>
            </a:extLst>
          </p:cNvPr>
          <p:cNvSpPr>
            <a:spLocks noGrp="1"/>
          </p:cNvSpPr>
          <p:nvPr>
            <p:ph type="body" sz="quarter" idx="13" hasCustomPrompt="1"/>
          </p:nvPr>
        </p:nvSpPr>
        <p:spPr>
          <a:xfrm>
            <a:off x="455994" y="2363622"/>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6" name="Text Placeholder 3">
            <a:extLst>
              <a:ext uri="{FF2B5EF4-FFF2-40B4-BE49-F238E27FC236}">
                <a16:creationId xmlns:a16="http://schemas.microsoft.com/office/drawing/2014/main" id="{1E56201C-07C6-4B48-97C5-8ACFF3D0A97E}"/>
              </a:ext>
            </a:extLst>
          </p:cNvPr>
          <p:cNvSpPr>
            <a:spLocks noGrp="1"/>
          </p:cNvSpPr>
          <p:nvPr>
            <p:ph type="body" sz="quarter" idx="14" hasCustomPrompt="1"/>
          </p:nvPr>
        </p:nvSpPr>
        <p:spPr>
          <a:xfrm>
            <a:off x="455996" y="1922588"/>
            <a:ext cx="4822951" cy="287771"/>
          </a:xfrm>
          <a:prstGeom prst="rect">
            <a:avLst/>
          </a:prstGeom>
        </p:spPr>
        <p:txBody>
          <a:bodyPr wrap="square" lIns="0" tIns="0" rIns="0" bIns="0">
            <a:spAutoFit/>
          </a:bodyPr>
          <a:lstStyle>
            <a:lvl1pPr marL="0" indent="0">
              <a:lnSpc>
                <a:spcPts val="2353"/>
              </a:lnSpc>
              <a:buNone/>
              <a:defRPr lang="en-US" sz="1961" kern="1200" spc="0" baseline="0" dirty="0">
                <a:solidFill>
                  <a:srgbClr val="000000"/>
                </a:solidFill>
                <a:latin typeface="+mn-lt"/>
                <a:ea typeface="+mn-ea"/>
                <a:cs typeface="+mn-cs"/>
              </a:defRPr>
            </a:lvl1pPr>
            <a:lvl2pPr marL="224100" indent="0">
              <a:buNone/>
              <a:defRPr/>
            </a:lvl2pPr>
            <a:lvl3pPr marL="448198" indent="0">
              <a:buNone/>
              <a:defRPr/>
            </a:lvl3pPr>
            <a:lvl4pPr marL="672298" indent="0">
              <a:buNone/>
              <a:defRPr/>
            </a:lvl4pPr>
            <a:lvl5pPr marL="896397" indent="0">
              <a:buNone/>
              <a:defRPr/>
            </a:lvl5pPr>
          </a:lstStyle>
          <a:p>
            <a:pPr lvl="0"/>
            <a:r>
              <a:rPr lang="en-US"/>
              <a:t>Subhead Segoe UI Regular 20/24. </a:t>
            </a:r>
          </a:p>
        </p:txBody>
      </p:sp>
      <p:sp>
        <p:nvSpPr>
          <p:cNvPr id="8" name="Picture Placeholder 7">
            <a:extLst>
              <a:ext uri="{FF2B5EF4-FFF2-40B4-BE49-F238E27FC236}">
                <a16:creationId xmlns:a16="http://schemas.microsoft.com/office/drawing/2014/main" id="{7193607F-5D7C-414A-BD66-EADF11B22CA7}"/>
              </a:ext>
            </a:extLst>
          </p:cNvPr>
          <p:cNvSpPr>
            <a:spLocks noGrp="1"/>
          </p:cNvSpPr>
          <p:nvPr>
            <p:ph type="pic" sz="quarter" idx="15" hasCustomPrompt="1"/>
          </p:nvPr>
        </p:nvSpPr>
        <p:spPr>
          <a:xfrm>
            <a:off x="6229843" y="3121485"/>
            <a:ext cx="5973053" cy="543185"/>
          </a:xfrm>
          <a:prstGeom prst="rect">
            <a:avLst/>
          </a:prstGeom>
        </p:spPr>
        <p:txBody>
          <a:bodyPr/>
          <a:lstStyle>
            <a:lvl1pPr algn="ctr">
              <a:defRPr>
                <a:solidFill>
                  <a:schemeClr val="bg1"/>
                </a:solidFill>
              </a:defRPr>
            </a:lvl1pPr>
          </a:lstStyle>
          <a:p>
            <a:r>
              <a:rPr lang="en-US"/>
              <a:t>Drop photo here</a:t>
            </a:r>
          </a:p>
        </p:txBody>
      </p:sp>
      <p:sp>
        <p:nvSpPr>
          <p:cNvPr id="16" name="Text Placeholder 4">
            <a:extLst>
              <a:ext uri="{FF2B5EF4-FFF2-40B4-BE49-F238E27FC236}">
                <a16:creationId xmlns:a16="http://schemas.microsoft.com/office/drawing/2014/main" id="{2B8FCD16-3426-8B48-803D-6B6E81EED213}"/>
              </a:ext>
            </a:extLst>
          </p:cNvPr>
          <p:cNvSpPr>
            <a:spLocks noGrp="1"/>
          </p:cNvSpPr>
          <p:nvPr>
            <p:ph type="body" sz="quarter" idx="42" hasCustomPrompt="1"/>
          </p:nvPr>
        </p:nvSpPr>
        <p:spPr>
          <a:xfrm>
            <a:off x="455996" y="2576676"/>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7" name="Text Placeholder 4">
            <a:extLst>
              <a:ext uri="{FF2B5EF4-FFF2-40B4-BE49-F238E27FC236}">
                <a16:creationId xmlns:a16="http://schemas.microsoft.com/office/drawing/2014/main" id="{0D336736-F7E2-BA48-AD3E-B0037BAC6816}"/>
              </a:ext>
            </a:extLst>
          </p:cNvPr>
          <p:cNvSpPr>
            <a:spLocks noGrp="1"/>
          </p:cNvSpPr>
          <p:nvPr>
            <p:ph type="body" sz="quarter" idx="43" hasCustomPrompt="1"/>
          </p:nvPr>
        </p:nvSpPr>
        <p:spPr>
          <a:xfrm>
            <a:off x="455993" y="3428999"/>
            <a:ext cx="4822952" cy="495136"/>
          </a:xfrm>
          <a:prstGeom prst="rect">
            <a:avLst/>
          </a:prstGeom>
        </p:spPr>
        <p:txBody>
          <a:bodyPr lIns="0" tIns="0" rIns="0" bIns="0"/>
          <a:lstStyle>
            <a:lvl1pPr marL="0" indent="0">
              <a:lnSpc>
                <a:spcPts val="1765"/>
              </a:lnSpc>
              <a:spcBef>
                <a:spcPts val="1177"/>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14/18</a:t>
            </a:r>
            <a:endParaRPr lang="en-US"/>
          </a:p>
          <a:p>
            <a:pPr lvl="1"/>
            <a:endParaRPr lang="en-US"/>
          </a:p>
        </p:txBody>
      </p:sp>
      <p:sp>
        <p:nvSpPr>
          <p:cNvPr id="18" name="Text Placeholder 4">
            <a:extLst>
              <a:ext uri="{FF2B5EF4-FFF2-40B4-BE49-F238E27FC236}">
                <a16:creationId xmlns:a16="http://schemas.microsoft.com/office/drawing/2014/main" id="{9FA36614-3522-794F-B70F-0659F06DAB3B}"/>
              </a:ext>
            </a:extLst>
          </p:cNvPr>
          <p:cNvSpPr>
            <a:spLocks noGrp="1"/>
          </p:cNvSpPr>
          <p:nvPr>
            <p:ph type="body" sz="quarter" idx="44" hasCustomPrompt="1"/>
          </p:nvPr>
        </p:nvSpPr>
        <p:spPr>
          <a:xfrm>
            <a:off x="455995" y="3639464"/>
            <a:ext cx="4822951" cy="674672"/>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554056387"/>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Photo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Photo layout 2</a:t>
            </a:r>
          </a:p>
        </p:txBody>
      </p:sp>
      <p:sp>
        <p:nvSpPr>
          <p:cNvPr id="5" name="Text Placeholder 4"/>
          <p:cNvSpPr>
            <a:spLocks noGrp="1"/>
          </p:cNvSpPr>
          <p:nvPr>
            <p:ph type="body" sz="quarter" idx="11" hasCustomPrompt="1"/>
          </p:nvPr>
        </p:nvSpPr>
        <p:spPr>
          <a:xfrm>
            <a:off x="455996"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lang="en-US" sz="1372" b="0" kern="1200" spc="0" baseline="0" dirty="0" smtClean="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9" name="Text Placeholder 4"/>
          <p:cNvSpPr>
            <a:spLocks noGrp="1"/>
          </p:cNvSpPr>
          <p:nvPr>
            <p:ph type="body" sz="quarter" idx="12" hasCustomPrompt="1"/>
          </p:nvPr>
        </p:nvSpPr>
        <p:spPr>
          <a:xfrm>
            <a:off x="4300040"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sp>
        <p:nvSpPr>
          <p:cNvPr id="10" name="Text Placeholder 4"/>
          <p:cNvSpPr>
            <a:spLocks noGrp="1"/>
          </p:cNvSpPr>
          <p:nvPr>
            <p:ph type="body" sz="quarter" idx="13" hasCustomPrompt="1"/>
          </p:nvPr>
        </p:nvSpPr>
        <p:spPr>
          <a:xfrm>
            <a:off x="8144083" y="4927922"/>
            <a:ext cx="3618381" cy="216206"/>
          </a:xfrm>
          <a:prstGeom prst="rect">
            <a:avLst/>
          </a:prstGeom>
        </p:spPr>
        <p:txBody>
          <a:bodyPr lIns="0" tIns="0" rIns="0" bIns="0"/>
          <a:lstStyle>
            <a:lvl1pPr marL="0" marR="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defRPr sz="1372">
                <a:solidFill>
                  <a:schemeClr val="tx2"/>
                </a:solidFill>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r>
              <a:rPr lang="en-US"/>
              <a:t> 14</a:t>
            </a:r>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8150361" y="2152784"/>
            <a:ext cx="3623053" cy="2589915"/>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25648" y="2152784"/>
            <a:ext cx="3648727" cy="2589915"/>
          </a:xfrm>
          <a:prstGeom prst="rect">
            <a:avLst/>
          </a:prstGeom>
        </p:spPr>
      </p:pic>
      <p:pic>
        <p:nvPicPr>
          <p:cNvPr id="17" name="Picture 1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95368" y="2152781"/>
            <a:ext cx="3623052" cy="2589916"/>
          </a:xfrm>
          <a:prstGeom prst="rect">
            <a:avLst/>
          </a:prstGeom>
        </p:spPr>
      </p:pic>
      <p:sp>
        <p:nvSpPr>
          <p:cNvPr id="4" name="Picture Placeholder 3">
            <a:extLst>
              <a:ext uri="{FF2B5EF4-FFF2-40B4-BE49-F238E27FC236}">
                <a16:creationId xmlns:a16="http://schemas.microsoft.com/office/drawing/2014/main" id="{2717A0C5-B07A-A34B-9DBC-AEA2B456E25A}"/>
              </a:ext>
            </a:extLst>
          </p:cNvPr>
          <p:cNvSpPr>
            <a:spLocks noGrp="1"/>
          </p:cNvSpPr>
          <p:nvPr>
            <p:ph type="pic" sz="quarter" idx="14" hasCustomPrompt="1"/>
          </p:nvPr>
        </p:nvSpPr>
        <p:spPr>
          <a:xfrm>
            <a:off x="426425" y="3193695"/>
            <a:ext cx="3647951" cy="543185"/>
          </a:xfrm>
          <a:prstGeom prst="rect">
            <a:avLst/>
          </a:prstGeom>
        </p:spPr>
        <p:txBody>
          <a:bodyPr/>
          <a:lstStyle>
            <a:lvl1pPr algn="ctr">
              <a:defRPr>
                <a:solidFill>
                  <a:schemeClr val="bg1"/>
                </a:solidFill>
              </a:defRPr>
            </a:lvl1pPr>
          </a:lstStyle>
          <a:p>
            <a:r>
              <a:rPr lang="en-US"/>
              <a:t>Drop photo here</a:t>
            </a:r>
          </a:p>
        </p:txBody>
      </p:sp>
      <p:sp>
        <p:nvSpPr>
          <p:cNvPr id="7" name="Picture Placeholder 6">
            <a:extLst>
              <a:ext uri="{FF2B5EF4-FFF2-40B4-BE49-F238E27FC236}">
                <a16:creationId xmlns:a16="http://schemas.microsoft.com/office/drawing/2014/main" id="{F5287B92-3963-B94C-821F-3908B3544A42}"/>
              </a:ext>
            </a:extLst>
          </p:cNvPr>
          <p:cNvSpPr>
            <a:spLocks noGrp="1"/>
          </p:cNvSpPr>
          <p:nvPr>
            <p:ph type="pic" sz="quarter" idx="15" hasCustomPrompt="1"/>
          </p:nvPr>
        </p:nvSpPr>
        <p:spPr>
          <a:xfrm>
            <a:off x="4300040" y="3186832"/>
            <a:ext cx="3618381" cy="543185"/>
          </a:xfrm>
          <a:prstGeom prst="rect">
            <a:avLst/>
          </a:prstGeom>
        </p:spPr>
        <p:txBody>
          <a:bodyPr/>
          <a:lstStyle>
            <a:lvl1pPr algn="ctr">
              <a:defRPr>
                <a:solidFill>
                  <a:schemeClr val="bg1"/>
                </a:solidFill>
              </a:defRPr>
            </a:lvl1pPr>
          </a:lstStyle>
          <a:p>
            <a:r>
              <a:rPr lang="en-US"/>
              <a:t>Drop photo here</a:t>
            </a:r>
          </a:p>
        </p:txBody>
      </p:sp>
      <p:sp>
        <p:nvSpPr>
          <p:cNvPr id="11" name="Picture Placeholder 10">
            <a:extLst>
              <a:ext uri="{FF2B5EF4-FFF2-40B4-BE49-F238E27FC236}">
                <a16:creationId xmlns:a16="http://schemas.microsoft.com/office/drawing/2014/main" id="{1DC31788-B7D8-9D46-BE0A-6B7EED7110B6}"/>
              </a:ext>
            </a:extLst>
          </p:cNvPr>
          <p:cNvSpPr>
            <a:spLocks noGrp="1"/>
          </p:cNvSpPr>
          <p:nvPr>
            <p:ph type="pic" sz="quarter" idx="16" hasCustomPrompt="1"/>
          </p:nvPr>
        </p:nvSpPr>
        <p:spPr>
          <a:xfrm>
            <a:off x="8150309" y="3186832"/>
            <a:ext cx="3612156" cy="543185"/>
          </a:xfrm>
          <a:prstGeom prst="rect">
            <a:avLst/>
          </a:prstGeom>
        </p:spPr>
        <p:txBody>
          <a:bodyPr/>
          <a:lstStyle>
            <a:lvl1pPr algn="ctr">
              <a:defRPr>
                <a:solidFill>
                  <a:schemeClr val="bg1"/>
                </a:solidFill>
              </a:defRPr>
            </a:lvl1pPr>
          </a:lstStyle>
          <a:p>
            <a:r>
              <a:rPr lang="en-US"/>
              <a:t>Drop photo here</a:t>
            </a:r>
          </a:p>
        </p:txBody>
      </p:sp>
      <p:sp>
        <p:nvSpPr>
          <p:cNvPr id="22" name="Text Placeholder 4">
            <a:extLst>
              <a:ext uri="{FF2B5EF4-FFF2-40B4-BE49-F238E27FC236}">
                <a16:creationId xmlns:a16="http://schemas.microsoft.com/office/drawing/2014/main" id="{B97163EF-E7E8-4446-98C1-DF17E29E7379}"/>
              </a:ext>
            </a:extLst>
          </p:cNvPr>
          <p:cNvSpPr>
            <a:spLocks noGrp="1"/>
          </p:cNvSpPr>
          <p:nvPr>
            <p:ph type="body" sz="quarter" idx="42" hasCustomPrompt="1"/>
          </p:nvPr>
        </p:nvSpPr>
        <p:spPr>
          <a:xfrm>
            <a:off x="454169"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3" name="Text Placeholder 4">
            <a:extLst>
              <a:ext uri="{FF2B5EF4-FFF2-40B4-BE49-F238E27FC236}">
                <a16:creationId xmlns:a16="http://schemas.microsoft.com/office/drawing/2014/main" id="{8E57B78A-F25C-4D46-917C-E53FD3A557E0}"/>
              </a:ext>
            </a:extLst>
          </p:cNvPr>
          <p:cNvSpPr>
            <a:spLocks noGrp="1"/>
          </p:cNvSpPr>
          <p:nvPr>
            <p:ph type="body" sz="quarter" idx="43" hasCustomPrompt="1"/>
          </p:nvPr>
        </p:nvSpPr>
        <p:spPr>
          <a:xfrm>
            <a:off x="4302176" y="5158174"/>
            <a:ext cx="3616245"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
        <p:nvSpPr>
          <p:cNvPr id="24" name="Text Placeholder 4">
            <a:extLst>
              <a:ext uri="{FF2B5EF4-FFF2-40B4-BE49-F238E27FC236}">
                <a16:creationId xmlns:a16="http://schemas.microsoft.com/office/drawing/2014/main" id="{A1AA5291-B66D-8249-B809-BA15DD1EEA3E}"/>
              </a:ext>
            </a:extLst>
          </p:cNvPr>
          <p:cNvSpPr>
            <a:spLocks noGrp="1"/>
          </p:cNvSpPr>
          <p:nvPr>
            <p:ph type="body" sz="quarter" idx="44" hasCustomPrompt="1"/>
          </p:nvPr>
        </p:nvSpPr>
        <p:spPr>
          <a:xfrm>
            <a:off x="8150308" y="5158174"/>
            <a:ext cx="3618381" cy="905504"/>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p>
        </p:txBody>
      </p:sp>
    </p:spTree>
    <p:extLst>
      <p:ext uri="{BB962C8B-B14F-4D97-AF65-F5344CB8AC3E}">
        <p14:creationId xmlns:p14="http://schemas.microsoft.com/office/powerpoint/2010/main" val="3095743401"/>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1: one column</a:t>
            </a:r>
          </a:p>
        </p:txBody>
      </p:sp>
      <p:sp>
        <p:nvSpPr>
          <p:cNvPr id="4" name="Text Placeholder 3"/>
          <p:cNvSpPr>
            <a:spLocks noGrp="1"/>
          </p:cNvSpPr>
          <p:nvPr>
            <p:ph type="body" sz="quarter" idx="10" hasCustomPrompt="1"/>
          </p:nvPr>
        </p:nvSpPr>
        <p:spPr>
          <a:xfrm>
            <a:off x="455996" y="1922803"/>
            <a:ext cx="4758211" cy="603538"/>
          </a:xfrm>
          <a:prstGeom prst="rect">
            <a:avLst/>
          </a:prstGeom>
        </p:spPr>
        <p:txBody>
          <a:bodyPr wrap="square" lIns="0" tIns="0" rIns="0" bIns="0">
            <a:spAutoFit/>
          </a:bodyPr>
          <a:lstStyle>
            <a:lvl1pPr marL="0" indent="0">
              <a:lnSpc>
                <a:spcPts val="2353"/>
              </a:lnSpc>
              <a:buNone/>
              <a:defRPr sz="1961" b="0" i="0">
                <a:solidFill>
                  <a:srgbClr val="000000"/>
                </a:solidFill>
                <a:latin typeface="+mn-lt"/>
              </a:defRPr>
            </a:lvl1pPr>
            <a:lvl2pPr marL="224100" indent="0">
              <a:buNone/>
              <a:defRPr/>
            </a:lvl2pPr>
            <a:lvl3pPr marL="448198" indent="0">
              <a:buNone/>
              <a:defRPr/>
            </a:lvl3pPr>
            <a:lvl4pPr marL="672298" indent="0">
              <a:buNone/>
              <a:defRPr/>
            </a:lvl4pPr>
            <a:lvl5pPr marL="896397" indent="0">
              <a:buNone/>
              <a:defRPr/>
            </a:lvl5pPr>
          </a:lstStyle>
          <a:p>
            <a:pPr lvl="0"/>
            <a:r>
              <a:rPr lang="pt-BR"/>
              <a:t>Large subhead Segoe UI Regular 20/24. Em volor resequaectur.</a:t>
            </a:r>
            <a:endParaRPr lang="en-US"/>
          </a:p>
        </p:txBody>
      </p:sp>
      <p:sp>
        <p:nvSpPr>
          <p:cNvPr id="5" name="Text Placeholder 4"/>
          <p:cNvSpPr>
            <a:spLocks noGrp="1"/>
          </p:cNvSpPr>
          <p:nvPr>
            <p:ph type="body" sz="quarter" idx="11" hasCustomPrompt="1"/>
          </p:nvPr>
        </p:nvSpPr>
        <p:spPr>
          <a:xfrm>
            <a:off x="455995" y="2707598"/>
            <a:ext cx="4758210" cy="2521331"/>
          </a:xfrm>
          <a:prstGeom prst="rect">
            <a:avLst/>
          </a:prstGeom>
        </p:spPr>
        <p:txBody>
          <a:bodyPr lIns="0" tIns="0" rIns="0" bIns="0"/>
          <a:lstStyle>
            <a:lvl1pPr marL="280124" indent="-280124">
              <a:lnSpc>
                <a:spcPts val="1765"/>
              </a:lnSpc>
              <a:spcBef>
                <a:spcPts val="0"/>
              </a:spcBef>
              <a:buFont typeface="Arial" panose="020B0604020202020204" pitchFamily="34" charset="0"/>
              <a:buChar char="•"/>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a:p>
            <a:pPr lvl="0"/>
            <a:endParaRPr lang="en-US"/>
          </a:p>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1845564202"/>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Device layou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5" y="418151"/>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3239967"/>
            <a:ext cx="5834041" cy="908839"/>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457672"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385798" y="2000739"/>
            <a:ext cx="1693247" cy="442532"/>
          </a:xfrm>
          <a:prstGeom prst="rect">
            <a:avLst/>
          </a:prstGeom>
        </p:spPr>
        <p:txBody>
          <a:bodyPr lIns="0" tIns="0" rIns="0" bIns="0"/>
          <a:lstStyle>
            <a:lvl1pPr marL="0" indent="0">
              <a:lnSpc>
                <a:spcPts val="1765"/>
              </a:lnSpc>
              <a:spcBef>
                <a:spcPts val="882"/>
              </a:spcBef>
              <a:buNone/>
              <a:defRPr lang="en-US" sz="1372" b="0" kern="1200" spc="0" baseline="0" dirty="0">
                <a:solidFill>
                  <a:schemeClr val="tx2"/>
                </a:solidFill>
                <a:latin typeface="+mj-lt"/>
                <a:ea typeface="+mn-ea"/>
                <a:cs typeface="+mn-cs"/>
              </a:defRPr>
            </a:lvl1pPr>
            <a:lvl2pPr marL="0" marR="0" indent="0" algn="l" defTabSz="914378"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8" indent="0">
              <a:buNone/>
              <a:defRPr/>
            </a:lvl3pPr>
            <a:lvl4pPr marL="672298" indent="0">
              <a:buNone/>
              <a:defRPr/>
            </a:lvl4pPr>
            <a:lvl5pPr marL="896397" indent="0">
              <a:buNone/>
              <a:defRPr/>
            </a:lvl5pPr>
          </a:lstStyle>
          <a:p>
            <a:pPr marL="0" marR="0" lvl="0" indent="0" algn="l" defTabSz="914378"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5" name="Title 1">
            <a:extLst>
              <a:ext uri="{FF2B5EF4-FFF2-40B4-BE49-F238E27FC236}">
                <a16:creationId xmlns:a16="http://schemas.microsoft.com/office/drawing/2014/main" id="{889045D2-7C49-4F5C-A376-228A5A2B015B}"/>
              </a:ext>
            </a:extLst>
          </p:cNvPr>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2: two columns</a:t>
            </a:r>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454170"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385531" y="2452759"/>
            <a:ext cx="1693247" cy="2290499"/>
          </a:xfrm>
          <a:prstGeom prst="rect">
            <a:avLst/>
          </a:prstGeom>
        </p:spPr>
        <p:txBody>
          <a:bodyPr lIns="0" tIns="0" rIns="0" bIns="0"/>
          <a:lstStyle>
            <a:lvl1pPr marL="0" indent="0">
              <a:lnSpc>
                <a:spcPts val="1765"/>
              </a:lnSpc>
              <a:spcBef>
                <a:spcPts val="0"/>
              </a:spcBef>
              <a:buFont typeface="Arial" panose="020B0604020202020204" pitchFamily="34" charset="0"/>
              <a:buNone/>
              <a:defRPr sz="1372" b="0" i="0" spc="0">
                <a:solidFill>
                  <a:srgbClr val="000000"/>
                </a:solidFill>
                <a:latin typeface="+mn-lt"/>
              </a:defRPr>
            </a:lvl1pPr>
            <a:lvl2pPr marL="0" indent="0">
              <a:lnSpc>
                <a:spcPts val="1765"/>
              </a:lnSpc>
              <a:spcBef>
                <a:spcPts val="0"/>
              </a:spcBef>
              <a:buNone/>
              <a:defRPr sz="1372">
                <a:solidFill>
                  <a:schemeClr val="tx1"/>
                </a:solidFill>
              </a:defRPr>
            </a:lvl2pPr>
            <a:lvl3pPr marL="448198" indent="0">
              <a:buNone/>
              <a:defRPr/>
            </a:lvl3pPr>
            <a:lvl4pPr marL="672298" indent="0">
              <a:buNone/>
              <a:defRPr/>
            </a:lvl4pPr>
            <a:lvl5pPr marL="896397" indent="0">
              <a:buNone/>
              <a:defRPr/>
            </a:lvl5pPr>
          </a:lstStyle>
          <a:p>
            <a:pPr lvl="0"/>
            <a:r>
              <a:rPr lang="en-US"/>
              <a:t>Body copy 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sincit</a:t>
            </a:r>
            <a:r>
              <a:rPr lang="en-US"/>
              <a:t>, </a:t>
            </a:r>
            <a:r>
              <a:rPr lang="en-US" err="1"/>
              <a:t>omnimusdae</a:t>
            </a:r>
            <a:r>
              <a:rPr lang="en-US"/>
              <a:t>. </a:t>
            </a:r>
            <a:r>
              <a:rPr lang="en-US" err="1"/>
              <a:t>Icaecatur</a:t>
            </a:r>
            <a:r>
              <a:rPr lang="en-US"/>
              <a:t>. </a:t>
            </a:r>
            <a:r>
              <a:rPr lang="en-US" err="1"/>
              <a:t>Boribus</a:t>
            </a:r>
            <a:r>
              <a:rPr lang="en-US"/>
              <a:t> </a:t>
            </a:r>
            <a:r>
              <a:rPr lang="en-US" err="1"/>
              <a:t>sinctius</a:t>
            </a:r>
            <a:r>
              <a:rPr lang="en-US"/>
              <a:t> </a:t>
            </a:r>
            <a:r>
              <a:rPr lang="en-US" err="1"/>
              <a:t>nimaxime</a:t>
            </a:r>
            <a:r>
              <a:rPr lang="en-US"/>
              <a:t> </a:t>
            </a:r>
            <a:r>
              <a:rPr lang="en-US" err="1"/>
              <a:t>nonsequibus</a:t>
            </a:r>
            <a:r>
              <a:rPr lang="en-US"/>
              <a:t> </a:t>
            </a:r>
            <a:r>
              <a:rPr lang="en-US" err="1"/>
              <a:t>dollendis</a:t>
            </a:r>
            <a:r>
              <a:rPr lang="en-US"/>
              <a:t> as </a:t>
            </a:r>
            <a:r>
              <a:rPr lang="en-US" err="1"/>
              <a:t>autestiatur</a:t>
            </a:r>
            <a:r>
              <a:rPr lang="en-US"/>
              <a:t>. </a:t>
            </a:r>
          </a:p>
        </p:txBody>
      </p:sp>
    </p:spTree>
    <p:extLst>
      <p:ext uri="{BB962C8B-B14F-4D97-AF65-F5344CB8AC3E}">
        <p14:creationId xmlns:p14="http://schemas.microsoft.com/office/powerpoint/2010/main" val="1511851735"/>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Device layout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3</a:t>
            </a:r>
          </a:p>
        </p:txBody>
      </p:sp>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3490037"/>
            <a:ext cx="7678751" cy="543185"/>
          </a:xfrm>
          <a:prstGeom prst="rect">
            <a:avLst/>
          </a:prstGeom>
        </p:spPr>
        <p:txBody>
          <a:bodyPr anchor="ctr" anchorCtr="0"/>
          <a:lstStyle>
            <a:lvl1pPr algn="ctr">
              <a:defRPr>
                <a:solidFill>
                  <a:srgbClr val="000000"/>
                </a:solidFill>
              </a:defRPr>
            </a:lvl1pPr>
          </a:lstStyle>
          <a:p>
            <a:r>
              <a:rPr lang="en-US"/>
              <a:t>Drag picture to placeholder or click icon to add</a:t>
            </a:r>
          </a:p>
        </p:txBody>
      </p:sp>
    </p:spTree>
    <p:extLst>
      <p:ext uri="{BB962C8B-B14F-4D97-AF65-F5344CB8AC3E}">
        <p14:creationId xmlns:p14="http://schemas.microsoft.com/office/powerpoint/2010/main" val="2037084288"/>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Chart Placeholder 6"/>
          <p:cNvSpPr>
            <a:spLocks noGrp="1"/>
          </p:cNvSpPr>
          <p:nvPr>
            <p:ph type="chart" sz="quarter" idx="21"/>
          </p:nvPr>
        </p:nvSpPr>
        <p:spPr>
          <a:xfrm>
            <a:off x="455997" y="1950781"/>
            <a:ext cx="361837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Chart examples</a:t>
            </a:r>
          </a:p>
        </p:txBody>
      </p:sp>
      <p:sp>
        <p:nvSpPr>
          <p:cNvPr id="9" name="Text Placeholder 4"/>
          <p:cNvSpPr>
            <a:spLocks noGrp="1"/>
          </p:cNvSpPr>
          <p:nvPr>
            <p:ph type="body" sz="quarter" idx="12" hasCustomPrompt="1"/>
          </p:nvPr>
        </p:nvSpPr>
        <p:spPr>
          <a:xfrm>
            <a:off x="455993" y="5857162"/>
            <a:ext cx="3618381" cy="301770"/>
          </a:xfrm>
          <a:prstGeom prst="rect">
            <a:avLst/>
          </a:prstGeom>
        </p:spPr>
        <p:txBody>
          <a:bodyPr lIns="0" tIns="0" rIns="0" bIns="0"/>
          <a:lstStyle>
            <a:lvl1pPr marL="0" indent="0">
              <a:lnSpc>
                <a:spcPts val="1176"/>
              </a:lnSpc>
              <a:spcBef>
                <a:spcPts val="882"/>
              </a:spcBef>
              <a:buFont typeface="Arial" panose="020B0604020202020204" pitchFamily="34" charset="0"/>
              <a:buNone/>
              <a:defRPr sz="981" b="0" i="0" spc="0">
                <a:solidFill>
                  <a:srgbClr val="000000"/>
                </a:solidFill>
                <a:latin typeface="+mn-lt"/>
              </a:defRPr>
            </a:lvl1pPr>
            <a:lvl2pPr marL="0" marR="0" indent="0" algn="l" defTabSz="914378" rtl="0" eaLnBrk="1" fontAlgn="auto" latinLnBrk="0" hangingPunct="1">
              <a:lnSpc>
                <a:spcPts val="1176"/>
              </a:lnSpc>
              <a:spcBef>
                <a:spcPts val="441"/>
              </a:spcBef>
              <a:spcAft>
                <a:spcPts val="0"/>
              </a:spcAft>
              <a:buClrTx/>
              <a:buSzPct val="90000"/>
              <a:buFont typeface="Arial" panose="020B0604020202020204" pitchFamily="34" charset="0"/>
              <a:buNone/>
              <a:tabLst/>
              <a:defRPr sz="981">
                <a:solidFill>
                  <a:schemeClr val="tx1"/>
                </a:solidFill>
              </a:defRPr>
            </a:lvl2pPr>
            <a:lvl3pPr marL="448198" indent="0">
              <a:buNone/>
              <a:defRPr/>
            </a:lvl3pPr>
            <a:lvl4pPr marL="672298" indent="0">
              <a:buNone/>
              <a:defRPr/>
            </a:lvl4pPr>
            <a:lvl5pPr marL="896397"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17" name="Text Placeholder 4"/>
          <p:cNvSpPr>
            <a:spLocks noGrp="1"/>
          </p:cNvSpPr>
          <p:nvPr>
            <p:ph type="body" sz="quarter" idx="18" hasCustomPrompt="1"/>
          </p:nvPr>
        </p:nvSpPr>
        <p:spPr>
          <a:xfrm>
            <a:off x="4303153"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20" name="Chart Placeholder 6"/>
          <p:cNvSpPr>
            <a:spLocks noGrp="1"/>
          </p:cNvSpPr>
          <p:nvPr>
            <p:ph type="chart" sz="quarter" idx="22"/>
          </p:nvPr>
        </p:nvSpPr>
        <p:spPr>
          <a:xfrm>
            <a:off x="4303153" y="1950781"/>
            <a:ext cx="3607487"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21" name="Chart Placeholder 6"/>
          <p:cNvSpPr>
            <a:spLocks noGrp="1"/>
          </p:cNvSpPr>
          <p:nvPr>
            <p:ph type="chart" sz="quarter" idx="23"/>
          </p:nvPr>
        </p:nvSpPr>
        <p:spPr>
          <a:xfrm>
            <a:off x="8139413" y="1950781"/>
            <a:ext cx="3623051" cy="3534843"/>
          </a:xfrm>
          <a:prstGeom prst="rect">
            <a:avLst/>
          </a:prstGeom>
        </p:spPr>
        <p:txBody>
          <a:bodyPr anchor="ctr">
            <a:noAutofit/>
          </a:bodyPr>
          <a:lstStyle>
            <a:lvl1pPr marL="0" indent="0" algn="ctr">
              <a:buNone/>
              <a:defRPr sz="2353">
                <a:solidFill>
                  <a:srgbClr val="000000"/>
                </a:solidFill>
              </a:defRPr>
            </a:lvl1pPr>
          </a:lstStyle>
          <a:p>
            <a:r>
              <a:rPr lang="en-US"/>
              <a:t>Click icon to add chart</a:t>
            </a:r>
          </a:p>
        </p:txBody>
      </p:sp>
      <p:sp>
        <p:nvSpPr>
          <p:cNvPr id="4" name="Text Placeholder 3">
            <a:extLst>
              <a:ext uri="{FF2B5EF4-FFF2-40B4-BE49-F238E27FC236}">
                <a16:creationId xmlns:a16="http://schemas.microsoft.com/office/drawing/2014/main" id="{BDBB6B82-41EF-4F96-AC4D-4B6DF0A1F54E}"/>
              </a:ext>
            </a:extLst>
          </p:cNvPr>
          <p:cNvSpPr>
            <a:spLocks noGrp="1"/>
          </p:cNvSpPr>
          <p:nvPr>
            <p:ph type="body" sz="quarter" idx="24" hasCustomPrompt="1"/>
          </p:nvPr>
        </p:nvSpPr>
        <p:spPr>
          <a:xfrm>
            <a:off x="455991"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3">
            <a:extLst>
              <a:ext uri="{FF2B5EF4-FFF2-40B4-BE49-F238E27FC236}">
                <a16:creationId xmlns:a16="http://schemas.microsoft.com/office/drawing/2014/main" id="{D4EEFC93-5F54-47F0-9569-BECC76A76C96}"/>
              </a:ext>
            </a:extLst>
          </p:cNvPr>
          <p:cNvSpPr>
            <a:spLocks noGrp="1"/>
          </p:cNvSpPr>
          <p:nvPr>
            <p:ph type="body" sz="quarter" idx="25" hasCustomPrompt="1"/>
          </p:nvPr>
        </p:nvSpPr>
        <p:spPr>
          <a:xfrm>
            <a:off x="4314044"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3" name="Text Placeholder 3">
            <a:extLst>
              <a:ext uri="{FF2B5EF4-FFF2-40B4-BE49-F238E27FC236}">
                <a16:creationId xmlns:a16="http://schemas.microsoft.com/office/drawing/2014/main" id="{5EDACCCB-301A-4273-9EA6-AD055BB5B0AF}"/>
              </a:ext>
            </a:extLst>
          </p:cNvPr>
          <p:cNvSpPr>
            <a:spLocks noGrp="1"/>
          </p:cNvSpPr>
          <p:nvPr>
            <p:ph type="body" sz="quarter" idx="26" hasCustomPrompt="1"/>
          </p:nvPr>
        </p:nvSpPr>
        <p:spPr>
          <a:xfrm>
            <a:off x="8139413" y="5670382"/>
            <a:ext cx="3629278" cy="241415"/>
          </a:xfrm>
          <a:prstGeom prst="rect">
            <a:avLst/>
          </a:prstGeom>
        </p:spPr>
        <p:txBody>
          <a:bodyPr tIns="0"/>
          <a:lstStyle>
            <a:lvl1pPr>
              <a:defRPr lang="en-US" sz="981" b="1" kern="1200" spc="0" dirty="0" smtClean="0">
                <a:solidFill>
                  <a:srgbClr val="000000"/>
                </a:solidFill>
                <a:latin typeface="+mn-lt"/>
                <a:ea typeface="+mn-ea"/>
                <a:cs typeface="+mn-cs"/>
              </a:defRPr>
            </a:lvl1pPr>
          </a:lstStyle>
          <a:p>
            <a:pPr lvl="0"/>
            <a:r>
              <a:rPr lang="en-US"/>
              <a:t>Caption title Segoe bold 10/12. </a:t>
            </a:r>
          </a:p>
        </p:txBody>
      </p:sp>
      <p:sp>
        <p:nvSpPr>
          <p:cNvPr id="24" name="Text Placeholder 4">
            <a:extLst>
              <a:ext uri="{FF2B5EF4-FFF2-40B4-BE49-F238E27FC236}">
                <a16:creationId xmlns:a16="http://schemas.microsoft.com/office/drawing/2014/main" id="{37057046-E219-41F6-8045-1E763292CBB4}"/>
              </a:ext>
            </a:extLst>
          </p:cNvPr>
          <p:cNvSpPr>
            <a:spLocks noGrp="1"/>
          </p:cNvSpPr>
          <p:nvPr>
            <p:ph type="body" sz="quarter" idx="27" hasCustomPrompt="1"/>
          </p:nvPr>
        </p:nvSpPr>
        <p:spPr>
          <a:xfrm>
            <a:off x="8139414" y="5857162"/>
            <a:ext cx="3607487" cy="297774"/>
          </a:xfrm>
          <a:prstGeom prst="rect">
            <a:avLst/>
          </a:prstGeom>
        </p:spPr>
        <p:txBody>
          <a:bodyPr vert="horz" wrap="square" lIns="0" tIns="0" rIns="0" bIns="0" rtlCol="0">
            <a:spAutoFit/>
          </a:bodyPr>
          <a:lstStyle>
            <a:lvl1pPr>
              <a:tabLst/>
              <a:defRPr lang="en-US" sz="981" b="0" i="0" spc="0" dirty="0" smtClean="0">
                <a:solidFill>
                  <a:srgbClr val="000000"/>
                </a:solidFill>
                <a:latin typeface="+mn-lt"/>
              </a:defRPr>
            </a:lvl1pPr>
          </a:lstStyle>
          <a:p>
            <a:pPr marL="0" lvl="0" indent="0">
              <a:lnSpc>
                <a:spcPts val="1176"/>
              </a:lnSpc>
              <a:spcBef>
                <a:spcPts val="882"/>
              </a:spcBef>
              <a:buFont typeface="Arial" panose="020B0604020202020204" pitchFamily="34" charset="0"/>
              <a:buNone/>
            </a:pPr>
            <a:r>
              <a:rPr lang="en-US"/>
              <a:t>Caption body copy Segoe Regular 10/12. </a:t>
            </a:r>
            <a:r>
              <a:rPr lang="en-US" err="1"/>
              <a:t>Cavorest</a:t>
            </a:r>
            <a:r>
              <a:rPr lang="en-US"/>
              <a:t> a </a:t>
            </a:r>
            <a:r>
              <a:rPr lang="en-US" err="1"/>
              <a:t>aut</a:t>
            </a:r>
            <a:r>
              <a:rPr lang="en-US"/>
              <a:t> arum </a:t>
            </a:r>
            <a:r>
              <a:rPr lang="en-US" err="1"/>
              <a:t>quam</a:t>
            </a:r>
            <a:r>
              <a:rPr lang="en-US"/>
              <a:t> id eat.</a:t>
            </a:r>
          </a:p>
        </p:txBody>
      </p:sp>
    </p:spTree>
    <p:extLst>
      <p:ext uri="{BB962C8B-B14F-4D97-AF65-F5344CB8AC3E}">
        <p14:creationId xmlns:p14="http://schemas.microsoft.com/office/powerpoint/2010/main" val="144423578"/>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996" y="620429"/>
            <a:ext cx="11306469"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Table styling</a:t>
            </a:r>
          </a:p>
        </p:txBody>
      </p:sp>
      <p:sp>
        <p:nvSpPr>
          <p:cNvPr id="4" name="Table Placeholder 3"/>
          <p:cNvSpPr>
            <a:spLocks noGrp="1"/>
          </p:cNvSpPr>
          <p:nvPr>
            <p:ph type="tbl" sz="quarter" idx="10"/>
          </p:nvPr>
        </p:nvSpPr>
        <p:spPr>
          <a:xfrm>
            <a:off x="455996" y="3924853"/>
            <a:ext cx="11306469" cy="546753"/>
          </a:xfrm>
          <a:prstGeom prst="rect">
            <a:avLst/>
          </a:prstGeom>
        </p:spPr>
        <p:txBody>
          <a:bodyPr anchor="ctr" anchorCtr="0"/>
          <a:lstStyle>
            <a:lvl1pPr algn="ctr">
              <a:defRPr/>
            </a:lvl1pPr>
          </a:lstStyle>
          <a:p>
            <a:r>
              <a:rPr lang="en-US"/>
              <a:t>Click icon to add table</a:t>
            </a:r>
          </a:p>
        </p:txBody>
      </p:sp>
    </p:spTree>
    <p:extLst>
      <p:ext uri="{BB962C8B-B14F-4D97-AF65-F5344CB8AC3E}">
        <p14:creationId xmlns:p14="http://schemas.microsoft.com/office/powerpoint/2010/main" val="2907316455"/>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Closing slide 1">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pic>
        <p:nvPicPr>
          <p:cNvPr id="5" name="Picture 4">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
        <p:nvSpPr>
          <p:cNvPr id="6" name="Text Box 3">
            <a:extLst>
              <a:ext uri="{FF2B5EF4-FFF2-40B4-BE49-F238E27FC236}">
                <a16:creationId xmlns:a16="http://schemas.microsoft.com/office/drawing/2014/main" id="{4071864E-755E-AD40-A80D-10E454980F16}"/>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spTree>
    <p:extLst>
      <p:ext uri="{BB962C8B-B14F-4D97-AF65-F5344CB8AC3E}">
        <p14:creationId xmlns:p14="http://schemas.microsoft.com/office/powerpoint/2010/main" val="18096719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Closing slide 2">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370E04-F3D7-44F1-9863-6604D12FE022}"/>
              </a:ext>
            </a:extLst>
          </p:cNvPr>
          <p:cNvSpPr>
            <a:spLocks noGrp="1"/>
          </p:cNvSpPr>
          <p:nvPr>
            <p:ph type="title" hasCustomPrompt="1"/>
          </p:nvPr>
        </p:nvSpPr>
        <p:spPr>
          <a:xfrm>
            <a:off x="455995" y="1845278"/>
            <a:ext cx="7454644" cy="1473396"/>
          </a:xfrm>
          <a:prstGeom prst="rect">
            <a:avLst/>
          </a:prstGeom>
          <a:noFill/>
        </p:spPr>
        <p:txBody>
          <a:bodyPr lIns="0" tIns="0" rIns="0" bIns="0" anchor="t" anchorCtr="0"/>
          <a:lstStyle>
            <a:lvl1pPr>
              <a:lnSpc>
                <a:spcPct val="100000"/>
              </a:lnSpc>
              <a:spcAft>
                <a:spcPts val="1274"/>
              </a:spcAft>
              <a:defRPr sz="2549" spc="-49" baseline="0">
                <a:solidFill>
                  <a:schemeClr val="bg1"/>
                </a:solidFill>
              </a:defRPr>
            </a:lvl1pPr>
          </a:lstStyle>
          <a:p>
            <a:r>
              <a:rPr lang="en-US"/>
              <a:t>Thank you.</a:t>
            </a:r>
          </a:p>
        </p:txBody>
      </p:sp>
      <p:sp>
        <p:nvSpPr>
          <p:cNvPr id="5" name="Text Box 3">
            <a:extLst>
              <a:ext uri="{FF2B5EF4-FFF2-40B4-BE49-F238E27FC236}">
                <a16:creationId xmlns:a16="http://schemas.microsoft.com/office/drawing/2014/main" id="{0AFD6FAE-B215-4CF5-A1C7-AE7803BB4E41}"/>
              </a:ext>
            </a:extLst>
          </p:cNvPr>
          <p:cNvSpPr txBox="1">
            <a:spLocks noChangeArrowheads="1"/>
          </p:cNvSpPr>
          <p:nvPr userDrawn="1"/>
        </p:nvSpPr>
        <p:spPr bwMode="blackWhite">
          <a:xfrm>
            <a:off x="454170" y="6451197"/>
            <a:ext cx="4482124" cy="105542"/>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3935" eaLnBrk="0" hangingPunct="0"/>
            <a:r>
              <a:rPr lang="en-US" sz="686">
                <a:solidFill>
                  <a:schemeClr val="bg1"/>
                </a:solidFill>
                <a:cs typeface="Segoe UI" pitchFamily="34" charset="0"/>
              </a:rPr>
              <a:t>© Copyright Microsoft Corporation. All rights reserved. </a:t>
            </a:r>
          </a:p>
        </p:txBody>
      </p:sp>
      <p:pic>
        <p:nvPicPr>
          <p:cNvPr id="6" name="Picture 5">
            <a:extLst>
              <a:ext uri="{FF2B5EF4-FFF2-40B4-BE49-F238E27FC236}">
                <a16:creationId xmlns:a16="http://schemas.microsoft.com/office/drawing/2014/main" id="{DC1F9C5D-BBFD-AE42-A1D5-DA2C27C2E9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4171" y="439310"/>
            <a:ext cx="1335673" cy="190278"/>
          </a:xfrm>
          <a:prstGeom prst="rect">
            <a:avLst/>
          </a:prstGeom>
        </p:spPr>
      </p:pic>
    </p:spTree>
    <p:extLst>
      <p:ext uri="{BB962C8B-B14F-4D97-AF65-F5344CB8AC3E}">
        <p14:creationId xmlns:p14="http://schemas.microsoft.com/office/powerpoint/2010/main" val="25366877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9"/>
            <a:ext cx="11653523" cy="2296783"/>
          </a:xfrm>
          <a:prstGeom prst="rect">
            <a:avLst/>
          </a:prstGeom>
        </p:spPr>
        <p:txBody>
          <a:bodyPr/>
          <a:lstStyle>
            <a:lvl1pPr marL="284796" indent="-284796">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55" indent="-275461">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51" indent="-284796">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54" indent="-224103">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55" indent="-224103">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10944227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F7E2-5129-4EFF-9185-B3D2D0F5A5E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242785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ypography Title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2"/>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50415"/>
          </a:xfrm>
        </p:spPr>
        <p:txBody>
          <a:bodyPr/>
          <a:lstStyle>
            <a:lvl1pPr marL="0" indent="0" algn="r">
              <a:lnSpc>
                <a:spcPct val="100000"/>
              </a:lnSpc>
              <a:buNone/>
              <a:defRPr sz="2400">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08783A4E-B35D-4CCD-8C43-468408556000}"/>
              </a:ext>
            </a:extLst>
          </p:cNvPr>
          <p:cNvGrpSpPr/>
          <p:nvPr userDrawn="1"/>
        </p:nvGrpSpPr>
        <p:grpSpPr>
          <a:xfrm>
            <a:off x="553821" y="547294"/>
            <a:ext cx="1554197" cy="330567"/>
            <a:chOff x="7353301" y="-1897063"/>
            <a:chExt cx="5749290" cy="1225867"/>
          </a:xfrm>
        </p:grpSpPr>
        <p:sp>
          <p:nvSpPr>
            <p:cNvPr id="14" name="Freeform: Shape 13">
              <a:extLst>
                <a:ext uri="{FF2B5EF4-FFF2-40B4-BE49-F238E27FC236}">
                  <a16:creationId xmlns:a16="http://schemas.microsoft.com/office/drawing/2014/main" id="{B3E1E658-63AA-4B90-9FAE-C2A0667908E7}"/>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chemeClr val="tx2"/>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79D8DE20-1A41-4F32-A2F7-D6BD777AD318}"/>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5FA3E4C6-6EB9-4031-8A5E-9AB5F258FD63}"/>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1C814088-BEA7-4D58-BEA6-545A939CB1F2}"/>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0FCD5A5B-9703-4A12-A4FA-54B47108EFD1}"/>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290033439"/>
      </p:ext>
    </p:extLst>
  </p:cSld>
  <p:clrMapOvr>
    <a:masterClrMapping/>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ypography Title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3822" y="1122365"/>
            <a:ext cx="6827265" cy="2576513"/>
          </a:xfrm>
        </p:spPr>
        <p:txBody>
          <a:bodyPr rIns="0" anchor="b"/>
          <a:lstStyle>
            <a:lvl1pPr algn="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553822" y="3698876"/>
            <a:ext cx="6827265" cy="549534"/>
          </a:xfrm>
        </p:spPr>
        <p:txBody>
          <a:bodyPr/>
          <a:lstStyle>
            <a:lvl1pPr marL="0" indent="0" algn="r">
              <a:lnSpc>
                <a:spcPct val="100000"/>
              </a:lnSpc>
              <a:buNone/>
              <a:defRPr sz="2394">
                <a:solidFill>
                  <a:schemeClr val="accent1"/>
                </a:solidFill>
              </a:defRPr>
            </a:lvl1pPr>
            <a:lvl2pPr marL="456063" indent="0" algn="ctr">
              <a:buNone/>
              <a:defRPr sz="1995"/>
            </a:lvl2pPr>
            <a:lvl3pPr marL="912125" indent="0" algn="ctr">
              <a:buNone/>
              <a:defRPr sz="1795"/>
            </a:lvl3pPr>
            <a:lvl4pPr marL="1368188" indent="0" algn="ctr">
              <a:buNone/>
              <a:defRPr sz="1596"/>
            </a:lvl4pPr>
            <a:lvl5pPr marL="1824250" indent="0" algn="ctr">
              <a:buNone/>
              <a:defRPr sz="1596"/>
            </a:lvl5pPr>
            <a:lvl6pPr marL="2280313" indent="0" algn="ctr">
              <a:buNone/>
              <a:defRPr sz="1596"/>
            </a:lvl6pPr>
            <a:lvl7pPr marL="2736374" indent="0" algn="ctr">
              <a:buNone/>
              <a:defRPr sz="1596"/>
            </a:lvl7pPr>
            <a:lvl8pPr marL="3192437" indent="0" algn="ctr">
              <a:buNone/>
              <a:defRPr sz="1596"/>
            </a:lvl8pPr>
            <a:lvl9pPr marL="3648499" indent="0" algn="ctr">
              <a:buNone/>
              <a:defRPr sz="1596"/>
            </a:lvl9pPr>
          </a:lstStyle>
          <a:p>
            <a:r>
              <a:rPr lang="en-US"/>
              <a:t>Click to edit Master subtitle style</a:t>
            </a:r>
          </a:p>
        </p:txBody>
      </p:sp>
      <p:sp>
        <p:nvSpPr>
          <p:cNvPr id="9" name="Text Placeholder 8">
            <a:extLst>
              <a:ext uri="{FF2B5EF4-FFF2-40B4-BE49-F238E27FC236}">
                <a16:creationId xmlns:a16="http://schemas.microsoft.com/office/drawing/2014/main" id="{39E3574D-8ABD-40DE-BC1F-304019D0DB57}"/>
              </a:ext>
            </a:extLst>
          </p:cNvPr>
          <p:cNvSpPr>
            <a:spLocks noGrp="1"/>
          </p:cNvSpPr>
          <p:nvPr>
            <p:ph type="body" sz="quarter" idx="10"/>
          </p:nvPr>
        </p:nvSpPr>
        <p:spPr>
          <a:xfrm>
            <a:off x="7486120" y="2918490"/>
            <a:ext cx="4158426" cy="543185"/>
          </a:xfrm>
        </p:spPr>
        <p:txBody>
          <a:bodyPr rIns="0" anchor="ctr"/>
          <a:lstStyle>
            <a:lvl1pPr marL="0" indent="0" algn="l">
              <a:buNone/>
              <a:defRPr>
                <a:solidFill>
                  <a:schemeClr val="accent3"/>
                </a:solidFill>
                <a:latin typeface="+mj-lt"/>
              </a:defRPr>
            </a:lvl1pPr>
            <a:lvl2pPr marL="456063" indent="0">
              <a:buNone/>
              <a:defRPr/>
            </a:lvl2pPr>
            <a:lvl3pPr marL="912125" indent="0">
              <a:buNone/>
              <a:defRPr/>
            </a:lvl3pPr>
            <a:lvl4pPr marL="1368188" indent="0">
              <a:buNone/>
              <a:defRPr/>
            </a:lvl4pPr>
            <a:lvl5pPr marL="1824250" indent="0">
              <a:buNone/>
              <a:defRPr/>
            </a:lvl5pPr>
          </a:lstStyle>
          <a:p>
            <a:pPr lvl="0"/>
            <a:r>
              <a:rPr lang="en-US"/>
              <a:t>Edit Master text styles</a:t>
            </a:r>
          </a:p>
        </p:txBody>
      </p:sp>
      <p:cxnSp>
        <p:nvCxnSpPr>
          <p:cNvPr id="12" name="Straight Connector 11">
            <a:extLst>
              <a:ext uri="{FF2B5EF4-FFF2-40B4-BE49-F238E27FC236}">
                <a16:creationId xmlns:a16="http://schemas.microsoft.com/office/drawing/2014/main" id="{0EBF2AC0-642B-498C-BF06-9B26C0A37A90}"/>
              </a:ext>
            </a:extLst>
          </p:cNvPr>
          <p:cNvCxnSpPr/>
          <p:nvPr userDrawn="1"/>
        </p:nvCxnSpPr>
        <p:spPr>
          <a:xfrm>
            <a:off x="7486120" y="1379540"/>
            <a:ext cx="0" cy="36210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85FEDB6-AE1B-4A26-A3DA-CCF9A9D4731D}"/>
              </a:ext>
            </a:extLst>
          </p:cNvPr>
          <p:cNvGrpSpPr/>
          <p:nvPr userDrawn="1"/>
        </p:nvGrpSpPr>
        <p:grpSpPr>
          <a:xfrm>
            <a:off x="553821" y="547294"/>
            <a:ext cx="1554197" cy="330567"/>
            <a:chOff x="7353301" y="-1897063"/>
            <a:chExt cx="5749290" cy="1225867"/>
          </a:xfrm>
        </p:grpSpPr>
        <p:sp>
          <p:nvSpPr>
            <p:cNvPr id="10" name="Freeform: Shape 9">
              <a:extLst>
                <a:ext uri="{FF2B5EF4-FFF2-40B4-BE49-F238E27FC236}">
                  <a16:creationId xmlns:a16="http://schemas.microsoft.com/office/drawing/2014/main" id="{009D12FA-0F93-4FF8-AB34-E1592DCD290E}"/>
                </a:ext>
              </a:extLst>
            </p:cNvPr>
            <p:cNvSpPr/>
            <p:nvPr/>
          </p:nvSpPr>
          <p:spPr>
            <a:xfrm>
              <a:off x="8949691" y="-1705610"/>
              <a:ext cx="4152900" cy="800100"/>
            </a:xfrm>
            <a:custGeom>
              <a:avLst/>
              <a:gdLst>
                <a:gd name="connsiteX0" fmla="*/ 434340 w 4152900"/>
                <a:gd name="connsiteY0" fmla="*/ 516255 h 800100"/>
                <a:gd name="connsiteX1" fmla="*/ 400050 w 4152900"/>
                <a:gd name="connsiteY1" fmla="*/ 613410 h 800100"/>
                <a:gd name="connsiteX2" fmla="*/ 397192 w 4152900"/>
                <a:gd name="connsiteY2" fmla="*/ 613410 h 800100"/>
                <a:gd name="connsiteX3" fmla="*/ 363855 w 4152900"/>
                <a:gd name="connsiteY3" fmla="*/ 518160 h 800100"/>
                <a:gd name="connsiteX4" fmla="*/ 180022 w 4152900"/>
                <a:gd name="connsiteY4" fmla="*/ 56197 h 800100"/>
                <a:gd name="connsiteX5" fmla="*/ 0 w 4152900"/>
                <a:gd name="connsiteY5" fmla="*/ 56197 h 800100"/>
                <a:gd name="connsiteX6" fmla="*/ 0 w 4152900"/>
                <a:gd name="connsiteY6" fmla="*/ 792480 h 800100"/>
                <a:gd name="connsiteX7" fmla="*/ 119063 w 4152900"/>
                <a:gd name="connsiteY7" fmla="*/ 792480 h 800100"/>
                <a:gd name="connsiteX8" fmla="*/ 119063 w 4152900"/>
                <a:gd name="connsiteY8" fmla="*/ 338137 h 800100"/>
                <a:gd name="connsiteX9" fmla="*/ 118110 w 4152900"/>
                <a:gd name="connsiteY9" fmla="*/ 237173 h 800100"/>
                <a:gd name="connsiteX10" fmla="*/ 114300 w 4152900"/>
                <a:gd name="connsiteY10" fmla="*/ 190500 h 800100"/>
                <a:gd name="connsiteX11" fmla="*/ 117157 w 4152900"/>
                <a:gd name="connsiteY11" fmla="*/ 190500 h 800100"/>
                <a:gd name="connsiteX12" fmla="*/ 134302 w 4152900"/>
                <a:gd name="connsiteY12" fmla="*/ 253365 h 800100"/>
                <a:gd name="connsiteX13" fmla="*/ 355282 w 4152900"/>
                <a:gd name="connsiteY13" fmla="*/ 790575 h 800100"/>
                <a:gd name="connsiteX14" fmla="*/ 439102 w 4152900"/>
                <a:gd name="connsiteY14" fmla="*/ 790575 h 800100"/>
                <a:gd name="connsiteX15" fmla="*/ 658177 w 4152900"/>
                <a:gd name="connsiteY15" fmla="*/ 248603 h 800100"/>
                <a:gd name="connsiteX16" fmla="*/ 672465 w 4152900"/>
                <a:gd name="connsiteY16" fmla="*/ 190500 h 800100"/>
                <a:gd name="connsiteX17" fmla="*/ 675322 w 4152900"/>
                <a:gd name="connsiteY17" fmla="*/ 190500 h 800100"/>
                <a:gd name="connsiteX18" fmla="*/ 669607 w 4152900"/>
                <a:gd name="connsiteY18" fmla="*/ 322898 h 800100"/>
                <a:gd name="connsiteX19" fmla="*/ 669607 w 4152900"/>
                <a:gd name="connsiteY19" fmla="*/ 789623 h 800100"/>
                <a:gd name="connsiteX20" fmla="*/ 796290 w 4152900"/>
                <a:gd name="connsiteY20" fmla="*/ 789623 h 800100"/>
                <a:gd name="connsiteX21" fmla="*/ 796290 w 4152900"/>
                <a:gd name="connsiteY21" fmla="*/ 54292 h 800100"/>
                <a:gd name="connsiteX22" fmla="*/ 622935 w 4152900"/>
                <a:gd name="connsiteY22" fmla="*/ 54292 h 800100"/>
                <a:gd name="connsiteX23" fmla="*/ 434340 w 4152900"/>
                <a:gd name="connsiteY23" fmla="*/ 516255 h 800100"/>
                <a:gd name="connsiteX24" fmla="*/ 916305 w 4152900"/>
                <a:gd name="connsiteY24" fmla="*/ 261937 h 800100"/>
                <a:gd name="connsiteX25" fmla="*/ 1040130 w 4152900"/>
                <a:gd name="connsiteY25" fmla="*/ 261937 h 800100"/>
                <a:gd name="connsiteX26" fmla="*/ 1040130 w 4152900"/>
                <a:gd name="connsiteY26" fmla="*/ 789623 h 800100"/>
                <a:gd name="connsiteX27" fmla="*/ 916305 w 4152900"/>
                <a:gd name="connsiteY27" fmla="*/ 789623 h 800100"/>
                <a:gd name="connsiteX28" fmla="*/ 979170 w 4152900"/>
                <a:gd name="connsiteY28" fmla="*/ 39053 h 800100"/>
                <a:gd name="connsiteX29" fmla="*/ 926782 w 4152900"/>
                <a:gd name="connsiteY29" fmla="*/ 60007 h 800100"/>
                <a:gd name="connsiteX30" fmla="*/ 904875 w 4152900"/>
                <a:gd name="connsiteY30" fmla="*/ 111442 h 800100"/>
                <a:gd name="connsiteX31" fmla="*/ 926782 w 4152900"/>
                <a:gd name="connsiteY31" fmla="*/ 161925 h 800100"/>
                <a:gd name="connsiteX32" fmla="*/ 979170 w 4152900"/>
                <a:gd name="connsiteY32" fmla="*/ 181928 h 800100"/>
                <a:gd name="connsiteX33" fmla="*/ 1031557 w 4152900"/>
                <a:gd name="connsiteY33" fmla="*/ 161925 h 800100"/>
                <a:gd name="connsiteX34" fmla="*/ 1053465 w 4152900"/>
                <a:gd name="connsiteY34" fmla="*/ 111442 h 800100"/>
                <a:gd name="connsiteX35" fmla="*/ 1031557 w 4152900"/>
                <a:gd name="connsiteY35" fmla="*/ 60007 h 800100"/>
                <a:gd name="connsiteX36" fmla="*/ 979170 w 4152900"/>
                <a:gd name="connsiteY36" fmla="*/ 39053 h 800100"/>
                <a:gd name="connsiteX37" fmla="*/ 1479232 w 4152900"/>
                <a:gd name="connsiteY37" fmla="*/ 257175 h 800100"/>
                <a:gd name="connsiteX38" fmla="*/ 1409700 w 4152900"/>
                <a:gd name="connsiteY38" fmla="*/ 249555 h 800100"/>
                <a:gd name="connsiteX39" fmla="*/ 1259205 w 4152900"/>
                <a:gd name="connsiteY39" fmla="*/ 286703 h 800100"/>
                <a:gd name="connsiteX40" fmla="*/ 1160145 w 4152900"/>
                <a:gd name="connsiteY40" fmla="*/ 388620 h 800100"/>
                <a:gd name="connsiteX41" fmla="*/ 1125855 w 4152900"/>
                <a:gd name="connsiteY41" fmla="*/ 541020 h 800100"/>
                <a:gd name="connsiteX42" fmla="*/ 1159192 w 4152900"/>
                <a:gd name="connsiteY42" fmla="*/ 677227 h 800100"/>
                <a:gd name="connsiteX43" fmla="*/ 1252538 w 4152900"/>
                <a:gd name="connsiteY43" fmla="*/ 771525 h 800100"/>
                <a:gd name="connsiteX44" fmla="*/ 1388745 w 4152900"/>
                <a:gd name="connsiteY44" fmla="*/ 804863 h 800100"/>
                <a:gd name="connsiteX45" fmla="*/ 1538288 w 4152900"/>
                <a:gd name="connsiteY45" fmla="*/ 769620 h 800100"/>
                <a:gd name="connsiteX46" fmla="*/ 1539240 w 4152900"/>
                <a:gd name="connsiteY46" fmla="*/ 768668 h 800100"/>
                <a:gd name="connsiteX47" fmla="*/ 1539240 w 4152900"/>
                <a:gd name="connsiteY47" fmla="*/ 654368 h 800100"/>
                <a:gd name="connsiteX48" fmla="*/ 1534478 w 4152900"/>
                <a:gd name="connsiteY48" fmla="*/ 658177 h 800100"/>
                <a:gd name="connsiteX49" fmla="*/ 1474470 w 4152900"/>
                <a:gd name="connsiteY49" fmla="*/ 689610 h 800100"/>
                <a:gd name="connsiteX50" fmla="*/ 1415415 w 4152900"/>
                <a:gd name="connsiteY50" fmla="*/ 701040 h 800100"/>
                <a:gd name="connsiteX51" fmla="*/ 1299210 w 4152900"/>
                <a:gd name="connsiteY51" fmla="*/ 655320 h 800100"/>
                <a:gd name="connsiteX52" fmla="*/ 1256348 w 4152900"/>
                <a:gd name="connsiteY52" fmla="*/ 530543 h 800100"/>
                <a:gd name="connsiteX53" fmla="*/ 1300163 w 4152900"/>
                <a:gd name="connsiteY53" fmla="*/ 401955 h 800100"/>
                <a:gd name="connsiteX54" fmla="*/ 1416367 w 4152900"/>
                <a:gd name="connsiteY54" fmla="*/ 354330 h 800100"/>
                <a:gd name="connsiteX55" fmla="*/ 1534478 w 4152900"/>
                <a:gd name="connsiteY55" fmla="*/ 394335 h 800100"/>
                <a:gd name="connsiteX56" fmla="*/ 1539240 w 4152900"/>
                <a:gd name="connsiteY56" fmla="*/ 398145 h 800100"/>
                <a:gd name="connsiteX57" fmla="*/ 1539240 w 4152900"/>
                <a:gd name="connsiteY57" fmla="*/ 277178 h 800100"/>
                <a:gd name="connsiteX58" fmla="*/ 1538288 w 4152900"/>
                <a:gd name="connsiteY58" fmla="*/ 276225 h 800100"/>
                <a:gd name="connsiteX59" fmla="*/ 1479232 w 4152900"/>
                <a:gd name="connsiteY59" fmla="*/ 257175 h 800100"/>
                <a:gd name="connsiteX60" fmla="*/ 1887855 w 4152900"/>
                <a:gd name="connsiteY60" fmla="*/ 253365 h 800100"/>
                <a:gd name="connsiteX61" fmla="*/ 1804035 w 4152900"/>
                <a:gd name="connsiteY61" fmla="*/ 282893 h 800100"/>
                <a:gd name="connsiteX62" fmla="*/ 1756410 w 4152900"/>
                <a:gd name="connsiteY62" fmla="*/ 354330 h 800100"/>
                <a:gd name="connsiteX63" fmla="*/ 1755457 w 4152900"/>
                <a:gd name="connsiteY63" fmla="*/ 354330 h 800100"/>
                <a:gd name="connsiteX64" fmla="*/ 1755457 w 4152900"/>
                <a:gd name="connsiteY64" fmla="*/ 261937 h 800100"/>
                <a:gd name="connsiteX65" fmla="*/ 1631632 w 4152900"/>
                <a:gd name="connsiteY65" fmla="*/ 261937 h 800100"/>
                <a:gd name="connsiteX66" fmla="*/ 1631632 w 4152900"/>
                <a:gd name="connsiteY66" fmla="*/ 789623 h 800100"/>
                <a:gd name="connsiteX67" fmla="*/ 1755457 w 4152900"/>
                <a:gd name="connsiteY67" fmla="*/ 789623 h 800100"/>
                <a:gd name="connsiteX68" fmla="*/ 1755457 w 4152900"/>
                <a:gd name="connsiteY68" fmla="*/ 520065 h 800100"/>
                <a:gd name="connsiteX69" fmla="*/ 1785938 w 4152900"/>
                <a:gd name="connsiteY69" fmla="*/ 408623 h 800100"/>
                <a:gd name="connsiteX70" fmla="*/ 1865948 w 4152900"/>
                <a:gd name="connsiteY70" fmla="*/ 365760 h 800100"/>
                <a:gd name="connsiteX71" fmla="*/ 1903095 w 4152900"/>
                <a:gd name="connsiteY71" fmla="*/ 370523 h 800100"/>
                <a:gd name="connsiteX72" fmla="*/ 1932623 w 4152900"/>
                <a:gd name="connsiteY72" fmla="*/ 382905 h 800100"/>
                <a:gd name="connsiteX73" fmla="*/ 1937385 w 4152900"/>
                <a:gd name="connsiteY73" fmla="*/ 386715 h 800100"/>
                <a:gd name="connsiteX74" fmla="*/ 1937385 w 4152900"/>
                <a:gd name="connsiteY74" fmla="*/ 262890 h 800100"/>
                <a:gd name="connsiteX75" fmla="*/ 1934528 w 4152900"/>
                <a:gd name="connsiteY75" fmla="*/ 261937 h 800100"/>
                <a:gd name="connsiteX76" fmla="*/ 1887855 w 4152900"/>
                <a:gd name="connsiteY76" fmla="*/ 253365 h 800100"/>
                <a:gd name="connsiteX77" fmla="*/ 2225040 w 4152900"/>
                <a:gd name="connsiteY77" fmla="*/ 250508 h 800100"/>
                <a:gd name="connsiteX78" fmla="*/ 2020253 w 4152900"/>
                <a:gd name="connsiteY78" fmla="*/ 326708 h 800100"/>
                <a:gd name="connsiteX79" fmla="*/ 1946910 w 4152900"/>
                <a:gd name="connsiteY79" fmla="*/ 534352 h 800100"/>
                <a:gd name="connsiteX80" fmla="*/ 2019300 w 4152900"/>
                <a:gd name="connsiteY80" fmla="*/ 731520 h 800100"/>
                <a:gd name="connsiteX81" fmla="*/ 2212658 w 4152900"/>
                <a:gd name="connsiteY81" fmla="*/ 803910 h 800100"/>
                <a:gd name="connsiteX82" fmla="*/ 2413635 w 4152900"/>
                <a:gd name="connsiteY82" fmla="*/ 726758 h 800100"/>
                <a:gd name="connsiteX83" fmla="*/ 2486978 w 4152900"/>
                <a:gd name="connsiteY83" fmla="*/ 521970 h 800100"/>
                <a:gd name="connsiteX84" fmla="*/ 2417445 w 4152900"/>
                <a:gd name="connsiteY84" fmla="*/ 322898 h 800100"/>
                <a:gd name="connsiteX85" fmla="*/ 2225040 w 4152900"/>
                <a:gd name="connsiteY85" fmla="*/ 250508 h 800100"/>
                <a:gd name="connsiteX86" fmla="*/ 2324100 w 4152900"/>
                <a:gd name="connsiteY86" fmla="*/ 656273 h 800100"/>
                <a:gd name="connsiteX87" fmla="*/ 2220278 w 4152900"/>
                <a:gd name="connsiteY87" fmla="*/ 700088 h 800100"/>
                <a:gd name="connsiteX88" fmla="*/ 2113598 w 4152900"/>
                <a:gd name="connsiteY88" fmla="*/ 654368 h 800100"/>
                <a:gd name="connsiteX89" fmla="*/ 2075498 w 4152900"/>
                <a:gd name="connsiteY89" fmla="*/ 527685 h 800100"/>
                <a:gd name="connsiteX90" fmla="*/ 2113598 w 4152900"/>
                <a:gd name="connsiteY90" fmla="*/ 398145 h 800100"/>
                <a:gd name="connsiteX91" fmla="*/ 2219325 w 4152900"/>
                <a:gd name="connsiteY91" fmla="*/ 352425 h 800100"/>
                <a:gd name="connsiteX92" fmla="*/ 2322195 w 4152900"/>
                <a:gd name="connsiteY92" fmla="*/ 396240 h 800100"/>
                <a:gd name="connsiteX93" fmla="*/ 2360295 w 4152900"/>
                <a:gd name="connsiteY93" fmla="*/ 524827 h 800100"/>
                <a:gd name="connsiteX94" fmla="*/ 2324100 w 4152900"/>
                <a:gd name="connsiteY94" fmla="*/ 656273 h 800100"/>
                <a:gd name="connsiteX95" fmla="*/ 2763203 w 4152900"/>
                <a:gd name="connsiteY95" fmla="*/ 481012 h 800100"/>
                <a:gd name="connsiteX96" fmla="*/ 2687955 w 4152900"/>
                <a:gd name="connsiteY96" fmla="*/ 441960 h 800100"/>
                <a:gd name="connsiteX97" fmla="*/ 2673667 w 4152900"/>
                <a:gd name="connsiteY97" fmla="*/ 401955 h 800100"/>
                <a:gd name="connsiteX98" fmla="*/ 2693670 w 4152900"/>
                <a:gd name="connsiteY98" fmla="*/ 363855 h 800100"/>
                <a:gd name="connsiteX99" fmla="*/ 2747963 w 4152900"/>
                <a:gd name="connsiteY99" fmla="*/ 349568 h 800100"/>
                <a:gd name="connsiteX100" fmla="*/ 2811780 w 4152900"/>
                <a:gd name="connsiteY100" fmla="*/ 359093 h 800100"/>
                <a:gd name="connsiteX101" fmla="*/ 2867025 w 4152900"/>
                <a:gd name="connsiteY101" fmla="*/ 384810 h 800100"/>
                <a:gd name="connsiteX102" fmla="*/ 2871788 w 4152900"/>
                <a:gd name="connsiteY102" fmla="*/ 388620 h 800100"/>
                <a:gd name="connsiteX103" fmla="*/ 2871788 w 4152900"/>
                <a:gd name="connsiteY103" fmla="*/ 272415 h 800100"/>
                <a:gd name="connsiteX104" fmla="*/ 2868930 w 4152900"/>
                <a:gd name="connsiteY104" fmla="*/ 271462 h 800100"/>
                <a:gd name="connsiteX105" fmla="*/ 2812733 w 4152900"/>
                <a:gd name="connsiteY105" fmla="*/ 255270 h 800100"/>
                <a:gd name="connsiteX106" fmla="*/ 2751773 w 4152900"/>
                <a:gd name="connsiteY106" fmla="*/ 249555 h 800100"/>
                <a:gd name="connsiteX107" fmla="*/ 2606040 w 4152900"/>
                <a:gd name="connsiteY107" fmla="*/ 295275 h 800100"/>
                <a:gd name="connsiteX108" fmla="*/ 2549842 w 4152900"/>
                <a:gd name="connsiteY108" fmla="*/ 411480 h 800100"/>
                <a:gd name="connsiteX109" fmla="*/ 2562225 w 4152900"/>
                <a:gd name="connsiteY109" fmla="*/ 476250 h 800100"/>
                <a:gd name="connsiteX110" fmla="*/ 2600325 w 4152900"/>
                <a:gd name="connsiteY110" fmla="*/ 525780 h 800100"/>
                <a:gd name="connsiteX111" fmla="*/ 2676525 w 4152900"/>
                <a:gd name="connsiteY111" fmla="*/ 568643 h 800100"/>
                <a:gd name="connsiteX112" fmla="*/ 2740342 w 4152900"/>
                <a:gd name="connsiteY112" fmla="*/ 598170 h 800100"/>
                <a:gd name="connsiteX113" fmla="*/ 2768917 w 4152900"/>
                <a:gd name="connsiteY113" fmla="*/ 621030 h 800100"/>
                <a:gd name="connsiteX114" fmla="*/ 2776538 w 4152900"/>
                <a:gd name="connsiteY114" fmla="*/ 650558 h 800100"/>
                <a:gd name="connsiteX115" fmla="*/ 2695575 w 4152900"/>
                <a:gd name="connsiteY115" fmla="*/ 702945 h 800100"/>
                <a:gd name="connsiteX116" fmla="*/ 2626995 w 4152900"/>
                <a:gd name="connsiteY116" fmla="*/ 690563 h 800100"/>
                <a:gd name="connsiteX117" fmla="*/ 2557463 w 4152900"/>
                <a:gd name="connsiteY117" fmla="*/ 655320 h 800100"/>
                <a:gd name="connsiteX118" fmla="*/ 2552700 w 4152900"/>
                <a:gd name="connsiteY118" fmla="*/ 651510 h 800100"/>
                <a:gd name="connsiteX119" fmla="*/ 2552700 w 4152900"/>
                <a:gd name="connsiteY119" fmla="*/ 772477 h 800100"/>
                <a:gd name="connsiteX120" fmla="*/ 2555558 w 4152900"/>
                <a:gd name="connsiteY120" fmla="*/ 773430 h 800100"/>
                <a:gd name="connsiteX121" fmla="*/ 2622233 w 4152900"/>
                <a:gd name="connsiteY121" fmla="*/ 794385 h 800100"/>
                <a:gd name="connsiteX122" fmla="*/ 2693670 w 4152900"/>
                <a:gd name="connsiteY122" fmla="*/ 802958 h 800100"/>
                <a:gd name="connsiteX123" fmla="*/ 2847023 w 4152900"/>
                <a:gd name="connsiteY123" fmla="*/ 757238 h 800100"/>
                <a:gd name="connsiteX124" fmla="*/ 2905125 w 4152900"/>
                <a:gd name="connsiteY124" fmla="*/ 637223 h 800100"/>
                <a:gd name="connsiteX125" fmla="*/ 2874645 w 4152900"/>
                <a:gd name="connsiteY125" fmla="*/ 546735 h 800100"/>
                <a:gd name="connsiteX126" fmla="*/ 2763203 w 4152900"/>
                <a:gd name="connsiteY126" fmla="*/ 481012 h 800100"/>
                <a:gd name="connsiteX127" fmla="*/ 3231833 w 4152900"/>
                <a:gd name="connsiteY127" fmla="*/ 250508 h 800100"/>
                <a:gd name="connsiteX128" fmla="*/ 3027045 w 4152900"/>
                <a:gd name="connsiteY128" fmla="*/ 326708 h 800100"/>
                <a:gd name="connsiteX129" fmla="*/ 2953703 w 4152900"/>
                <a:gd name="connsiteY129" fmla="*/ 534352 h 800100"/>
                <a:gd name="connsiteX130" fmla="*/ 3026092 w 4152900"/>
                <a:gd name="connsiteY130" fmla="*/ 731520 h 800100"/>
                <a:gd name="connsiteX131" fmla="*/ 3219450 w 4152900"/>
                <a:gd name="connsiteY131" fmla="*/ 803910 h 800100"/>
                <a:gd name="connsiteX132" fmla="*/ 3420428 w 4152900"/>
                <a:gd name="connsiteY132" fmla="*/ 726758 h 800100"/>
                <a:gd name="connsiteX133" fmla="*/ 3493770 w 4152900"/>
                <a:gd name="connsiteY133" fmla="*/ 521970 h 800100"/>
                <a:gd name="connsiteX134" fmla="*/ 3424237 w 4152900"/>
                <a:gd name="connsiteY134" fmla="*/ 322898 h 800100"/>
                <a:gd name="connsiteX135" fmla="*/ 3231833 w 4152900"/>
                <a:gd name="connsiteY135" fmla="*/ 250508 h 800100"/>
                <a:gd name="connsiteX136" fmla="*/ 3329940 w 4152900"/>
                <a:gd name="connsiteY136" fmla="*/ 656273 h 800100"/>
                <a:gd name="connsiteX137" fmla="*/ 3226117 w 4152900"/>
                <a:gd name="connsiteY137" fmla="*/ 700088 h 800100"/>
                <a:gd name="connsiteX138" fmla="*/ 3119438 w 4152900"/>
                <a:gd name="connsiteY138" fmla="*/ 654368 h 800100"/>
                <a:gd name="connsiteX139" fmla="*/ 3081338 w 4152900"/>
                <a:gd name="connsiteY139" fmla="*/ 527685 h 800100"/>
                <a:gd name="connsiteX140" fmla="*/ 3119438 w 4152900"/>
                <a:gd name="connsiteY140" fmla="*/ 398145 h 800100"/>
                <a:gd name="connsiteX141" fmla="*/ 3225165 w 4152900"/>
                <a:gd name="connsiteY141" fmla="*/ 352425 h 800100"/>
                <a:gd name="connsiteX142" fmla="*/ 3328035 w 4152900"/>
                <a:gd name="connsiteY142" fmla="*/ 396240 h 800100"/>
                <a:gd name="connsiteX143" fmla="*/ 3366135 w 4152900"/>
                <a:gd name="connsiteY143" fmla="*/ 524827 h 800100"/>
                <a:gd name="connsiteX144" fmla="*/ 3329940 w 4152900"/>
                <a:gd name="connsiteY144" fmla="*/ 656273 h 800100"/>
                <a:gd name="connsiteX145" fmla="*/ 4155758 w 4152900"/>
                <a:gd name="connsiteY145" fmla="*/ 363855 h 800100"/>
                <a:gd name="connsiteX146" fmla="*/ 4155758 w 4152900"/>
                <a:gd name="connsiteY146" fmla="*/ 261937 h 800100"/>
                <a:gd name="connsiteX147" fmla="*/ 4030980 w 4152900"/>
                <a:gd name="connsiteY147" fmla="*/ 261937 h 800100"/>
                <a:gd name="connsiteX148" fmla="*/ 4030980 w 4152900"/>
                <a:gd name="connsiteY148" fmla="*/ 105728 h 800100"/>
                <a:gd name="connsiteX149" fmla="*/ 4027170 w 4152900"/>
                <a:gd name="connsiteY149" fmla="*/ 106680 h 800100"/>
                <a:gd name="connsiteX150" fmla="*/ 3909060 w 4152900"/>
                <a:gd name="connsiteY150" fmla="*/ 141923 h 800100"/>
                <a:gd name="connsiteX151" fmla="*/ 3906203 w 4152900"/>
                <a:gd name="connsiteY151" fmla="*/ 142875 h 800100"/>
                <a:gd name="connsiteX152" fmla="*/ 3906203 w 4152900"/>
                <a:gd name="connsiteY152" fmla="*/ 261937 h 800100"/>
                <a:gd name="connsiteX153" fmla="*/ 3719512 w 4152900"/>
                <a:gd name="connsiteY153" fmla="*/ 261937 h 800100"/>
                <a:gd name="connsiteX154" fmla="*/ 3719512 w 4152900"/>
                <a:gd name="connsiteY154" fmla="*/ 195262 h 800100"/>
                <a:gd name="connsiteX155" fmla="*/ 3740467 w 4152900"/>
                <a:gd name="connsiteY155" fmla="*/ 125730 h 800100"/>
                <a:gd name="connsiteX156" fmla="*/ 3798570 w 4152900"/>
                <a:gd name="connsiteY156" fmla="*/ 102870 h 800100"/>
                <a:gd name="connsiteX157" fmla="*/ 3853815 w 4152900"/>
                <a:gd name="connsiteY157" fmla="*/ 115253 h 800100"/>
                <a:gd name="connsiteX158" fmla="*/ 3858578 w 4152900"/>
                <a:gd name="connsiteY158" fmla="*/ 118110 h 800100"/>
                <a:gd name="connsiteX159" fmla="*/ 3858578 w 4152900"/>
                <a:gd name="connsiteY159" fmla="*/ 10478 h 800100"/>
                <a:gd name="connsiteX160" fmla="*/ 3855720 w 4152900"/>
                <a:gd name="connsiteY160" fmla="*/ 9525 h 800100"/>
                <a:gd name="connsiteX161" fmla="*/ 3786187 w 4152900"/>
                <a:gd name="connsiteY161" fmla="*/ 0 h 800100"/>
                <a:gd name="connsiteX162" fmla="*/ 3687128 w 4152900"/>
                <a:gd name="connsiteY162" fmla="*/ 22860 h 800100"/>
                <a:gd name="connsiteX163" fmla="*/ 3619500 w 4152900"/>
                <a:gd name="connsiteY163" fmla="*/ 90488 h 800100"/>
                <a:gd name="connsiteX164" fmla="*/ 3594735 w 4152900"/>
                <a:gd name="connsiteY164" fmla="*/ 188595 h 800100"/>
                <a:gd name="connsiteX165" fmla="*/ 3594735 w 4152900"/>
                <a:gd name="connsiteY165" fmla="*/ 261937 h 800100"/>
                <a:gd name="connsiteX166" fmla="*/ 3508058 w 4152900"/>
                <a:gd name="connsiteY166" fmla="*/ 261937 h 800100"/>
                <a:gd name="connsiteX167" fmla="*/ 3508058 w 4152900"/>
                <a:gd name="connsiteY167" fmla="*/ 362903 h 800100"/>
                <a:gd name="connsiteX168" fmla="*/ 3594735 w 4152900"/>
                <a:gd name="connsiteY168" fmla="*/ 362903 h 800100"/>
                <a:gd name="connsiteX169" fmla="*/ 3594735 w 4152900"/>
                <a:gd name="connsiteY169" fmla="*/ 789623 h 800100"/>
                <a:gd name="connsiteX170" fmla="*/ 3719512 w 4152900"/>
                <a:gd name="connsiteY170" fmla="*/ 789623 h 800100"/>
                <a:gd name="connsiteX171" fmla="*/ 3719512 w 4152900"/>
                <a:gd name="connsiteY171" fmla="*/ 363855 h 800100"/>
                <a:gd name="connsiteX172" fmla="*/ 3906203 w 4152900"/>
                <a:gd name="connsiteY172" fmla="*/ 363855 h 800100"/>
                <a:gd name="connsiteX173" fmla="*/ 3906203 w 4152900"/>
                <a:gd name="connsiteY173" fmla="*/ 635318 h 800100"/>
                <a:gd name="connsiteX174" fmla="*/ 4063365 w 4152900"/>
                <a:gd name="connsiteY174" fmla="*/ 802958 h 800100"/>
                <a:gd name="connsiteX175" fmla="*/ 4115753 w 4152900"/>
                <a:gd name="connsiteY175" fmla="*/ 797243 h 800100"/>
                <a:gd name="connsiteX176" fmla="*/ 4154805 w 4152900"/>
                <a:gd name="connsiteY176" fmla="*/ 784860 h 800100"/>
                <a:gd name="connsiteX177" fmla="*/ 4155758 w 4152900"/>
                <a:gd name="connsiteY177" fmla="*/ 783908 h 800100"/>
                <a:gd name="connsiteX178" fmla="*/ 4155758 w 4152900"/>
                <a:gd name="connsiteY178" fmla="*/ 681990 h 800100"/>
                <a:gd name="connsiteX179" fmla="*/ 4150995 w 4152900"/>
                <a:gd name="connsiteY179" fmla="*/ 685800 h 800100"/>
                <a:gd name="connsiteX180" fmla="*/ 4125278 w 4152900"/>
                <a:gd name="connsiteY180" fmla="*/ 697230 h 800100"/>
                <a:gd name="connsiteX181" fmla="*/ 4100512 w 4152900"/>
                <a:gd name="connsiteY181" fmla="*/ 701040 h 800100"/>
                <a:gd name="connsiteX182" fmla="*/ 4046220 w 4152900"/>
                <a:gd name="connsiteY182" fmla="*/ 681038 h 800100"/>
                <a:gd name="connsiteX183" fmla="*/ 4029075 w 4152900"/>
                <a:gd name="connsiteY183" fmla="*/ 613410 h 800100"/>
                <a:gd name="connsiteX184" fmla="*/ 4029075 w 4152900"/>
                <a:gd name="connsiteY184" fmla="*/ 363855 h 800100"/>
                <a:gd name="connsiteX185" fmla="*/ 4155758 w 4152900"/>
                <a:gd name="connsiteY185" fmla="*/ 363855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152900" h="800100">
                  <a:moveTo>
                    <a:pt x="434340" y="516255"/>
                  </a:moveTo>
                  <a:lnTo>
                    <a:pt x="400050" y="613410"/>
                  </a:lnTo>
                  <a:lnTo>
                    <a:pt x="397192" y="613410"/>
                  </a:lnTo>
                  <a:cubicBezTo>
                    <a:pt x="391477" y="591502"/>
                    <a:pt x="381000" y="558165"/>
                    <a:pt x="363855" y="518160"/>
                  </a:cubicBezTo>
                  <a:lnTo>
                    <a:pt x="180022" y="56197"/>
                  </a:lnTo>
                  <a:lnTo>
                    <a:pt x="0" y="56197"/>
                  </a:lnTo>
                  <a:lnTo>
                    <a:pt x="0" y="792480"/>
                  </a:lnTo>
                  <a:lnTo>
                    <a:pt x="119063" y="792480"/>
                  </a:lnTo>
                  <a:lnTo>
                    <a:pt x="119063" y="338137"/>
                  </a:lnTo>
                  <a:cubicBezTo>
                    <a:pt x="119063" y="309562"/>
                    <a:pt x="119063" y="277178"/>
                    <a:pt x="118110" y="237173"/>
                  </a:cubicBezTo>
                  <a:cubicBezTo>
                    <a:pt x="117157" y="217170"/>
                    <a:pt x="115252" y="201930"/>
                    <a:pt x="114300" y="190500"/>
                  </a:cubicBezTo>
                  <a:lnTo>
                    <a:pt x="117157" y="190500"/>
                  </a:lnTo>
                  <a:cubicBezTo>
                    <a:pt x="122872" y="219075"/>
                    <a:pt x="129540" y="240030"/>
                    <a:pt x="134302" y="253365"/>
                  </a:cubicBezTo>
                  <a:lnTo>
                    <a:pt x="355282" y="790575"/>
                  </a:lnTo>
                  <a:lnTo>
                    <a:pt x="439102" y="790575"/>
                  </a:lnTo>
                  <a:lnTo>
                    <a:pt x="658177" y="248603"/>
                  </a:lnTo>
                  <a:cubicBezTo>
                    <a:pt x="662940" y="236220"/>
                    <a:pt x="667702" y="211455"/>
                    <a:pt x="672465" y="190500"/>
                  </a:cubicBezTo>
                  <a:lnTo>
                    <a:pt x="675322" y="190500"/>
                  </a:lnTo>
                  <a:cubicBezTo>
                    <a:pt x="672465" y="244792"/>
                    <a:pt x="670560" y="293370"/>
                    <a:pt x="669607" y="322898"/>
                  </a:cubicBezTo>
                  <a:lnTo>
                    <a:pt x="669607" y="789623"/>
                  </a:lnTo>
                  <a:lnTo>
                    <a:pt x="796290" y="789623"/>
                  </a:lnTo>
                  <a:lnTo>
                    <a:pt x="796290" y="54292"/>
                  </a:lnTo>
                  <a:lnTo>
                    <a:pt x="622935" y="54292"/>
                  </a:lnTo>
                  <a:lnTo>
                    <a:pt x="434340" y="516255"/>
                  </a:lnTo>
                  <a:close/>
                  <a:moveTo>
                    <a:pt x="916305" y="261937"/>
                  </a:moveTo>
                  <a:lnTo>
                    <a:pt x="1040130" y="261937"/>
                  </a:lnTo>
                  <a:lnTo>
                    <a:pt x="1040130" y="789623"/>
                  </a:lnTo>
                  <a:lnTo>
                    <a:pt x="916305" y="789623"/>
                  </a:lnTo>
                  <a:close/>
                  <a:moveTo>
                    <a:pt x="979170" y="39053"/>
                  </a:moveTo>
                  <a:cubicBezTo>
                    <a:pt x="958215" y="39053"/>
                    <a:pt x="941070" y="46672"/>
                    <a:pt x="926782" y="60007"/>
                  </a:cubicBezTo>
                  <a:cubicBezTo>
                    <a:pt x="912495" y="73342"/>
                    <a:pt x="904875" y="90488"/>
                    <a:pt x="904875" y="111442"/>
                  </a:cubicBezTo>
                  <a:cubicBezTo>
                    <a:pt x="904875" y="131445"/>
                    <a:pt x="912495" y="148590"/>
                    <a:pt x="926782" y="161925"/>
                  </a:cubicBezTo>
                  <a:cubicBezTo>
                    <a:pt x="941070" y="175260"/>
                    <a:pt x="958215" y="181928"/>
                    <a:pt x="979170" y="181928"/>
                  </a:cubicBezTo>
                  <a:cubicBezTo>
                    <a:pt x="1000125" y="181928"/>
                    <a:pt x="1018222" y="174308"/>
                    <a:pt x="1031557" y="161925"/>
                  </a:cubicBezTo>
                  <a:cubicBezTo>
                    <a:pt x="1045845" y="148590"/>
                    <a:pt x="1053465" y="131445"/>
                    <a:pt x="1053465" y="111442"/>
                  </a:cubicBezTo>
                  <a:cubicBezTo>
                    <a:pt x="1053465" y="91440"/>
                    <a:pt x="1045845" y="74295"/>
                    <a:pt x="1031557" y="60007"/>
                  </a:cubicBezTo>
                  <a:cubicBezTo>
                    <a:pt x="1019175" y="46672"/>
                    <a:pt x="1001078" y="39053"/>
                    <a:pt x="979170" y="39053"/>
                  </a:cubicBezTo>
                  <a:moveTo>
                    <a:pt x="1479232" y="257175"/>
                  </a:moveTo>
                  <a:cubicBezTo>
                    <a:pt x="1456373" y="252412"/>
                    <a:pt x="1432560" y="249555"/>
                    <a:pt x="1409700" y="249555"/>
                  </a:cubicBezTo>
                  <a:cubicBezTo>
                    <a:pt x="1353503" y="249555"/>
                    <a:pt x="1302067" y="261937"/>
                    <a:pt x="1259205" y="286703"/>
                  </a:cubicBezTo>
                  <a:cubicBezTo>
                    <a:pt x="1216342" y="311468"/>
                    <a:pt x="1182053" y="345758"/>
                    <a:pt x="1160145" y="388620"/>
                  </a:cubicBezTo>
                  <a:cubicBezTo>
                    <a:pt x="1137285" y="432435"/>
                    <a:pt x="1125855" y="482918"/>
                    <a:pt x="1125855" y="541020"/>
                  </a:cubicBezTo>
                  <a:cubicBezTo>
                    <a:pt x="1125855" y="591502"/>
                    <a:pt x="1137285" y="636270"/>
                    <a:pt x="1159192" y="677227"/>
                  </a:cubicBezTo>
                  <a:cubicBezTo>
                    <a:pt x="1181100" y="717233"/>
                    <a:pt x="1211580" y="749618"/>
                    <a:pt x="1252538" y="771525"/>
                  </a:cubicBezTo>
                  <a:cubicBezTo>
                    <a:pt x="1291590" y="793433"/>
                    <a:pt x="1337310" y="804863"/>
                    <a:pt x="1388745" y="804863"/>
                  </a:cubicBezTo>
                  <a:cubicBezTo>
                    <a:pt x="1447800" y="804863"/>
                    <a:pt x="1498282" y="792480"/>
                    <a:pt x="1538288" y="769620"/>
                  </a:cubicBezTo>
                  <a:lnTo>
                    <a:pt x="1539240" y="768668"/>
                  </a:lnTo>
                  <a:lnTo>
                    <a:pt x="1539240" y="654368"/>
                  </a:lnTo>
                  <a:lnTo>
                    <a:pt x="1534478" y="658177"/>
                  </a:lnTo>
                  <a:cubicBezTo>
                    <a:pt x="1516380" y="671513"/>
                    <a:pt x="1495425" y="682943"/>
                    <a:pt x="1474470" y="689610"/>
                  </a:cubicBezTo>
                  <a:cubicBezTo>
                    <a:pt x="1452563" y="697230"/>
                    <a:pt x="1432560" y="701040"/>
                    <a:pt x="1415415" y="701040"/>
                  </a:cubicBezTo>
                  <a:cubicBezTo>
                    <a:pt x="1365885" y="701040"/>
                    <a:pt x="1326832" y="686752"/>
                    <a:pt x="1299210" y="655320"/>
                  </a:cubicBezTo>
                  <a:cubicBezTo>
                    <a:pt x="1270635" y="624840"/>
                    <a:pt x="1256348" y="582930"/>
                    <a:pt x="1256348" y="530543"/>
                  </a:cubicBezTo>
                  <a:cubicBezTo>
                    <a:pt x="1256348" y="476250"/>
                    <a:pt x="1270635" y="433387"/>
                    <a:pt x="1300163" y="401955"/>
                  </a:cubicBezTo>
                  <a:cubicBezTo>
                    <a:pt x="1329690" y="370523"/>
                    <a:pt x="1368742" y="354330"/>
                    <a:pt x="1416367" y="354330"/>
                  </a:cubicBezTo>
                  <a:cubicBezTo>
                    <a:pt x="1456373" y="354330"/>
                    <a:pt x="1497330" y="367665"/>
                    <a:pt x="1534478" y="394335"/>
                  </a:cubicBezTo>
                  <a:lnTo>
                    <a:pt x="1539240" y="398145"/>
                  </a:lnTo>
                  <a:lnTo>
                    <a:pt x="1539240" y="277178"/>
                  </a:lnTo>
                  <a:lnTo>
                    <a:pt x="1538288" y="276225"/>
                  </a:lnTo>
                  <a:cubicBezTo>
                    <a:pt x="1522095" y="269558"/>
                    <a:pt x="1503998" y="261937"/>
                    <a:pt x="1479232" y="257175"/>
                  </a:cubicBezTo>
                  <a:moveTo>
                    <a:pt x="1887855" y="253365"/>
                  </a:moveTo>
                  <a:cubicBezTo>
                    <a:pt x="1857375" y="253365"/>
                    <a:pt x="1828800" y="262890"/>
                    <a:pt x="1804035" y="282893"/>
                  </a:cubicBezTo>
                  <a:cubicBezTo>
                    <a:pt x="1783080" y="300037"/>
                    <a:pt x="1768792" y="324803"/>
                    <a:pt x="1756410" y="354330"/>
                  </a:cubicBezTo>
                  <a:lnTo>
                    <a:pt x="1755457" y="354330"/>
                  </a:lnTo>
                  <a:lnTo>
                    <a:pt x="1755457" y="261937"/>
                  </a:lnTo>
                  <a:lnTo>
                    <a:pt x="1631632" y="261937"/>
                  </a:lnTo>
                  <a:lnTo>
                    <a:pt x="1631632" y="789623"/>
                  </a:lnTo>
                  <a:lnTo>
                    <a:pt x="1755457" y="789623"/>
                  </a:lnTo>
                  <a:lnTo>
                    <a:pt x="1755457" y="520065"/>
                  </a:lnTo>
                  <a:cubicBezTo>
                    <a:pt x="1755457" y="474345"/>
                    <a:pt x="1764982" y="436245"/>
                    <a:pt x="1785938" y="408623"/>
                  </a:cubicBezTo>
                  <a:cubicBezTo>
                    <a:pt x="1806892" y="380048"/>
                    <a:pt x="1833563" y="365760"/>
                    <a:pt x="1865948" y="365760"/>
                  </a:cubicBezTo>
                  <a:cubicBezTo>
                    <a:pt x="1877378" y="365760"/>
                    <a:pt x="1888807" y="368618"/>
                    <a:pt x="1903095" y="370523"/>
                  </a:cubicBezTo>
                  <a:cubicBezTo>
                    <a:pt x="1916430" y="374333"/>
                    <a:pt x="1925955" y="378143"/>
                    <a:pt x="1932623" y="382905"/>
                  </a:cubicBezTo>
                  <a:lnTo>
                    <a:pt x="1937385" y="386715"/>
                  </a:lnTo>
                  <a:lnTo>
                    <a:pt x="1937385" y="262890"/>
                  </a:lnTo>
                  <a:lnTo>
                    <a:pt x="1934528" y="261937"/>
                  </a:lnTo>
                  <a:cubicBezTo>
                    <a:pt x="1925955" y="256223"/>
                    <a:pt x="1908810" y="253365"/>
                    <a:pt x="1887855" y="253365"/>
                  </a:cubicBezTo>
                  <a:moveTo>
                    <a:pt x="2225040" y="250508"/>
                  </a:moveTo>
                  <a:cubicBezTo>
                    <a:pt x="2138363" y="250508"/>
                    <a:pt x="2068830" y="276225"/>
                    <a:pt x="2020253" y="326708"/>
                  </a:cubicBezTo>
                  <a:cubicBezTo>
                    <a:pt x="1970723" y="377190"/>
                    <a:pt x="1946910" y="446723"/>
                    <a:pt x="1946910" y="534352"/>
                  </a:cubicBezTo>
                  <a:cubicBezTo>
                    <a:pt x="1946910" y="616268"/>
                    <a:pt x="1971675" y="682943"/>
                    <a:pt x="2019300" y="731520"/>
                  </a:cubicBezTo>
                  <a:cubicBezTo>
                    <a:pt x="2066925" y="779145"/>
                    <a:pt x="2131695" y="803910"/>
                    <a:pt x="2212658" y="803910"/>
                  </a:cubicBezTo>
                  <a:cubicBezTo>
                    <a:pt x="2297430" y="803910"/>
                    <a:pt x="2365058" y="778193"/>
                    <a:pt x="2413635" y="726758"/>
                  </a:cubicBezTo>
                  <a:cubicBezTo>
                    <a:pt x="2463165" y="675323"/>
                    <a:pt x="2486978" y="606743"/>
                    <a:pt x="2486978" y="521970"/>
                  </a:cubicBezTo>
                  <a:cubicBezTo>
                    <a:pt x="2486978" y="438150"/>
                    <a:pt x="2464117" y="371475"/>
                    <a:pt x="2417445" y="322898"/>
                  </a:cubicBezTo>
                  <a:cubicBezTo>
                    <a:pt x="2372678" y="274320"/>
                    <a:pt x="2306955" y="250508"/>
                    <a:pt x="2225040" y="250508"/>
                  </a:cubicBezTo>
                  <a:moveTo>
                    <a:pt x="2324100" y="656273"/>
                  </a:moveTo>
                  <a:cubicBezTo>
                    <a:pt x="2301240" y="685800"/>
                    <a:pt x="2265045" y="700088"/>
                    <a:pt x="2220278" y="700088"/>
                  </a:cubicBezTo>
                  <a:cubicBezTo>
                    <a:pt x="2175510" y="700088"/>
                    <a:pt x="2139315" y="685800"/>
                    <a:pt x="2113598" y="654368"/>
                  </a:cubicBezTo>
                  <a:cubicBezTo>
                    <a:pt x="2087880" y="624840"/>
                    <a:pt x="2075498" y="581977"/>
                    <a:pt x="2075498" y="527685"/>
                  </a:cubicBezTo>
                  <a:cubicBezTo>
                    <a:pt x="2075498" y="471487"/>
                    <a:pt x="2088832" y="428625"/>
                    <a:pt x="2113598" y="398145"/>
                  </a:cubicBezTo>
                  <a:cubicBezTo>
                    <a:pt x="2139315" y="367665"/>
                    <a:pt x="2174558" y="352425"/>
                    <a:pt x="2219325" y="352425"/>
                  </a:cubicBezTo>
                  <a:cubicBezTo>
                    <a:pt x="2263140" y="352425"/>
                    <a:pt x="2297430" y="366712"/>
                    <a:pt x="2322195" y="396240"/>
                  </a:cubicBezTo>
                  <a:cubicBezTo>
                    <a:pt x="2346960" y="425768"/>
                    <a:pt x="2360295" y="468630"/>
                    <a:pt x="2360295" y="524827"/>
                  </a:cubicBezTo>
                  <a:cubicBezTo>
                    <a:pt x="2358390" y="581977"/>
                    <a:pt x="2347913" y="626745"/>
                    <a:pt x="2324100" y="656273"/>
                  </a:cubicBezTo>
                  <a:moveTo>
                    <a:pt x="2763203" y="481012"/>
                  </a:moveTo>
                  <a:cubicBezTo>
                    <a:pt x="2724150" y="464820"/>
                    <a:pt x="2699385" y="452437"/>
                    <a:pt x="2687955" y="441960"/>
                  </a:cubicBezTo>
                  <a:cubicBezTo>
                    <a:pt x="2678430" y="432435"/>
                    <a:pt x="2673667" y="419100"/>
                    <a:pt x="2673667" y="401955"/>
                  </a:cubicBezTo>
                  <a:cubicBezTo>
                    <a:pt x="2673667" y="387668"/>
                    <a:pt x="2679383" y="373380"/>
                    <a:pt x="2693670" y="363855"/>
                  </a:cubicBezTo>
                  <a:cubicBezTo>
                    <a:pt x="2707958" y="354330"/>
                    <a:pt x="2724150" y="349568"/>
                    <a:pt x="2747963" y="349568"/>
                  </a:cubicBezTo>
                  <a:cubicBezTo>
                    <a:pt x="2768917" y="349568"/>
                    <a:pt x="2790825" y="353378"/>
                    <a:pt x="2811780" y="359093"/>
                  </a:cubicBezTo>
                  <a:cubicBezTo>
                    <a:pt x="2832735" y="364808"/>
                    <a:pt x="2851785" y="373380"/>
                    <a:pt x="2867025" y="384810"/>
                  </a:cubicBezTo>
                  <a:lnTo>
                    <a:pt x="2871788" y="388620"/>
                  </a:lnTo>
                  <a:lnTo>
                    <a:pt x="2871788" y="272415"/>
                  </a:lnTo>
                  <a:lnTo>
                    <a:pt x="2868930" y="271462"/>
                  </a:lnTo>
                  <a:cubicBezTo>
                    <a:pt x="2854642" y="265748"/>
                    <a:pt x="2835592" y="260033"/>
                    <a:pt x="2812733" y="255270"/>
                  </a:cubicBezTo>
                  <a:cubicBezTo>
                    <a:pt x="2789873" y="251460"/>
                    <a:pt x="2768917" y="249555"/>
                    <a:pt x="2751773" y="249555"/>
                  </a:cubicBezTo>
                  <a:cubicBezTo>
                    <a:pt x="2692717" y="249555"/>
                    <a:pt x="2644140" y="263843"/>
                    <a:pt x="2606040" y="295275"/>
                  </a:cubicBezTo>
                  <a:cubicBezTo>
                    <a:pt x="2567940" y="324803"/>
                    <a:pt x="2549842" y="364808"/>
                    <a:pt x="2549842" y="411480"/>
                  </a:cubicBezTo>
                  <a:cubicBezTo>
                    <a:pt x="2549842" y="436245"/>
                    <a:pt x="2553653" y="458152"/>
                    <a:pt x="2562225" y="476250"/>
                  </a:cubicBezTo>
                  <a:cubicBezTo>
                    <a:pt x="2570798" y="494348"/>
                    <a:pt x="2583180" y="511493"/>
                    <a:pt x="2600325" y="525780"/>
                  </a:cubicBezTo>
                  <a:cubicBezTo>
                    <a:pt x="2617470" y="539115"/>
                    <a:pt x="2642235" y="554355"/>
                    <a:pt x="2676525" y="568643"/>
                  </a:cubicBezTo>
                  <a:cubicBezTo>
                    <a:pt x="2705100" y="581025"/>
                    <a:pt x="2727008" y="590550"/>
                    <a:pt x="2740342" y="598170"/>
                  </a:cubicBezTo>
                  <a:cubicBezTo>
                    <a:pt x="2753678" y="605790"/>
                    <a:pt x="2762250" y="614363"/>
                    <a:pt x="2768917" y="621030"/>
                  </a:cubicBezTo>
                  <a:cubicBezTo>
                    <a:pt x="2773680" y="628650"/>
                    <a:pt x="2776538" y="638175"/>
                    <a:pt x="2776538" y="650558"/>
                  </a:cubicBezTo>
                  <a:cubicBezTo>
                    <a:pt x="2776538" y="685800"/>
                    <a:pt x="2749867" y="702945"/>
                    <a:pt x="2695575" y="702945"/>
                  </a:cubicBezTo>
                  <a:cubicBezTo>
                    <a:pt x="2674620" y="702945"/>
                    <a:pt x="2652713" y="699135"/>
                    <a:pt x="2626995" y="690563"/>
                  </a:cubicBezTo>
                  <a:cubicBezTo>
                    <a:pt x="2601278" y="681990"/>
                    <a:pt x="2577465" y="669608"/>
                    <a:pt x="2557463" y="655320"/>
                  </a:cubicBezTo>
                  <a:lnTo>
                    <a:pt x="2552700" y="651510"/>
                  </a:lnTo>
                  <a:lnTo>
                    <a:pt x="2552700" y="772477"/>
                  </a:lnTo>
                  <a:lnTo>
                    <a:pt x="2555558" y="773430"/>
                  </a:lnTo>
                  <a:cubicBezTo>
                    <a:pt x="2573655" y="782002"/>
                    <a:pt x="2595563" y="787718"/>
                    <a:pt x="2622233" y="794385"/>
                  </a:cubicBezTo>
                  <a:cubicBezTo>
                    <a:pt x="2648903" y="799148"/>
                    <a:pt x="2672715" y="802958"/>
                    <a:pt x="2693670" y="802958"/>
                  </a:cubicBezTo>
                  <a:cubicBezTo>
                    <a:pt x="2757488" y="802958"/>
                    <a:pt x="2809875" y="788670"/>
                    <a:pt x="2847023" y="757238"/>
                  </a:cubicBezTo>
                  <a:cubicBezTo>
                    <a:pt x="2885123" y="726758"/>
                    <a:pt x="2905125" y="687705"/>
                    <a:pt x="2905125" y="637223"/>
                  </a:cubicBezTo>
                  <a:cubicBezTo>
                    <a:pt x="2905125" y="601980"/>
                    <a:pt x="2895600" y="570548"/>
                    <a:pt x="2874645" y="546735"/>
                  </a:cubicBezTo>
                  <a:cubicBezTo>
                    <a:pt x="2847023" y="523875"/>
                    <a:pt x="2812733" y="500062"/>
                    <a:pt x="2763203" y="481012"/>
                  </a:cubicBezTo>
                  <a:moveTo>
                    <a:pt x="3231833" y="250508"/>
                  </a:moveTo>
                  <a:cubicBezTo>
                    <a:pt x="3145155" y="250508"/>
                    <a:pt x="3075623" y="276225"/>
                    <a:pt x="3027045" y="326708"/>
                  </a:cubicBezTo>
                  <a:cubicBezTo>
                    <a:pt x="2978467" y="377190"/>
                    <a:pt x="2953703" y="446723"/>
                    <a:pt x="2953703" y="534352"/>
                  </a:cubicBezTo>
                  <a:cubicBezTo>
                    <a:pt x="2953703" y="616268"/>
                    <a:pt x="2978467" y="682943"/>
                    <a:pt x="3026092" y="731520"/>
                  </a:cubicBezTo>
                  <a:cubicBezTo>
                    <a:pt x="3073717" y="779145"/>
                    <a:pt x="3138488" y="803910"/>
                    <a:pt x="3219450" y="803910"/>
                  </a:cubicBezTo>
                  <a:cubicBezTo>
                    <a:pt x="3304223" y="803910"/>
                    <a:pt x="3371850" y="778193"/>
                    <a:pt x="3420428" y="726758"/>
                  </a:cubicBezTo>
                  <a:cubicBezTo>
                    <a:pt x="3469958" y="675323"/>
                    <a:pt x="3493770" y="606743"/>
                    <a:pt x="3493770" y="521970"/>
                  </a:cubicBezTo>
                  <a:cubicBezTo>
                    <a:pt x="3493770" y="438150"/>
                    <a:pt x="3470910" y="371475"/>
                    <a:pt x="3424237" y="322898"/>
                  </a:cubicBezTo>
                  <a:cubicBezTo>
                    <a:pt x="3379470" y="274320"/>
                    <a:pt x="3313748" y="250508"/>
                    <a:pt x="3231833" y="250508"/>
                  </a:cubicBezTo>
                  <a:moveTo>
                    <a:pt x="3329940" y="656273"/>
                  </a:moveTo>
                  <a:cubicBezTo>
                    <a:pt x="3307080" y="685800"/>
                    <a:pt x="3270885" y="700088"/>
                    <a:pt x="3226117" y="700088"/>
                  </a:cubicBezTo>
                  <a:cubicBezTo>
                    <a:pt x="3180398" y="700088"/>
                    <a:pt x="3145155" y="685800"/>
                    <a:pt x="3119438" y="654368"/>
                  </a:cubicBezTo>
                  <a:cubicBezTo>
                    <a:pt x="3093720" y="624840"/>
                    <a:pt x="3081338" y="581977"/>
                    <a:pt x="3081338" y="527685"/>
                  </a:cubicBezTo>
                  <a:cubicBezTo>
                    <a:pt x="3081338" y="471487"/>
                    <a:pt x="3094673" y="428625"/>
                    <a:pt x="3119438" y="398145"/>
                  </a:cubicBezTo>
                  <a:cubicBezTo>
                    <a:pt x="3145155" y="367665"/>
                    <a:pt x="3180398" y="352425"/>
                    <a:pt x="3225165" y="352425"/>
                  </a:cubicBezTo>
                  <a:cubicBezTo>
                    <a:pt x="3268028" y="352425"/>
                    <a:pt x="3303270" y="366712"/>
                    <a:pt x="3328035" y="396240"/>
                  </a:cubicBezTo>
                  <a:cubicBezTo>
                    <a:pt x="3352800" y="425768"/>
                    <a:pt x="3366135" y="468630"/>
                    <a:pt x="3366135" y="524827"/>
                  </a:cubicBezTo>
                  <a:cubicBezTo>
                    <a:pt x="3366135" y="581977"/>
                    <a:pt x="3353753" y="626745"/>
                    <a:pt x="3329940" y="656273"/>
                  </a:cubicBezTo>
                  <a:moveTo>
                    <a:pt x="4155758" y="363855"/>
                  </a:moveTo>
                  <a:lnTo>
                    <a:pt x="4155758" y="261937"/>
                  </a:lnTo>
                  <a:lnTo>
                    <a:pt x="4030980" y="261937"/>
                  </a:lnTo>
                  <a:lnTo>
                    <a:pt x="4030980" y="105728"/>
                  </a:lnTo>
                  <a:lnTo>
                    <a:pt x="4027170" y="106680"/>
                  </a:lnTo>
                  <a:lnTo>
                    <a:pt x="3909060" y="141923"/>
                  </a:lnTo>
                  <a:lnTo>
                    <a:pt x="3906203" y="142875"/>
                  </a:lnTo>
                  <a:lnTo>
                    <a:pt x="3906203" y="261937"/>
                  </a:lnTo>
                  <a:lnTo>
                    <a:pt x="3719512" y="261937"/>
                  </a:lnTo>
                  <a:lnTo>
                    <a:pt x="3719512" y="195262"/>
                  </a:lnTo>
                  <a:cubicBezTo>
                    <a:pt x="3719512" y="164783"/>
                    <a:pt x="3727133" y="140970"/>
                    <a:pt x="3740467" y="125730"/>
                  </a:cubicBezTo>
                  <a:cubicBezTo>
                    <a:pt x="3753803" y="110490"/>
                    <a:pt x="3773805" y="102870"/>
                    <a:pt x="3798570" y="102870"/>
                  </a:cubicBezTo>
                  <a:cubicBezTo>
                    <a:pt x="3815715" y="102870"/>
                    <a:pt x="3833812" y="106680"/>
                    <a:pt x="3853815" y="115253"/>
                  </a:cubicBezTo>
                  <a:lnTo>
                    <a:pt x="3858578" y="118110"/>
                  </a:lnTo>
                  <a:lnTo>
                    <a:pt x="3858578" y="10478"/>
                  </a:lnTo>
                  <a:lnTo>
                    <a:pt x="3855720" y="9525"/>
                  </a:lnTo>
                  <a:cubicBezTo>
                    <a:pt x="3838575" y="3810"/>
                    <a:pt x="3815715" y="0"/>
                    <a:pt x="3786187" y="0"/>
                  </a:cubicBezTo>
                  <a:cubicBezTo>
                    <a:pt x="3749040" y="0"/>
                    <a:pt x="3716655" y="8572"/>
                    <a:pt x="3687128" y="22860"/>
                  </a:cubicBezTo>
                  <a:cubicBezTo>
                    <a:pt x="3657600" y="39053"/>
                    <a:pt x="3635692" y="60960"/>
                    <a:pt x="3619500" y="90488"/>
                  </a:cubicBezTo>
                  <a:cubicBezTo>
                    <a:pt x="3603308" y="119062"/>
                    <a:pt x="3594735" y="151448"/>
                    <a:pt x="3594735" y="188595"/>
                  </a:cubicBezTo>
                  <a:lnTo>
                    <a:pt x="3594735" y="261937"/>
                  </a:lnTo>
                  <a:lnTo>
                    <a:pt x="3508058" y="261937"/>
                  </a:lnTo>
                  <a:lnTo>
                    <a:pt x="3508058" y="362903"/>
                  </a:lnTo>
                  <a:lnTo>
                    <a:pt x="3594735" y="362903"/>
                  </a:lnTo>
                  <a:lnTo>
                    <a:pt x="3594735" y="789623"/>
                  </a:lnTo>
                  <a:lnTo>
                    <a:pt x="3719512" y="789623"/>
                  </a:lnTo>
                  <a:lnTo>
                    <a:pt x="3719512" y="363855"/>
                  </a:lnTo>
                  <a:lnTo>
                    <a:pt x="3906203" y="363855"/>
                  </a:lnTo>
                  <a:lnTo>
                    <a:pt x="3906203" y="635318"/>
                  </a:lnTo>
                  <a:cubicBezTo>
                    <a:pt x="3906203" y="746760"/>
                    <a:pt x="3958590" y="802958"/>
                    <a:pt x="4063365" y="802958"/>
                  </a:cubicBezTo>
                  <a:cubicBezTo>
                    <a:pt x="4080510" y="802958"/>
                    <a:pt x="4098608" y="800100"/>
                    <a:pt x="4115753" y="797243"/>
                  </a:cubicBezTo>
                  <a:cubicBezTo>
                    <a:pt x="4133850" y="793433"/>
                    <a:pt x="4147185" y="788670"/>
                    <a:pt x="4154805" y="784860"/>
                  </a:cubicBezTo>
                  <a:lnTo>
                    <a:pt x="4155758" y="783908"/>
                  </a:lnTo>
                  <a:lnTo>
                    <a:pt x="4155758" y="681990"/>
                  </a:lnTo>
                  <a:lnTo>
                    <a:pt x="4150995" y="685800"/>
                  </a:lnTo>
                  <a:cubicBezTo>
                    <a:pt x="4143375" y="690563"/>
                    <a:pt x="4136708" y="694373"/>
                    <a:pt x="4125278" y="697230"/>
                  </a:cubicBezTo>
                  <a:cubicBezTo>
                    <a:pt x="4115753" y="700088"/>
                    <a:pt x="4107180" y="701040"/>
                    <a:pt x="4100512" y="701040"/>
                  </a:cubicBezTo>
                  <a:cubicBezTo>
                    <a:pt x="4075748" y="701040"/>
                    <a:pt x="4058603" y="695325"/>
                    <a:pt x="4046220" y="681038"/>
                  </a:cubicBezTo>
                  <a:cubicBezTo>
                    <a:pt x="4034790" y="667702"/>
                    <a:pt x="4029075" y="645795"/>
                    <a:pt x="4029075" y="613410"/>
                  </a:cubicBezTo>
                  <a:lnTo>
                    <a:pt x="4029075" y="363855"/>
                  </a:lnTo>
                  <a:lnTo>
                    <a:pt x="4155758" y="363855"/>
                  </a:lnTo>
                  <a:close/>
                </a:path>
              </a:pathLst>
            </a:custGeom>
            <a:solidFill>
              <a:srgbClr val="737373"/>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FFEAC267-163C-4DCC-8381-D0CAC8DEC502}"/>
                </a:ext>
              </a:extLst>
            </p:cNvPr>
            <p:cNvSpPr/>
            <p:nvPr/>
          </p:nvSpPr>
          <p:spPr>
            <a:xfrm>
              <a:off x="7353301"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25022"/>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210C74F8-8AA7-4335-B883-92AC821E5BC6}"/>
                </a:ext>
              </a:extLst>
            </p:cNvPr>
            <p:cNvSpPr/>
            <p:nvPr/>
          </p:nvSpPr>
          <p:spPr>
            <a:xfrm>
              <a:off x="7998143" y="-1897063"/>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7FBA00"/>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10F6CD7D-FED7-4E94-B613-8858CD9EF9D5}"/>
                </a:ext>
              </a:extLst>
            </p:cNvPr>
            <p:cNvSpPr/>
            <p:nvPr/>
          </p:nvSpPr>
          <p:spPr>
            <a:xfrm>
              <a:off x="7353301"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00A4EF"/>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84D0F63C-34B6-4893-AC74-41986002A339}"/>
                </a:ext>
              </a:extLst>
            </p:cNvPr>
            <p:cNvSpPr/>
            <p:nvPr/>
          </p:nvSpPr>
          <p:spPr>
            <a:xfrm>
              <a:off x="7998143" y="-1252221"/>
              <a:ext cx="581025" cy="581025"/>
            </a:xfrm>
            <a:custGeom>
              <a:avLst/>
              <a:gdLst>
                <a:gd name="connsiteX0" fmla="*/ 0 w 581025"/>
                <a:gd name="connsiteY0" fmla="*/ 0 h 581025"/>
                <a:gd name="connsiteX1" fmla="*/ 583883 w 581025"/>
                <a:gd name="connsiteY1" fmla="*/ 0 h 581025"/>
                <a:gd name="connsiteX2" fmla="*/ 583883 w 581025"/>
                <a:gd name="connsiteY2" fmla="*/ 583883 h 581025"/>
                <a:gd name="connsiteX3" fmla="*/ 0 w 581025"/>
                <a:gd name="connsiteY3" fmla="*/ 583883 h 581025"/>
              </a:gdLst>
              <a:ahLst/>
              <a:cxnLst>
                <a:cxn ang="0">
                  <a:pos x="connsiteX0" y="connsiteY0"/>
                </a:cxn>
                <a:cxn ang="0">
                  <a:pos x="connsiteX1" y="connsiteY1"/>
                </a:cxn>
                <a:cxn ang="0">
                  <a:pos x="connsiteX2" y="connsiteY2"/>
                </a:cxn>
                <a:cxn ang="0">
                  <a:pos x="connsiteX3" y="connsiteY3"/>
                </a:cxn>
              </a:cxnLst>
              <a:rect l="l" t="t" r="r" b="b"/>
              <a:pathLst>
                <a:path w="581025" h="581025">
                  <a:moveTo>
                    <a:pt x="0" y="0"/>
                  </a:moveTo>
                  <a:lnTo>
                    <a:pt x="583883" y="0"/>
                  </a:lnTo>
                  <a:lnTo>
                    <a:pt x="583883" y="583883"/>
                  </a:lnTo>
                  <a:lnTo>
                    <a:pt x="0" y="583883"/>
                  </a:lnTo>
                  <a:close/>
                </a:path>
              </a:pathLst>
            </a:custGeom>
            <a:solidFill>
              <a:srgbClr val="FFB900"/>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047322024"/>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p>
            <a:fld id="{7B76384A-BF72-4EC3-9EB1-950545506B9E}" type="slidenum">
              <a:rPr lang="en-IN" smtClean="0"/>
              <a:t>‹#›</a:t>
            </a:fld>
            <a:endParaRPr lang="en-IN"/>
          </a:p>
        </p:txBody>
      </p:sp>
    </p:spTree>
    <p:extLst>
      <p:ext uri="{BB962C8B-B14F-4D97-AF65-F5344CB8AC3E}">
        <p14:creationId xmlns:p14="http://schemas.microsoft.com/office/powerpoint/2010/main" val="1655098468"/>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_Title Only with sub-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AD33B0-14F4-4447-A6C8-EED04814812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810" y="3520440"/>
            <a:ext cx="12184380" cy="3337560"/>
          </a:xfrm>
          <a:prstGeom prst="rect">
            <a:avLst/>
          </a:prstGeom>
        </p:spPr>
      </p:pic>
      <p:sp>
        <p:nvSpPr>
          <p:cNvPr id="2" name="Title 1"/>
          <p:cNvSpPr>
            <a:spLocks noGrp="1"/>
          </p:cNvSpPr>
          <p:nvPr>
            <p:ph type="title"/>
          </p:nvPr>
        </p:nvSpPr>
        <p:spPr>
          <a:xfrm>
            <a:off x="563370" y="473236"/>
            <a:ext cx="11081177" cy="1020602"/>
          </a:xfrm>
        </p:spPr>
        <p:txBody>
          <a:bodyPr/>
          <a:lstStyle/>
          <a:p>
            <a:r>
              <a:rPr lang="en-US"/>
              <a:t>Click to edit Master title style</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latin typeface="+mj-lt"/>
              </a:defRPr>
            </a:lvl1pPr>
          </a:lstStyle>
          <a:p>
            <a:pPr lvl="0"/>
            <a:r>
              <a:rPr lang="en-US"/>
              <a:t>Subheading</a:t>
            </a:r>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517802978"/>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Title Only with sub-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068EA2-A5E8-4BC2-BABE-993071FF80D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563370" y="473236"/>
            <a:ext cx="11081177" cy="1020602"/>
          </a:xfrm>
        </p:spPr>
        <p:txBody>
          <a:bodyPr/>
          <a:lstStyle>
            <a:lvl1pPr>
              <a:defRPr>
                <a:solidFill>
                  <a:schemeClr val="accent3"/>
                </a:solidFill>
              </a:defRPr>
            </a:lvl1pPr>
          </a:lstStyle>
          <a:p>
            <a:r>
              <a:rPr lang="en-US"/>
              <a:t>Click to edit Master title style</a:t>
            </a:r>
          </a:p>
        </p:txBody>
      </p:sp>
      <p:sp>
        <p:nvSpPr>
          <p:cNvPr id="6" name="Text Placeholder 5">
            <a:extLst>
              <a:ext uri="{FF2B5EF4-FFF2-40B4-BE49-F238E27FC236}">
                <a16:creationId xmlns:a16="http://schemas.microsoft.com/office/drawing/2014/main" id="{90511ECA-E42E-4E41-86BD-D4D827D05FA1}"/>
              </a:ext>
            </a:extLst>
          </p:cNvPr>
          <p:cNvSpPr>
            <a:spLocks noGrp="1"/>
          </p:cNvSpPr>
          <p:nvPr>
            <p:ph type="body" sz="quarter" idx="13" hasCustomPrompt="1"/>
          </p:nvPr>
        </p:nvSpPr>
        <p:spPr>
          <a:xfrm>
            <a:off x="563370" y="1191570"/>
            <a:ext cx="11081177" cy="519672"/>
          </a:xfrm>
        </p:spPr>
        <p:txBody>
          <a:bodyPr anchor="ctr"/>
          <a:lstStyle>
            <a:lvl1pPr marL="0" indent="0">
              <a:buNone/>
              <a:defRPr sz="2200">
                <a:solidFill>
                  <a:schemeClr val="bg1"/>
                </a:solidFill>
                <a:latin typeface="+mj-lt"/>
              </a:defRPr>
            </a:lvl1pPr>
          </a:lstStyle>
          <a:p>
            <a:pPr lvl="0"/>
            <a:r>
              <a:rPr lang="en-US"/>
              <a:t>Subheading</a:t>
            </a:r>
          </a:p>
        </p:txBody>
      </p:sp>
      <p:sp>
        <p:nvSpPr>
          <p:cNvPr id="4" name="Footer Placeholder 3"/>
          <p:cNvSpPr>
            <a:spLocks noGrp="1"/>
          </p:cNvSpPr>
          <p:nvPr>
            <p:ph type="ftr" sz="quarter" idx="11"/>
          </p:nvPr>
        </p:nvSpPr>
        <p:spPr>
          <a:xfrm>
            <a:off x="4038601" y="6492717"/>
            <a:ext cx="4114800" cy="182880"/>
          </a:xfrm>
          <a:prstGeom prst="rect">
            <a:avLst/>
          </a:prstGeom>
        </p:spPr>
        <p:txBody>
          <a:bodyPr/>
          <a:lstStyle>
            <a:lvl1pPr>
              <a:defRPr>
                <a:solidFill>
                  <a:schemeClr val="bg1"/>
                </a:solidFill>
              </a:defRPr>
            </a:lvl1pPr>
          </a:lstStyle>
          <a:p>
            <a:endParaRPr lang="en-IN"/>
          </a:p>
        </p:txBody>
      </p:sp>
      <p:sp>
        <p:nvSpPr>
          <p:cNvPr id="7" name="Slide Number Placeholder 5">
            <a:extLst>
              <a:ext uri="{FF2B5EF4-FFF2-40B4-BE49-F238E27FC236}">
                <a16:creationId xmlns:a16="http://schemas.microsoft.com/office/drawing/2014/main" id="{3668EBDF-6910-4128-87F9-14E83FC783AF}"/>
              </a:ext>
            </a:extLst>
          </p:cNvPr>
          <p:cNvSpPr>
            <a:spLocks noGrp="1"/>
          </p:cNvSpPr>
          <p:nvPr>
            <p:ph type="sldNum" sz="quarter" idx="12"/>
          </p:nvPr>
        </p:nvSpPr>
        <p:spPr>
          <a:xfrm>
            <a:off x="11734144" y="6401594"/>
            <a:ext cx="366667" cy="365125"/>
          </a:xfrm>
          <a:prstGeom prst="rect">
            <a:avLst/>
          </a:prstGeom>
        </p:spPr>
        <p:txBody>
          <a:bodyPr/>
          <a:lstStyle>
            <a:lvl1pPr>
              <a:defRPr>
                <a:solidFill>
                  <a:schemeClr val="bg1"/>
                </a:solidFill>
              </a:defRPr>
            </a:lvl1pPr>
          </a:lstStyle>
          <a:p>
            <a:fld id="{7B76384A-BF72-4EC3-9EB1-950545506B9E}" type="slidenum">
              <a:rPr lang="en-IN" smtClean="0"/>
              <a:pPr/>
              <a:t>‹#›</a:t>
            </a:fld>
            <a:endParaRPr lang="en-IN"/>
          </a:p>
        </p:txBody>
      </p:sp>
    </p:spTree>
    <p:extLst>
      <p:ext uri="{BB962C8B-B14F-4D97-AF65-F5344CB8AC3E}">
        <p14:creationId xmlns:p14="http://schemas.microsoft.com/office/powerpoint/2010/main" val="2698135371"/>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Appendix">
    <p:bg>
      <p:bgPr>
        <a:solidFill>
          <a:schemeClr val="tx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3"/>
                </a:solidFill>
              </a:defRPr>
            </a:lvl1pPr>
          </a:lstStyle>
          <a:p>
            <a:r>
              <a:rPr lang="en-US"/>
              <a:t>Click to edit Master title style</a:t>
            </a:r>
          </a:p>
        </p:txBody>
      </p:sp>
    </p:spTree>
    <p:extLst>
      <p:ext uri="{BB962C8B-B14F-4D97-AF65-F5344CB8AC3E}">
        <p14:creationId xmlns:p14="http://schemas.microsoft.com/office/powerpoint/2010/main" val="2142442632"/>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E1667F-5928-4CA5-9E9A-6D60293DC9A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B4BB6F7-36B3-42CD-8196-337611403848}"/>
              </a:ext>
              <a:ext uri="{C183D7F6-B498-43B3-948B-1728B52AA6E4}">
                <adec:decorative xmlns:adec="http://schemas.microsoft.com/office/drawing/2017/decorative" val="1"/>
              </a:ext>
            </a:extLst>
          </p:cNvPr>
          <p:cNvSpPr/>
          <p:nvPr userDrawn="1"/>
        </p:nvSpPr>
        <p:spPr bwMode="auto">
          <a:xfrm>
            <a:off x="0" y="0"/>
            <a:ext cx="12188952" cy="6858000"/>
          </a:xfrm>
          <a:prstGeom prst="rect">
            <a:avLst/>
          </a:prstGeom>
          <a:gradFill flip="none" rotWithShape="1">
            <a:gsLst>
              <a:gs pos="0">
                <a:srgbClr val="000000">
                  <a:alpha val="46000"/>
                </a:srgbClr>
              </a:gs>
              <a:gs pos="100000">
                <a:srgbClr val="000000">
                  <a:alpha val="40000"/>
                </a:srgbClr>
              </a:gs>
              <a:gs pos="58000">
                <a:srgbClr val="000000">
                  <a:alpha val="84000"/>
                </a:srgb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cs typeface="Segoe UI" pitchFamily="34" charset="0"/>
            </a:endParaRPr>
          </a:p>
        </p:txBody>
      </p:sp>
      <p:sp>
        <p:nvSpPr>
          <p:cNvPr id="5" name="Rectangle 4">
            <a:extLst>
              <a:ext uri="{FF2B5EF4-FFF2-40B4-BE49-F238E27FC236}">
                <a16:creationId xmlns:a16="http://schemas.microsoft.com/office/drawing/2014/main" id="{E28EF33B-97ED-4DAA-8343-1B0FA38CDF74}"/>
              </a:ext>
              <a:ext uri="{C183D7F6-B498-43B3-948B-1728B52AA6E4}">
                <adec:decorative xmlns:adec="http://schemas.microsoft.com/office/drawing/2017/decorative" val="1"/>
              </a:ext>
            </a:extLst>
          </p:cNvPr>
          <p:cNvSpPr/>
          <p:nvPr userDrawn="1"/>
        </p:nvSpPr>
        <p:spPr bwMode="auto">
          <a:xfrm flipH="1">
            <a:off x="0" y="0"/>
            <a:ext cx="1335024" cy="6858000"/>
          </a:xfrm>
          <a:prstGeom prst="rect">
            <a:avLst/>
          </a:prstGeom>
          <a:gradFill flip="none" rotWithShape="1">
            <a:gsLst>
              <a:gs pos="0">
                <a:srgbClr val="000000">
                  <a:alpha val="0"/>
                </a:srgbClr>
              </a:gs>
              <a:gs pos="100000">
                <a:srgbClr val="000000"/>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9" tIns="146302" rIns="182879" bIns="146302" numCol="1" spcCol="0" rtlCol="0" fromWordArt="0" anchor="t" anchorCtr="0" forceAA="0" compatLnSpc="1">
            <a:prstTxWarp prst="textNoShape">
              <a:avLst/>
            </a:prstTxWarp>
            <a:noAutofit/>
          </a:bodyPr>
          <a:lstStyle/>
          <a:p>
            <a:pPr defTabSz="932519" fontAlgn="base">
              <a:spcBef>
                <a:spcPct val="0"/>
              </a:spcBef>
              <a:spcAft>
                <a:spcPct val="0"/>
              </a:spcAft>
            </a:pPr>
            <a:endParaRPr lang="en-US" sz="1999">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4F6D03B8-1E65-4B5E-B5AA-4770DA1FBEE5}"/>
              </a:ext>
            </a:extLst>
          </p:cNvPr>
          <p:cNvSpPr>
            <a:spLocks noGrp="1"/>
          </p:cNvSpPr>
          <p:nvPr>
            <p:ph type="title"/>
          </p:nvPr>
        </p:nvSpPr>
        <p:spPr>
          <a:xfrm>
            <a:off x="555413" y="2918699"/>
            <a:ext cx="11081177" cy="1020602"/>
          </a:xfrm>
        </p:spPr>
        <p:txBody>
          <a:bodyPr anchor="ctr"/>
          <a:lstStyle>
            <a:lvl1pPr algn="ctr">
              <a:defRPr sz="4801">
                <a:solidFill>
                  <a:schemeClr val="accent3"/>
                </a:solidFill>
              </a:defRPr>
            </a:lvl1pPr>
          </a:lstStyle>
          <a:p>
            <a:r>
              <a:rPr lang="en-US"/>
              <a:t>Click to edit Master title style</a:t>
            </a:r>
            <a:endParaRPr lang="en-IN"/>
          </a:p>
        </p:txBody>
      </p:sp>
    </p:spTree>
    <p:extLst>
      <p:ext uri="{BB962C8B-B14F-4D97-AF65-F5344CB8AC3E}">
        <p14:creationId xmlns:p14="http://schemas.microsoft.com/office/powerpoint/2010/main" val="664187320"/>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563370" y="1506067"/>
            <a:ext cx="11081177" cy="2396047"/>
          </a:xfrm>
          <a:prstGeom prst="rect">
            <a:avLst/>
          </a:prstGeom>
        </p:spPr>
        <p:txBody>
          <a:bodyPr/>
          <a:lstStyle>
            <a:lvl1pPr marL="284081" indent="-284081">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58847" indent="-274767">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2928" indent="-284081">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6467" indent="-22353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0008" indent="-223539">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3" y="6238878"/>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18"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a:xfrm>
            <a:off x="563370" y="473236"/>
            <a:ext cx="11081177" cy="1020602"/>
          </a:xfrm>
        </p:spPr>
        <p:txBody>
          <a:bodyPr/>
          <a:lstStyle>
            <a:lvl1pPr>
              <a:defRPr>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398581375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503754437"/>
      </p:ext>
    </p:extLst>
  </p:cSld>
  <p:clrMapOvr>
    <a:masterClrMapping/>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_Appendix">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C5EDF-361A-4236-B112-44913FF70957}"/>
              </a:ext>
            </a:extLst>
          </p:cNvPr>
          <p:cNvSpPr>
            <a:spLocks noGrp="1"/>
          </p:cNvSpPr>
          <p:nvPr>
            <p:ph type="title"/>
          </p:nvPr>
        </p:nvSpPr>
        <p:spPr>
          <a:xfrm>
            <a:off x="563370" y="2918699"/>
            <a:ext cx="11081177" cy="1020602"/>
          </a:xfrm>
        </p:spPr>
        <p:txBody>
          <a:bodyPr anchor="ctr"/>
          <a:lstStyle>
            <a:lvl1pPr>
              <a:defRPr sz="3200">
                <a:solidFill>
                  <a:schemeClr val="accent1"/>
                </a:solidFill>
              </a:defRPr>
            </a:lvl1pPr>
          </a:lstStyle>
          <a:p>
            <a:r>
              <a:rPr lang="en-US"/>
              <a:t>Click to edit Master title style</a:t>
            </a:r>
          </a:p>
        </p:txBody>
      </p:sp>
    </p:spTree>
    <p:extLst>
      <p:ext uri="{BB962C8B-B14F-4D97-AF65-F5344CB8AC3E}">
        <p14:creationId xmlns:p14="http://schemas.microsoft.com/office/powerpoint/2010/main" val="3887840281"/>
      </p:ext>
    </p:extLst>
  </p:cSld>
  <p:clrMapOvr>
    <a:masterClrMapping/>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4207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14" Type="http://schemas.openxmlformats.org/officeDocument/2006/relationships/slideLayout" Target="../slideLayouts/slideLayout114.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theme" Target="../theme/theme1.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image" Target="../media/image1.emf"/><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26" Type="http://schemas.openxmlformats.org/officeDocument/2006/relationships/slideLayout" Target="../slideLayouts/slideLayout140.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slideLayout" Target="../slideLayouts/slideLayout139.xml"/><Relationship Id="rId33" Type="http://schemas.openxmlformats.org/officeDocument/2006/relationships/image" Target="../media/image1.emf"/><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29" Type="http://schemas.openxmlformats.org/officeDocument/2006/relationships/slideLayout" Target="../slideLayouts/slideLayout143.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slideLayout" Target="../slideLayouts/slideLayout138.xml"/><Relationship Id="rId32" Type="http://schemas.openxmlformats.org/officeDocument/2006/relationships/theme" Target="../theme/theme2.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28" Type="http://schemas.openxmlformats.org/officeDocument/2006/relationships/slideLayout" Target="../slideLayouts/slideLayout142.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31" Type="http://schemas.openxmlformats.org/officeDocument/2006/relationships/slideLayout" Target="../slideLayouts/slideLayout145.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 Id="rId27" Type="http://schemas.openxmlformats.org/officeDocument/2006/relationships/slideLayout" Target="../slideLayouts/slideLayout141.xml"/><Relationship Id="rId30" Type="http://schemas.openxmlformats.org/officeDocument/2006/relationships/slideLayout" Target="../slideLayouts/slideLayout144.xml"/><Relationship Id="rId8" Type="http://schemas.openxmlformats.org/officeDocument/2006/relationships/slideLayout" Target="../slideLayouts/slideLayout12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8.xml"/><Relationship Id="rId18" Type="http://schemas.openxmlformats.org/officeDocument/2006/relationships/slideLayout" Target="../slideLayouts/slideLayout163.xml"/><Relationship Id="rId26" Type="http://schemas.openxmlformats.org/officeDocument/2006/relationships/slideLayout" Target="../slideLayouts/slideLayout171.xml"/><Relationship Id="rId39" Type="http://schemas.openxmlformats.org/officeDocument/2006/relationships/slideLayout" Target="../slideLayouts/slideLayout184.xml"/><Relationship Id="rId21" Type="http://schemas.openxmlformats.org/officeDocument/2006/relationships/slideLayout" Target="../slideLayouts/slideLayout166.xml"/><Relationship Id="rId34" Type="http://schemas.openxmlformats.org/officeDocument/2006/relationships/slideLayout" Target="../slideLayouts/slideLayout179.xml"/><Relationship Id="rId42" Type="http://schemas.openxmlformats.org/officeDocument/2006/relationships/slideLayout" Target="../slideLayouts/slideLayout187.xml"/><Relationship Id="rId47" Type="http://schemas.openxmlformats.org/officeDocument/2006/relationships/slideLayout" Target="../slideLayouts/slideLayout192.xml"/><Relationship Id="rId7" Type="http://schemas.openxmlformats.org/officeDocument/2006/relationships/slideLayout" Target="../slideLayouts/slideLayout152.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29" Type="http://schemas.openxmlformats.org/officeDocument/2006/relationships/slideLayout" Target="../slideLayouts/slideLayout174.xml"/><Relationship Id="rId11" Type="http://schemas.openxmlformats.org/officeDocument/2006/relationships/slideLayout" Target="../slideLayouts/slideLayout156.xml"/><Relationship Id="rId24" Type="http://schemas.openxmlformats.org/officeDocument/2006/relationships/slideLayout" Target="../slideLayouts/slideLayout169.xml"/><Relationship Id="rId32" Type="http://schemas.openxmlformats.org/officeDocument/2006/relationships/slideLayout" Target="../slideLayouts/slideLayout177.xml"/><Relationship Id="rId37" Type="http://schemas.openxmlformats.org/officeDocument/2006/relationships/slideLayout" Target="../slideLayouts/slideLayout182.xml"/><Relationship Id="rId40" Type="http://schemas.openxmlformats.org/officeDocument/2006/relationships/slideLayout" Target="../slideLayouts/slideLayout185.xml"/><Relationship Id="rId45" Type="http://schemas.openxmlformats.org/officeDocument/2006/relationships/slideLayout" Target="../slideLayouts/slideLayout190.xml"/><Relationship Id="rId5" Type="http://schemas.openxmlformats.org/officeDocument/2006/relationships/slideLayout" Target="../slideLayouts/slideLayout150.xml"/><Relationship Id="rId15" Type="http://schemas.openxmlformats.org/officeDocument/2006/relationships/slideLayout" Target="../slideLayouts/slideLayout160.xml"/><Relationship Id="rId23" Type="http://schemas.openxmlformats.org/officeDocument/2006/relationships/slideLayout" Target="../slideLayouts/slideLayout168.xml"/><Relationship Id="rId28" Type="http://schemas.openxmlformats.org/officeDocument/2006/relationships/slideLayout" Target="../slideLayouts/slideLayout173.xml"/><Relationship Id="rId36" Type="http://schemas.openxmlformats.org/officeDocument/2006/relationships/slideLayout" Target="../slideLayouts/slideLayout181.xml"/><Relationship Id="rId49" Type="http://schemas.openxmlformats.org/officeDocument/2006/relationships/image" Target="../media/image46.png"/><Relationship Id="rId10" Type="http://schemas.openxmlformats.org/officeDocument/2006/relationships/slideLayout" Target="../slideLayouts/slideLayout155.xml"/><Relationship Id="rId19" Type="http://schemas.openxmlformats.org/officeDocument/2006/relationships/slideLayout" Target="../slideLayouts/slideLayout164.xml"/><Relationship Id="rId31" Type="http://schemas.openxmlformats.org/officeDocument/2006/relationships/slideLayout" Target="../slideLayouts/slideLayout176.xml"/><Relationship Id="rId44" Type="http://schemas.openxmlformats.org/officeDocument/2006/relationships/slideLayout" Target="../slideLayouts/slideLayout189.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 Id="rId22" Type="http://schemas.openxmlformats.org/officeDocument/2006/relationships/slideLayout" Target="../slideLayouts/slideLayout167.xml"/><Relationship Id="rId27" Type="http://schemas.openxmlformats.org/officeDocument/2006/relationships/slideLayout" Target="../slideLayouts/slideLayout172.xml"/><Relationship Id="rId30" Type="http://schemas.openxmlformats.org/officeDocument/2006/relationships/slideLayout" Target="../slideLayouts/slideLayout175.xml"/><Relationship Id="rId35" Type="http://schemas.openxmlformats.org/officeDocument/2006/relationships/slideLayout" Target="../slideLayouts/slideLayout180.xml"/><Relationship Id="rId43" Type="http://schemas.openxmlformats.org/officeDocument/2006/relationships/slideLayout" Target="../slideLayouts/slideLayout188.xml"/><Relationship Id="rId48" Type="http://schemas.openxmlformats.org/officeDocument/2006/relationships/theme" Target="../theme/theme3.xml"/><Relationship Id="rId8" Type="http://schemas.openxmlformats.org/officeDocument/2006/relationships/slideLayout" Target="../slideLayouts/slideLayout153.xml"/><Relationship Id="rId3" Type="http://schemas.openxmlformats.org/officeDocument/2006/relationships/slideLayout" Target="../slideLayouts/slideLayout148.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5" Type="http://schemas.openxmlformats.org/officeDocument/2006/relationships/slideLayout" Target="../slideLayouts/slideLayout170.xml"/><Relationship Id="rId33" Type="http://schemas.openxmlformats.org/officeDocument/2006/relationships/slideLayout" Target="../slideLayouts/slideLayout178.xml"/><Relationship Id="rId38" Type="http://schemas.openxmlformats.org/officeDocument/2006/relationships/slideLayout" Target="../slideLayouts/slideLayout183.xml"/><Relationship Id="rId46" Type="http://schemas.openxmlformats.org/officeDocument/2006/relationships/slideLayout" Target="../slideLayouts/slideLayout191.xml"/><Relationship Id="rId20" Type="http://schemas.openxmlformats.org/officeDocument/2006/relationships/slideLayout" Target="../slideLayouts/slideLayout165.xml"/><Relationship Id="rId41" Type="http://schemas.openxmlformats.org/officeDocument/2006/relationships/slideLayout" Target="../slideLayouts/slideLayout186.xml"/><Relationship Id="rId1" Type="http://schemas.openxmlformats.org/officeDocument/2006/relationships/slideLayout" Target="../slideLayouts/slideLayout146.xml"/><Relationship Id="rId6" Type="http://schemas.openxmlformats.org/officeDocument/2006/relationships/slideLayout" Target="../slideLayouts/slideLayout1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endParaRPr lang="en-US" dirty="0"/>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116" cstate="screen">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580" r:id="rId1"/>
    <p:sldLayoutId id="2147484609" r:id="rId2"/>
    <p:sldLayoutId id="2147484577" r:id="rId3"/>
    <p:sldLayoutId id="2147485286" r:id="rId4"/>
    <p:sldLayoutId id="2147485390" r:id="rId5"/>
    <p:sldLayoutId id="2147484610" r:id="rId6"/>
    <p:sldLayoutId id="2147485389" r:id="rId7"/>
    <p:sldLayoutId id="2147485395" r:id="rId8"/>
    <p:sldLayoutId id="2147485396" r:id="rId9"/>
    <p:sldLayoutId id="2147484710" r:id="rId10"/>
    <p:sldLayoutId id="2147484240" r:id="rId11"/>
    <p:sldLayoutId id="2147484910" r:id="rId12"/>
    <p:sldLayoutId id="2147484911" r:id="rId13"/>
    <p:sldLayoutId id="2147485050" r:id="rId14"/>
    <p:sldLayoutId id="2147485165" r:id="rId15"/>
    <p:sldLayoutId id="2147484941" r:id="rId16"/>
    <p:sldLayoutId id="2147484942" r:id="rId17"/>
    <p:sldLayoutId id="2147485162" r:id="rId18"/>
    <p:sldLayoutId id="2147484639" r:id="rId19"/>
    <p:sldLayoutId id="2147484943" r:id="rId20"/>
    <p:sldLayoutId id="2147484603" r:id="rId21"/>
    <p:sldLayoutId id="2147485324" r:id="rId22"/>
    <p:sldLayoutId id="2147485326" r:id="rId23"/>
    <p:sldLayoutId id="2147485327" r:id="rId24"/>
    <p:sldLayoutId id="2147485328" r:id="rId25"/>
    <p:sldLayoutId id="2147485329" r:id="rId26"/>
    <p:sldLayoutId id="2147485330" r:id="rId27"/>
    <p:sldLayoutId id="2147485325" r:id="rId28"/>
    <p:sldLayoutId id="2147485331" r:id="rId29"/>
    <p:sldLayoutId id="2147485332" r:id="rId30"/>
    <p:sldLayoutId id="2147485366" r:id="rId31"/>
    <p:sldLayoutId id="2147485333" r:id="rId32"/>
    <p:sldLayoutId id="2147485334" r:id="rId33"/>
    <p:sldLayoutId id="2147485394" r:id="rId34"/>
    <p:sldLayoutId id="2147485340" r:id="rId35"/>
    <p:sldLayoutId id="2147485346" r:id="rId36"/>
    <p:sldLayoutId id="2147485349" r:id="rId37"/>
    <p:sldLayoutId id="2147485351" r:id="rId38"/>
    <p:sldLayoutId id="2147485369" r:id="rId39"/>
    <p:sldLayoutId id="2147485363" r:id="rId40"/>
    <p:sldLayoutId id="2147485370" r:id="rId41"/>
    <p:sldLayoutId id="2147484833" r:id="rId42"/>
    <p:sldLayoutId id="2147484834" r:id="rId43"/>
    <p:sldLayoutId id="2147484835" r:id="rId44"/>
    <p:sldLayoutId id="2147485385" r:id="rId45"/>
    <p:sldLayoutId id="2147485387" r:id="rId46"/>
    <p:sldLayoutId id="2147485382" r:id="rId47"/>
    <p:sldLayoutId id="2147484922" r:id="rId48"/>
    <p:sldLayoutId id="2147484923" r:id="rId49"/>
    <p:sldLayoutId id="2147485287" r:id="rId50"/>
    <p:sldLayoutId id="2147484924" r:id="rId51"/>
    <p:sldLayoutId id="2147484839" r:id="rId52"/>
    <p:sldLayoutId id="2147484840" r:id="rId53"/>
    <p:sldLayoutId id="2147485383" r:id="rId54"/>
    <p:sldLayoutId id="2147484841" r:id="rId55"/>
    <p:sldLayoutId id="2147484842" r:id="rId56"/>
    <p:sldLayoutId id="2147484843" r:id="rId57"/>
    <p:sldLayoutId id="2147484938" r:id="rId58"/>
    <p:sldLayoutId id="2147484939" r:id="rId59"/>
    <p:sldLayoutId id="2147484940" r:id="rId60"/>
    <p:sldLayoutId id="2147485161" r:id="rId61"/>
    <p:sldLayoutId id="2147485152" r:id="rId62"/>
    <p:sldLayoutId id="2147485153" r:id="rId63"/>
    <p:sldLayoutId id="2147485154" r:id="rId64"/>
    <p:sldLayoutId id="2147485379" r:id="rId65"/>
    <p:sldLayoutId id="2147485380" r:id="rId66"/>
    <p:sldLayoutId id="2147485381" r:id="rId67"/>
    <p:sldLayoutId id="2147484944" r:id="rId68"/>
    <p:sldLayoutId id="2147484945" r:id="rId69"/>
    <p:sldLayoutId id="2147485372" r:id="rId70"/>
    <p:sldLayoutId id="2147485373" r:id="rId71"/>
    <p:sldLayoutId id="2147485388" r:id="rId72"/>
    <p:sldLayoutId id="2147485296" r:id="rId73"/>
    <p:sldLayoutId id="2147485392" r:id="rId74"/>
    <p:sldLayoutId id="2147485393" r:id="rId75"/>
    <p:sldLayoutId id="2147485368" r:id="rId76"/>
    <p:sldLayoutId id="2147485367" r:id="rId77"/>
    <p:sldLayoutId id="2147485292" r:id="rId78"/>
    <p:sldLayoutId id="2147485294" r:id="rId79"/>
    <p:sldLayoutId id="2147485338" r:id="rId80"/>
    <p:sldLayoutId id="2147485339" r:id="rId81"/>
    <p:sldLayoutId id="2147485360" r:id="rId82"/>
    <p:sldLayoutId id="2147485364" r:id="rId83"/>
    <p:sldLayoutId id="2147485365" r:id="rId84"/>
    <p:sldLayoutId id="2147485352" r:id="rId85"/>
    <p:sldLayoutId id="2147485353" r:id="rId86"/>
    <p:sldLayoutId id="2147485354" r:id="rId87"/>
    <p:sldLayoutId id="2147485355" r:id="rId88"/>
    <p:sldLayoutId id="2147485356" r:id="rId89"/>
    <p:sldLayoutId id="2147485374" r:id="rId90"/>
    <p:sldLayoutId id="2147485375" r:id="rId91"/>
    <p:sldLayoutId id="2147485376" r:id="rId92"/>
    <p:sldLayoutId id="2147485377" r:id="rId93"/>
    <p:sldLayoutId id="2147485378" r:id="rId94"/>
    <p:sldLayoutId id="2147485137" r:id="rId95"/>
    <p:sldLayoutId id="2147485138" r:id="rId96"/>
    <p:sldLayoutId id="2147485139" r:id="rId97"/>
    <p:sldLayoutId id="2147485140" r:id="rId98"/>
    <p:sldLayoutId id="2147485141" r:id="rId99"/>
    <p:sldLayoutId id="2147485142" r:id="rId100"/>
    <p:sldLayoutId id="2147484249" r:id="rId101"/>
    <p:sldLayoutId id="2147484640" r:id="rId102"/>
    <p:sldLayoutId id="2147485288" r:id="rId103"/>
    <p:sldLayoutId id="2147485290" r:id="rId104"/>
    <p:sldLayoutId id="2147485289" r:id="rId105"/>
    <p:sldLayoutId id="2147485291" r:id="rId106"/>
    <p:sldLayoutId id="2147484584" r:id="rId107"/>
    <p:sldLayoutId id="2147484583" r:id="rId108"/>
    <p:sldLayoutId id="2147484671" r:id="rId109"/>
    <p:sldLayoutId id="2147484673" r:id="rId110"/>
    <p:sldLayoutId id="2147485391" r:id="rId111"/>
    <p:sldLayoutId id="2147484299" r:id="rId112"/>
    <p:sldLayoutId id="2147484263" r:id="rId113"/>
    <p:sldLayoutId id="2147485430" r:id="rId114"/>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userDrawn="1">
          <p15:clr>
            <a:srgbClr val="C35EA4"/>
          </p15:clr>
        </p15:guide>
        <p15:guide id="17" pos="7313" userDrawn="1">
          <p15:clr>
            <a:srgbClr val="C35EA4"/>
          </p15:clr>
        </p15:guide>
        <p15:guide id="25" orient="horz" pos="369" userDrawn="1">
          <p15:clr>
            <a:srgbClr val="C35EA4"/>
          </p15:clr>
        </p15:guide>
        <p15:guide id="26" orient="horz" pos="3949" userDrawn="1">
          <p15:clr>
            <a:srgbClr val="C35EA4"/>
          </p15:clr>
        </p15:guide>
        <p15:guide id="27" orient="horz" pos="184" userDrawn="1">
          <p15:clr>
            <a:srgbClr val="A4A3A4"/>
          </p15:clr>
        </p15:guide>
        <p15:guide id="28" pos="185" userDrawn="1">
          <p15:clr>
            <a:srgbClr val="A4A3A4"/>
          </p15:clr>
        </p15:guide>
        <p15:guide id="29" orient="horz" pos="4135" userDrawn="1">
          <p15:clr>
            <a:srgbClr val="A4A3A4"/>
          </p15:clr>
        </p15:guide>
        <p15:guide id="30" pos="7495"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3" cstate="screen">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4090940158"/>
      </p:ext>
    </p:extLst>
  </p:cSld>
  <p:clrMap bg1="lt1" tx1="dk1" bg2="lt2" tx2="dk2" accent1="accent1" accent2="accent2" accent3="accent3" accent4="accent4" accent5="accent5" accent6="accent6" hlink="hlink" folHlink="folHlink"/>
  <p:sldLayoutIdLst>
    <p:sldLayoutId id="2147485398" r:id="rId1"/>
    <p:sldLayoutId id="2147485399" r:id="rId2"/>
    <p:sldLayoutId id="2147485400" r:id="rId3"/>
    <p:sldLayoutId id="2147485401" r:id="rId4"/>
    <p:sldLayoutId id="2147485402" r:id="rId5"/>
    <p:sldLayoutId id="2147485403" r:id="rId6"/>
    <p:sldLayoutId id="2147485404" r:id="rId7"/>
    <p:sldLayoutId id="2147485405" r:id="rId8"/>
    <p:sldLayoutId id="2147485406" r:id="rId9"/>
    <p:sldLayoutId id="2147485407" r:id="rId10"/>
    <p:sldLayoutId id="2147485408" r:id="rId11"/>
    <p:sldLayoutId id="2147485409" r:id="rId12"/>
    <p:sldLayoutId id="2147485410" r:id="rId13"/>
    <p:sldLayoutId id="2147485411" r:id="rId14"/>
    <p:sldLayoutId id="2147485412" r:id="rId15"/>
    <p:sldLayoutId id="2147485413" r:id="rId16"/>
    <p:sldLayoutId id="2147485414" r:id="rId17"/>
    <p:sldLayoutId id="2147485415" r:id="rId18"/>
    <p:sldLayoutId id="2147485416" r:id="rId19"/>
    <p:sldLayoutId id="2147485417" r:id="rId20"/>
    <p:sldLayoutId id="2147485418" r:id="rId21"/>
    <p:sldLayoutId id="2147485419" r:id="rId22"/>
    <p:sldLayoutId id="2147485420" r:id="rId23"/>
    <p:sldLayoutId id="2147485421" r:id="rId24"/>
    <p:sldLayoutId id="2147485422" r:id="rId25"/>
    <p:sldLayoutId id="2147485423" r:id="rId26"/>
    <p:sldLayoutId id="2147485424" r:id="rId27"/>
    <p:sldLayoutId id="2147485425" r:id="rId28"/>
    <p:sldLayoutId id="2147485426" r:id="rId29"/>
    <p:sldLayoutId id="2147485427" r:id="rId30"/>
    <p:sldLayoutId id="2147485428" r:id="rId3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95" y="556382"/>
            <a:ext cx="11303917" cy="813819"/>
          </a:xfrm>
          <a:prstGeom prst="rect">
            <a:avLst/>
          </a:prstGeom>
        </p:spPr>
        <p:txBody>
          <a:bodyPr vert="horz" wrap="square" lIns="0" tIns="91440" rIns="146304" bIns="91440" rtlCol="0" anchor="t">
            <a:noAutofit/>
          </a:bodyPr>
          <a:lstStyle/>
          <a:p>
            <a:r>
              <a:rPr lang="en-US"/>
              <a:t>Heading Segoe UI </a:t>
            </a:r>
            <a:r>
              <a:rPr lang="en-US" err="1"/>
              <a:t>Semibold</a:t>
            </a:r>
            <a:r>
              <a:rPr lang="en-US"/>
              <a:t> 28/32</a:t>
            </a:r>
          </a:p>
        </p:txBody>
      </p:sp>
      <p:sp>
        <p:nvSpPr>
          <p:cNvPr id="4" name="Text Placeholder 3"/>
          <p:cNvSpPr>
            <a:spLocks noGrp="1"/>
          </p:cNvSpPr>
          <p:nvPr>
            <p:ph type="body" idx="1"/>
          </p:nvPr>
        </p:nvSpPr>
        <p:spPr>
          <a:xfrm>
            <a:off x="455994" y="1817561"/>
            <a:ext cx="11231768" cy="2021853"/>
          </a:xfrm>
          <a:prstGeom prst="rect">
            <a:avLst/>
          </a:prstGeom>
        </p:spPr>
        <p:txBody>
          <a:bodyPr vert="horz" wrap="square" lIns="0" tIns="91440" rIns="146304" bIns="91440" rtlCol="0">
            <a:spAutoFit/>
          </a:bodyPr>
          <a:lstStyle/>
          <a:p>
            <a:pPr lvl="1"/>
            <a:r>
              <a:rPr lang="en-US"/>
              <a:t>Large: subhead Segoe UI Regular 20/24</a:t>
            </a:r>
          </a:p>
          <a:p>
            <a:pPr lvl="1"/>
            <a:endParaRPr lang="en-US"/>
          </a:p>
          <a:p>
            <a:pPr lvl="2"/>
            <a:r>
              <a:rPr lang="en-US"/>
              <a:t>Medium: paragraph heading Segoe UI </a:t>
            </a:r>
            <a:r>
              <a:rPr lang="en-US" err="1"/>
              <a:t>Semibold</a:t>
            </a:r>
            <a:r>
              <a:rPr lang="en-US"/>
              <a:t> 14/18</a:t>
            </a:r>
          </a:p>
          <a:p>
            <a:pPr lvl="3"/>
            <a:r>
              <a:rPr lang="en-US"/>
              <a:t>Medium: paragraph body copy Segoe UI Regular 14/18</a:t>
            </a:r>
          </a:p>
          <a:p>
            <a:pPr lvl="3"/>
            <a:endParaRPr lang="en-US"/>
          </a:p>
          <a:p>
            <a:pPr lvl="4"/>
            <a:r>
              <a:rPr lang="en-US"/>
              <a:t>Small: caption heading Segoe UI Bold 10/12</a:t>
            </a:r>
          </a:p>
          <a:p>
            <a:pPr lvl="6"/>
            <a:r>
              <a:rPr lang="en-US"/>
              <a:t>Small: caption body copy Segoe UI Regular 10/12</a:t>
            </a:r>
          </a:p>
          <a:p>
            <a:pPr lvl="6"/>
            <a:endParaRPr lang="en-US"/>
          </a:p>
          <a:p>
            <a:pPr lvl="6"/>
            <a:endParaRPr lang="en-US"/>
          </a:p>
        </p:txBody>
      </p:sp>
      <p:pic>
        <p:nvPicPr>
          <p:cNvPr id="7" name="Picture 6"/>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rot="5400000">
            <a:off x="9432278" y="2842060"/>
            <a:ext cx="6843271" cy="1164777"/>
          </a:xfrm>
          <a:prstGeom prst="rect">
            <a:avLst/>
          </a:prstGeom>
        </p:spPr>
      </p:pic>
    </p:spTree>
    <p:extLst>
      <p:ext uri="{BB962C8B-B14F-4D97-AF65-F5344CB8AC3E}">
        <p14:creationId xmlns:p14="http://schemas.microsoft.com/office/powerpoint/2010/main" val="2962749149"/>
      </p:ext>
    </p:extLst>
  </p:cSld>
  <p:clrMap bg1="lt1" tx1="dk1" bg2="lt2" tx2="dk2" accent1="accent1" accent2="accent2" accent3="accent3" accent4="accent4" accent5="accent5" accent6="accent6" hlink="hlink" folHlink="folHlink"/>
  <p:sldLayoutIdLst>
    <p:sldLayoutId id="2147485432" r:id="rId1"/>
    <p:sldLayoutId id="2147485433" r:id="rId2"/>
    <p:sldLayoutId id="2147485434" r:id="rId3"/>
    <p:sldLayoutId id="2147485435" r:id="rId4"/>
    <p:sldLayoutId id="2147485436" r:id="rId5"/>
    <p:sldLayoutId id="2147485437" r:id="rId6"/>
    <p:sldLayoutId id="2147485438" r:id="rId7"/>
    <p:sldLayoutId id="2147485439" r:id="rId8"/>
    <p:sldLayoutId id="2147485440" r:id="rId9"/>
    <p:sldLayoutId id="2147485441" r:id="rId10"/>
    <p:sldLayoutId id="2147485442" r:id="rId11"/>
    <p:sldLayoutId id="2147485443" r:id="rId12"/>
    <p:sldLayoutId id="2147485444" r:id="rId13"/>
    <p:sldLayoutId id="2147485445" r:id="rId14"/>
    <p:sldLayoutId id="2147485446" r:id="rId15"/>
    <p:sldLayoutId id="2147485447" r:id="rId16"/>
    <p:sldLayoutId id="2147485448" r:id="rId17"/>
    <p:sldLayoutId id="2147485449" r:id="rId18"/>
    <p:sldLayoutId id="2147485450" r:id="rId19"/>
    <p:sldLayoutId id="2147485451" r:id="rId20"/>
    <p:sldLayoutId id="2147485452" r:id="rId21"/>
    <p:sldLayoutId id="2147485453" r:id="rId22"/>
    <p:sldLayoutId id="2147485454" r:id="rId23"/>
    <p:sldLayoutId id="2147485455" r:id="rId24"/>
    <p:sldLayoutId id="2147485456" r:id="rId25"/>
    <p:sldLayoutId id="2147485457" r:id="rId26"/>
    <p:sldLayoutId id="2147485458" r:id="rId27"/>
    <p:sldLayoutId id="2147485459" r:id="rId28"/>
    <p:sldLayoutId id="2147485460" r:id="rId29"/>
    <p:sldLayoutId id="2147485461" r:id="rId30"/>
    <p:sldLayoutId id="2147485462" r:id="rId31"/>
    <p:sldLayoutId id="2147485463" r:id="rId32"/>
    <p:sldLayoutId id="2147485464" r:id="rId33"/>
    <p:sldLayoutId id="2147485465" r:id="rId34"/>
    <p:sldLayoutId id="2147485466" r:id="rId35"/>
    <p:sldLayoutId id="2147485467" r:id="rId36"/>
    <p:sldLayoutId id="2147485468" r:id="rId37"/>
    <p:sldLayoutId id="2147485469" r:id="rId38"/>
    <p:sldLayoutId id="2147485470" r:id="rId39"/>
    <p:sldLayoutId id="2147485471" r:id="rId40"/>
    <p:sldLayoutId id="2147485472" r:id="rId41"/>
    <p:sldLayoutId id="2147485473" r:id="rId42"/>
    <p:sldLayoutId id="2147485474" r:id="rId43"/>
    <p:sldLayoutId id="2147485475" r:id="rId44"/>
    <p:sldLayoutId id="2147485476" r:id="rId45"/>
    <p:sldLayoutId id="2147485477" r:id="rId46"/>
    <p:sldLayoutId id="2147485478" r:id="rId47"/>
  </p:sldLayoutIdLst>
  <p:transition>
    <p:fade/>
  </p:transition>
  <p:hf hdr="0" dt="0"/>
  <p:txStyles>
    <p:titleStyle>
      <a:lvl1pPr algn="l" defTabSz="914378" rtl="0" eaLnBrk="1" latinLnBrk="0" hangingPunct="1">
        <a:lnSpc>
          <a:spcPct val="90000"/>
        </a:lnSpc>
        <a:spcBef>
          <a:spcPct val="0"/>
        </a:spcBef>
        <a:buNone/>
        <a:defRPr lang="en-US" sz="2745" b="0" kern="1200" cap="none" spc="-49" baseline="0" dirty="0" smtClean="0">
          <a:ln w="3175">
            <a:noFill/>
          </a:ln>
          <a:solidFill>
            <a:srgbClr val="000000"/>
          </a:solidFill>
          <a:effectLst/>
          <a:latin typeface="+mj-lt"/>
          <a:ea typeface="+mn-ea"/>
          <a:cs typeface="Segoe UI" pitchFamily="34" charset="0"/>
        </a:defRPr>
      </a:lvl1pPr>
    </p:titleStyle>
    <p:bodyStyle>
      <a:lvl1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2353" kern="1200" spc="-49" baseline="0">
          <a:solidFill>
            <a:srgbClr val="000000"/>
          </a:solidFill>
          <a:latin typeface="+mj-lt"/>
          <a:ea typeface="+mn-ea"/>
          <a:cs typeface="+mn-cs"/>
        </a:defRPr>
      </a:lvl1pPr>
      <a:lvl2pPr marL="0" marR="0" indent="0" algn="l" defTabSz="914378"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0" marR="0" indent="0" algn="l" defTabSz="914378" rtl="0" eaLnBrk="1" fontAlgn="auto" latinLnBrk="0" hangingPunct="1">
        <a:lnSpc>
          <a:spcPct val="100000"/>
        </a:lnSpc>
        <a:spcBef>
          <a:spcPts val="0"/>
        </a:spcBef>
        <a:spcAft>
          <a:spcPts val="0"/>
        </a:spcAft>
        <a:buClrTx/>
        <a:buSzPct val="90000"/>
        <a:buFont typeface="Wingdings" panose="05000000000000000000" pitchFamily="2" charset="2"/>
        <a:buNone/>
        <a:tabLst/>
        <a:defRPr sz="981" b="1" kern="1200" spc="0" baseline="0">
          <a:solidFill>
            <a:srgbClr val="000000"/>
          </a:solidFill>
          <a:latin typeface="+mn-lt"/>
          <a:ea typeface="+mn-ea"/>
          <a:cs typeface="+mn-cs"/>
        </a:defRPr>
      </a:lvl5pPr>
      <a:lvl6pPr marL="2285944" indent="0" algn="l" defTabSz="914378"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78" rtl="0" eaLnBrk="1" latinLnBrk="0" hangingPunct="1">
        <a:lnSpc>
          <a:spcPct val="100000"/>
        </a:lnSpc>
        <a:spcBef>
          <a:spcPts val="0"/>
        </a:spcBef>
        <a:spcAft>
          <a:spcPts val="0"/>
        </a:spcAft>
        <a:buFont typeface="Arial" pitchFamily="34" charset="0"/>
        <a:buNone/>
        <a:defRPr sz="981" kern="1200">
          <a:solidFill>
            <a:srgbClr val="000000"/>
          </a:solidFill>
          <a:latin typeface="+mn-lt"/>
          <a:ea typeface="+mn-ea"/>
          <a:cs typeface="+mn-cs"/>
        </a:defRPr>
      </a:lvl7pPr>
      <a:lvl8pPr marL="342891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108" indent="-228595" algn="l" defTabSz="91437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78" rtl="0" eaLnBrk="1" latinLnBrk="0" hangingPunct="1">
        <a:defRPr sz="1765" kern="1200">
          <a:solidFill>
            <a:schemeClr val="tx1"/>
          </a:solidFill>
          <a:latin typeface="+mn-lt"/>
          <a:ea typeface="+mn-ea"/>
          <a:cs typeface="+mn-cs"/>
        </a:defRPr>
      </a:lvl1pPr>
      <a:lvl2pPr marL="457189" algn="l" defTabSz="914378" rtl="0" eaLnBrk="1" latinLnBrk="0" hangingPunct="1">
        <a:defRPr sz="1765" kern="1200">
          <a:solidFill>
            <a:schemeClr val="tx1"/>
          </a:solidFill>
          <a:latin typeface="+mn-lt"/>
          <a:ea typeface="+mn-ea"/>
          <a:cs typeface="+mn-cs"/>
        </a:defRPr>
      </a:lvl2pPr>
      <a:lvl3pPr marL="914378" algn="l" defTabSz="914378" rtl="0" eaLnBrk="1" latinLnBrk="0" hangingPunct="1">
        <a:defRPr sz="1765" kern="1200">
          <a:solidFill>
            <a:schemeClr val="tx1"/>
          </a:solidFill>
          <a:latin typeface="+mn-lt"/>
          <a:ea typeface="+mn-ea"/>
          <a:cs typeface="+mn-cs"/>
        </a:defRPr>
      </a:lvl3pPr>
      <a:lvl4pPr marL="1371567" algn="l" defTabSz="914378" rtl="0" eaLnBrk="1" latinLnBrk="0" hangingPunct="1">
        <a:defRPr sz="1765" kern="1200">
          <a:solidFill>
            <a:schemeClr val="tx1"/>
          </a:solidFill>
          <a:latin typeface="+mn-lt"/>
          <a:ea typeface="+mn-ea"/>
          <a:cs typeface="+mn-cs"/>
        </a:defRPr>
      </a:lvl4pPr>
      <a:lvl5pPr marL="1828756" algn="l" defTabSz="914378" rtl="0" eaLnBrk="1" latinLnBrk="0" hangingPunct="1">
        <a:defRPr sz="1765" kern="1200">
          <a:solidFill>
            <a:schemeClr val="tx1"/>
          </a:solidFill>
          <a:latin typeface="+mn-lt"/>
          <a:ea typeface="+mn-ea"/>
          <a:cs typeface="+mn-cs"/>
        </a:defRPr>
      </a:lvl5pPr>
      <a:lvl6pPr marL="2285946" algn="l" defTabSz="914378" rtl="0" eaLnBrk="1" latinLnBrk="0" hangingPunct="1">
        <a:defRPr sz="1765" kern="1200">
          <a:solidFill>
            <a:schemeClr val="tx1"/>
          </a:solidFill>
          <a:latin typeface="+mn-lt"/>
          <a:ea typeface="+mn-ea"/>
          <a:cs typeface="+mn-cs"/>
        </a:defRPr>
      </a:lvl6pPr>
      <a:lvl7pPr marL="2743134" algn="l" defTabSz="914378" rtl="0" eaLnBrk="1" latinLnBrk="0" hangingPunct="1">
        <a:defRPr sz="1765" kern="1200">
          <a:solidFill>
            <a:schemeClr val="tx1"/>
          </a:solidFill>
          <a:latin typeface="+mn-lt"/>
          <a:ea typeface="+mn-ea"/>
          <a:cs typeface="+mn-cs"/>
        </a:defRPr>
      </a:lvl7pPr>
      <a:lvl8pPr marL="3200323" algn="l" defTabSz="914378" rtl="0" eaLnBrk="1" latinLnBrk="0" hangingPunct="1">
        <a:defRPr sz="1765" kern="1200">
          <a:solidFill>
            <a:schemeClr val="tx1"/>
          </a:solidFill>
          <a:latin typeface="+mn-lt"/>
          <a:ea typeface="+mn-ea"/>
          <a:cs typeface="+mn-cs"/>
        </a:defRPr>
      </a:lvl8pPr>
      <a:lvl9pPr marL="3657513" algn="l" defTabSz="914378"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1" pos="1349">
          <p15:clr>
            <a:srgbClr val="C35EA4"/>
          </p15:clr>
        </p15:guide>
        <p15:guide id="32" pos="1528">
          <p15:clr>
            <a:srgbClr val="C35EA4"/>
          </p15:clr>
        </p15:guide>
        <p15:guide id="33" pos="2621">
          <p15:clr>
            <a:srgbClr val="C35EA4"/>
          </p15:clr>
        </p15:guide>
        <p15:guide id="34" pos="2765">
          <p15:clr>
            <a:srgbClr val="C35EA4"/>
          </p15:clr>
        </p15:guide>
        <p15:guide id="35" pos="3854">
          <p15:clr>
            <a:srgbClr val="C35EA4"/>
          </p15:clr>
        </p15:guide>
        <p15:guide id="36" pos="4003">
          <p15:clr>
            <a:srgbClr val="C35EA4"/>
          </p15:clr>
        </p15:guide>
        <p15:guide id="37" pos="5083">
          <p15:clr>
            <a:srgbClr val="C35EA4"/>
          </p15:clr>
        </p15:guide>
        <p15:guide id="38" pos="5230">
          <p15:clr>
            <a:srgbClr val="C35EA4"/>
          </p15:clr>
        </p15:guide>
        <p15:guide id="39" pos="6323">
          <p15:clr>
            <a:srgbClr val="C35EA4"/>
          </p15:clr>
        </p15:guide>
        <p15:guide id="40" pos="6469">
          <p15:clr>
            <a:srgbClr val="C35EA4"/>
          </p15:clr>
        </p15:guide>
        <p15:guide id="41" pos="269">
          <p15:clr>
            <a:srgbClr val="F26B43"/>
          </p15:clr>
        </p15:guide>
        <p15:guide id="42" pos="7565">
          <p15:clr>
            <a:srgbClr val="F26B43"/>
          </p15:clr>
        </p15:guide>
        <p15:guide id="43" orient="horz" pos="751">
          <p15:clr>
            <a:srgbClr val="5ACBF0"/>
          </p15:clr>
        </p15:guide>
        <p15:guide id="44" orient="horz" pos="1387">
          <p15:clr>
            <a:srgbClr val="5ACBF0"/>
          </p15:clr>
        </p15:guide>
        <p15:guide id="45" orient="horz" pos="605">
          <p15:clr>
            <a:srgbClr val="5ACBF0"/>
          </p15:clr>
        </p15:guide>
        <p15:guide id="46" orient="horz" pos="1514">
          <p15:clr>
            <a:srgbClr val="5ACBF0"/>
          </p15:clr>
        </p15:guide>
        <p15:guide id="47" orient="horz" pos="2130">
          <p15:clr>
            <a:srgbClr val="5ACBF0"/>
          </p15:clr>
        </p15:guide>
        <p15:guide id="48" orient="horz" pos="2299">
          <p15:clr>
            <a:srgbClr val="5ACBF0"/>
          </p15:clr>
        </p15:guide>
        <p15:guide id="49" orient="horz" pos="283">
          <p15:clr>
            <a:srgbClr val="F26B43"/>
          </p15:clr>
        </p15:guide>
        <p15:guide id="50" orient="horz" pos="4123">
          <p15:clr>
            <a:srgbClr val="F26B43"/>
          </p15:clr>
        </p15:guide>
        <p15:guide id="51" orient="horz" pos="2891">
          <p15:clr>
            <a:srgbClr val="5ACBF0"/>
          </p15:clr>
        </p15:guide>
        <p15:guide id="52" orient="horz" pos="3019">
          <p15:clr>
            <a:srgbClr val="5ACBF0"/>
          </p15:clr>
        </p15:guide>
        <p15:guide id="53" orient="horz" pos="3643">
          <p15:clr>
            <a:srgbClr val="5ACBF0"/>
          </p15:clr>
        </p15:guide>
        <p15:guide id="54" orient="horz" pos="3763">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7.xml.rels><?xml version="1.0" encoding="UTF-8" standalone="yes"?>
<Relationships xmlns="http://schemas.openxmlformats.org/package/2006/relationships"><Relationship Id="rId3" Type="http://schemas.openxmlformats.org/officeDocument/2006/relationships/hyperlink" Target="https://azure.microsoft.com/overview/cloudnative" TargetMode="External"/><Relationship Id="rId2" Type="http://schemas.openxmlformats.org/officeDocument/2006/relationships/notesSlide" Target="../notesSlides/notesSlide5.xml"/><Relationship Id="rId1" Type="http://schemas.openxmlformats.org/officeDocument/2006/relationships/slideLayout" Target="../slideLayouts/slideLayout1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1.xml"/></Relationships>
</file>

<file path=ppt/slides/_rels/slide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1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17.xml"/></Relationships>
</file>

<file path=ppt/slides/_rels/slide1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7.xml"/><Relationship Id="rId1" Type="http://schemas.openxmlformats.org/officeDocument/2006/relationships/slideLayout" Target="../slideLayouts/slideLayout121.xml"/><Relationship Id="rId4" Type="http://schemas.openxmlformats.org/officeDocument/2006/relationships/image" Target="NUL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6.xml"/></Relationships>
</file>

<file path=ppt/slides/_rels/slide14.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image" Target="../media/image83.png"/><Relationship Id="rId1" Type="http://schemas.openxmlformats.org/officeDocument/2006/relationships/slideLayout" Target="../slideLayouts/slideLayout166.xml"/><Relationship Id="rId5" Type="http://schemas.openxmlformats.org/officeDocument/2006/relationships/image" Target="../media/image86.svg"/><Relationship Id="rId4"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413CABEA-ACF5-442F-AE52-2EE40DA250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2" y="0"/>
            <a:ext cx="12190815" cy="6858000"/>
          </a:xfrm>
          <a:prstGeom prst="rect">
            <a:avLst/>
          </a:prstGeom>
        </p:spPr>
      </p:pic>
      <p:sp>
        <p:nvSpPr>
          <p:cNvPr id="4" name="Title 3">
            <a:extLst>
              <a:ext uri="{FF2B5EF4-FFF2-40B4-BE49-F238E27FC236}">
                <a16:creationId xmlns:a16="http://schemas.microsoft.com/office/drawing/2014/main" id="{F3185999-9C4D-408C-8B1B-B9233824951A}"/>
              </a:ext>
            </a:extLst>
          </p:cNvPr>
          <p:cNvSpPr>
            <a:spLocks noGrp="1"/>
          </p:cNvSpPr>
          <p:nvPr>
            <p:ph type="title"/>
          </p:nvPr>
        </p:nvSpPr>
        <p:spPr>
          <a:xfrm>
            <a:off x="5764947" y="456267"/>
            <a:ext cx="6078007" cy="1107996"/>
          </a:xfrm>
        </p:spPr>
        <p:txBody>
          <a:bodyPr/>
          <a:lstStyle/>
          <a:p>
            <a:r>
              <a:rPr lang="de-DE" dirty="0">
                <a:solidFill>
                  <a:schemeClr val="bg1"/>
                </a:solidFill>
              </a:rPr>
              <a:t>Überblick Microsoft Cloud Adoption Framework</a:t>
            </a:r>
          </a:p>
        </p:txBody>
      </p:sp>
    </p:spTree>
    <p:extLst>
      <p:ext uri="{BB962C8B-B14F-4D97-AF65-F5344CB8AC3E}">
        <p14:creationId xmlns:p14="http://schemas.microsoft.com/office/powerpoint/2010/main" val="337003530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02AE1D-363F-487A-99BF-D23CD500D1A3}"/>
              </a:ext>
            </a:extLst>
          </p:cNvPr>
          <p:cNvSpPr/>
          <p:nvPr/>
        </p:nvSpPr>
        <p:spPr>
          <a:xfrm>
            <a:off x="0" y="-22758"/>
            <a:ext cx="6330675" cy="68807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9D0533C8-6094-474F-93CD-5AF7A8640BE1}"/>
              </a:ext>
            </a:extLst>
          </p:cNvPr>
          <p:cNvSpPr/>
          <p:nvPr/>
        </p:nvSpPr>
        <p:spPr bwMode="auto">
          <a:xfrm>
            <a:off x="5268438" y="3111436"/>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5" name="TextBox 34" descr="Cloud Adoption Framework ">
            <a:extLst>
              <a:ext uri="{FF2B5EF4-FFF2-40B4-BE49-F238E27FC236}">
                <a16:creationId xmlns:a16="http://schemas.microsoft.com/office/drawing/2014/main" id="{B44E0FAA-8D0E-42FC-BD4F-CA8D589A63BF}"/>
              </a:ext>
            </a:extLst>
          </p:cNvPr>
          <p:cNvSpPr txBox="1"/>
          <p:nvPr/>
        </p:nvSpPr>
        <p:spPr>
          <a:xfrm>
            <a:off x="782672" y="2182375"/>
            <a:ext cx="4974013" cy="1754326"/>
          </a:xfrm>
          <a:prstGeom prst="rect">
            <a:avLst/>
          </a:prstGeom>
          <a:noFill/>
        </p:spPr>
        <p:txBody>
          <a:bodyPr wrap="square" rtlCol="0" anchor="t">
            <a:spAutoFit/>
          </a:bodyPr>
          <a:lstStyle/>
          <a:p>
            <a:pPr>
              <a:defRPr/>
            </a:pPr>
            <a:r>
              <a:rPr lang="en-US" sz="3600" spc="-50">
                <a:solidFill>
                  <a:srgbClr val="50E6FF"/>
                </a:solidFill>
                <a:latin typeface="Segoe UI Semibold"/>
              </a:rPr>
              <a:t>An iterative process that supports your business … as it evolves</a:t>
            </a:r>
          </a:p>
        </p:txBody>
      </p:sp>
      <p:grpSp>
        <p:nvGrpSpPr>
          <p:cNvPr id="177" name="Group 176">
            <a:extLst>
              <a:ext uri="{FF2B5EF4-FFF2-40B4-BE49-F238E27FC236}">
                <a16:creationId xmlns:a16="http://schemas.microsoft.com/office/drawing/2014/main" id="{10B8E034-F23B-4547-A5C7-6F7707734148}"/>
              </a:ext>
            </a:extLst>
          </p:cNvPr>
          <p:cNvGrpSpPr/>
          <p:nvPr/>
        </p:nvGrpSpPr>
        <p:grpSpPr>
          <a:xfrm>
            <a:off x="6591183" y="1114458"/>
            <a:ext cx="5240245" cy="4379474"/>
            <a:chOff x="6627670" y="1239263"/>
            <a:chExt cx="5240245" cy="4379474"/>
          </a:xfrm>
        </p:grpSpPr>
        <p:sp>
          <p:nvSpPr>
            <p:cNvPr id="10" name="Oval 9">
              <a:extLst>
                <a:ext uri="{FF2B5EF4-FFF2-40B4-BE49-F238E27FC236}">
                  <a16:creationId xmlns:a16="http://schemas.microsoft.com/office/drawing/2014/main" id="{930831E2-20CA-466E-939D-62AE80C594CA}"/>
                </a:ext>
                <a:ext uri="{C183D7F6-B498-43B3-948B-1728B52AA6E4}">
                  <adec:decorative xmlns:adec="http://schemas.microsoft.com/office/drawing/2017/decorative" val="1"/>
                </a:ext>
              </a:extLst>
            </p:cNvPr>
            <p:cNvSpPr/>
            <p:nvPr/>
          </p:nvSpPr>
          <p:spPr bwMode="auto">
            <a:xfrm>
              <a:off x="7097431" y="1239263"/>
              <a:ext cx="4402217" cy="437947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Oval 10">
              <a:extLst>
                <a:ext uri="{FF2B5EF4-FFF2-40B4-BE49-F238E27FC236}">
                  <a16:creationId xmlns:a16="http://schemas.microsoft.com/office/drawing/2014/main" id="{91F45FC3-4BAC-4509-8C7C-DA20025EB576}"/>
                </a:ext>
                <a:ext uri="{C183D7F6-B498-43B3-948B-1728B52AA6E4}">
                  <adec:decorative xmlns:adec="http://schemas.microsoft.com/office/drawing/2017/decorative" val="1"/>
                </a:ext>
              </a:extLst>
            </p:cNvPr>
            <p:cNvSpPr/>
            <p:nvPr/>
          </p:nvSpPr>
          <p:spPr bwMode="auto">
            <a:xfrm>
              <a:off x="8133151" y="2255214"/>
              <a:ext cx="2295563" cy="2283704"/>
            </a:xfrm>
            <a:prstGeom prst="ellipse">
              <a:avLst/>
            </a:prstGeom>
            <a:noFill/>
            <a:ln w="22225"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TextBox 11">
              <a:extLst>
                <a:ext uri="{FF2B5EF4-FFF2-40B4-BE49-F238E27FC236}">
                  <a16:creationId xmlns:a16="http://schemas.microsoft.com/office/drawing/2014/main" id="{ED29E357-BE4C-4B33-B974-14C7E63D1B12}"/>
                </a:ext>
              </a:extLst>
            </p:cNvPr>
            <p:cNvSpPr txBox="1"/>
            <p:nvPr/>
          </p:nvSpPr>
          <p:spPr>
            <a:xfrm>
              <a:off x="8574125" y="3471600"/>
              <a:ext cx="1426412" cy="221599"/>
            </a:xfrm>
            <a:prstGeom prst="rect">
              <a:avLst/>
            </a:prstGeom>
            <a:noFill/>
          </p:spPr>
          <p:txBody>
            <a:bodyPr wrap="none" lIns="0" tIns="0" rIns="0" bIns="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Define strategy</a:t>
              </a:r>
            </a:p>
          </p:txBody>
        </p:sp>
        <p:grpSp>
          <p:nvGrpSpPr>
            <p:cNvPr id="13" name="Group 12" descr="Cloud Adoption Framework ">
              <a:extLst>
                <a:ext uri="{FF2B5EF4-FFF2-40B4-BE49-F238E27FC236}">
                  <a16:creationId xmlns:a16="http://schemas.microsoft.com/office/drawing/2014/main" id="{D7A585BD-7681-47F4-94C3-3A7002052F76}"/>
                </a:ext>
              </a:extLst>
            </p:cNvPr>
            <p:cNvGrpSpPr/>
            <p:nvPr/>
          </p:nvGrpSpPr>
          <p:grpSpPr>
            <a:xfrm>
              <a:off x="8937835" y="1807117"/>
              <a:ext cx="721411" cy="890855"/>
              <a:chOff x="8704863" y="1784159"/>
              <a:chExt cx="717684" cy="890855"/>
            </a:xfrm>
          </p:grpSpPr>
          <p:sp>
            <p:nvSpPr>
              <p:cNvPr id="97" name="Oval 96">
                <a:extLst>
                  <a:ext uri="{FF2B5EF4-FFF2-40B4-BE49-F238E27FC236}">
                    <a16:creationId xmlns:a16="http://schemas.microsoft.com/office/drawing/2014/main" id="{624CB74D-E3CC-4E48-8108-C956DC6B48E4}"/>
                  </a:ext>
                </a:extLst>
              </p:cNvPr>
              <p:cNvSpPr/>
              <p:nvPr/>
            </p:nvSpPr>
            <p:spPr bwMode="auto">
              <a:xfrm>
                <a:off x="8704863" y="195733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98" name="TextBox 97">
                <a:extLst>
                  <a:ext uri="{FF2B5EF4-FFF2-40B4-BE49-F238E27FC236}">
                    <a16:creationId xmlns:a16="http://schemas.microsoft.com/office/drawing/2014/main" id="{064FCA81-2388-472A-B5B4-A030201C6314}"/>
                  </a:ext>
                </a:extLst>
              </p:cNvPr>
              <p:cNvSpPr txBox="1"/>
              <p:nvPr/>
            </p:nvSpPr>
            <p:spPr>
              <a:xfrm>
                <a:off x="8852177" y="1784159"/>
                <a:ext cx="400751"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1"/>
                    </a:solidFill>
                    <a:effectLst/>
                    <a:uLnTx/>
                    <a:uFillTx/>
                    <a:latin typeface="Segoe UI Semibold"/>
                    <a:ea typeface="+mn-lt"/>
                    <a:cs typeface="Calibri" panose="020F0502020204030204"/>
                  </a:rPr>
                  <a:t>Plan</a:t>
                </a:r>
              </a:p>
            </p:txBody>
          </p:sp>
        </p:grpSp>
        <p:grpSp>
          <p:nvGrpSpPr>
            <p:cNvPr id="15" name="Group 14" descr="Cloud Adoption Framework ">
              <a:extLst>
                <a:ext uri="{FF2B5EF4-FFF2-40B4-BE49-F238E27FC236}">
                  <a16:creationId xmlns:a16="http://schemas.microsoft.com/office/drawing/2014/main" id="{F5C73726-C9D2-47FD-8EFC-DA3F9B84B240}"/>
                </a:ext>
              </a:extLst>
            </p:cNvPr>
            <p:cNvGrpSpPr/>
            <p:nvPr/>
          </p:nvGrpSpPr>
          <p:grpSpPr>
            <a:xfrm>
              <a:off x="7976050" y="3797819"/>
              <a:ext cx="721411" cy="923933"/>
              <a:chOff x="7748044" y="3774861"/>
              <a:chExt cx="717684" cy="923933"/>
            </a:xfrm>
          </p:grpSpPr>
          <p:sp>
            <p:nvSpPr>
              <p:cNvPr id="77" name="Oval 76">
                <a:extLst>
                  <a:ext uri="{FF2B5EF4-FFF2-40B4-BE49-F238E27FC236}">
                    <a16:creationId xmlns:a16="http://schemas.microsoft.com/office/drawing/2014/main" id="{EB4C4940-5E80-4318-8A96-82225E5443F6}"/>
                  </a:ext>
                </a:extLst>
              </p:cNvPr>
              <p:cNvSpPr/>
              <p:nvPr/>
            </p:nvSpPr>
            <p:spPr bwMode="auto">
              <a:xfrm>
                <a:off x="7748044" y="3774861"/>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78" name="TextBox 77">
                <a:extLst>
                  <a:ext uri="{FF2B5EF4-FFF2-40B4-BE49-F238E27FC236}">
                    <a16:creationId xmlns:a16="http://schemas.microsoft.com/office/drawing/2014/main" id="{AE9A4962-208E-4DA7-B38D-D5E0ECDEE7FA}"/>
                  </a:ext>
                </a:extLst>
              </p:cNvPr>
              <p:cNvSpPr txBox="1"/>
              <p:nvPr/>
            </p:nvSpPr>
            <p:spPr>
              <a:xfrm>
                <a:off x="7762746" y="4452573"/>
                <a:ext cx="580287"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Adopt</a:t>
                </a:r>
              </a:p>
            </p:txBody>
          </p:sp>
        </p:grpSp>
        <p:sp>
          <p:nvSpPr>
            <p:cNvPr id="37" name="Oval 36">
              <a:extLst>
                <a:ext uri="{FF2B5EF4-FFF2-40B4-BE49-F238E27FC236}">
                  <a16:creationId xmlns:a16="http://schemas.microsoft.com/office/drawing/2014/main" id="{AA591A7E-DDF1-4EE3-B56C-C5E898568AFC}"/>
                </a:ext>
              </a:extLst>
            </p:cNvPr>
            <p:cNvSpPr/>
            <p:nvPr/>
          </p:nvSpPr>
          <p:spPr bwMode="auto">
            <a:xfrm>
              <a:off x="11205302" y="2904524"/>
              <a:ext cx="558551" cy="825265"/>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nvGrpSpPr>
            <p:cNvPr id="18" name="component solutions" descr="component solutions">
              <a:extLst>
                <a:ext uri="{FF2B5EF4-FFF2-40B4-BE49-F238E27FC236}">
                  <a16:creationId xmlns:a16="http://schemas.microsoft.com/office/drawing/2014/main" id="{2CD3EADD-C16B-4E1E-8FB8-973D3391B3FA}"/>
                </a:ext>
              </a:extLst>
            </p:cNvPr>
            <p:cNvGrpSpPr/>
            <p:nvPr/>
          </p:nvGrpSpPr>
          <p:grpSpPr>
            <a:xfrm>
              <a:off x="9054239" y="3004447"/>
              <a:ext cx="466183" cy="325266"/>
              <a:chOff x="-774701" y="4865688"/>
              <a:chExt cx="473075" cy="331788"/>
            </a:xfrm>
          </p:grpSpPr>
          <p:sp>
            <p:nvSpPr>
              <p:cNvPr id="19" name="Rectangle 932">
                <a:extLst>
                  <a:ext uri="{FF2B5EF4-FFF2-40B4-BE49-F238E27FC236}">
                    <a16:creationId xmlns:a16="http://schemas.microsoft.com/office/drawing/2014/main" id="{A647C8AF-A505-4CAD-8275-BAA39FF81095}"/>
                  </a:ext>
                </a:extLst>
              </p:cNvPr>
              <p:cNvSpPr>
                <a:spLocks noChangeArrowheads="1"/>
              </p:cNvSpPr>
              <p:nvPr/>
            </p:nvSpPr>
            <p:spPr bwMode="auto">
              <a:xfrm>
                <a:off x="-538163" y="5145088"/>
                <a:ext cx="117475" cy="127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0" name="Freeform 933">
                <a:extLst>
                  <a:ext uri="{FF2B5EF4-FFF2-40B4-BE49-F238E27FC236}">
                    <a16:creationId xmlns:a16="http://schemas.microsoft.com/office/drawing/2014/main" id="{85B26A86-614D-4504-ADB5-201F8F82238D}"/>
                  </a:ext>
                </a:extLst>
              </p:cNvPr>
              <p:cNvSpPr>
                <a:spLocks/>
              </p:cNvSpPr>
              <p:nvPr/>
            </p:nvSpPr>
            <p:spPr bwMode="auto">
              <a:xfrm>
                <a:off x="-425451" y="5127625"/>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1" name="Freeform 934">
                <a:extLst>
                  <a:ext uri="{FF2B5EF4-FFF2-40B4-BE49-F238E27FC236}">
                    <a16:creationId xmlns:a16="http://schemas.microsoft.com/office/drawing/2014/main" id="{D4E93E8A-7BDD-4E2E-9772-10DE4757C417}"/>
                  </a:ext>
                </a:extLst>
              </p:cNvPr>
              <p:cNvSpPr>
                <a:spLocks/>
              </p:cNvSpPr>
              <p:nvPr/>
            </p:nvSpPr>
            <p:spPr bwMode="auto">
              <a:xfrm>
                <a:off x="-542926" y="4908550"/>
                <a:ext cx="122237" cy="228600"/>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2" name="Rectangle 935">
                <a:extLst>
                  <a:ext uri="{FF2B5EF4-FFF2-40B4-BE49-F238E27FC236}">
                    <a16:creationId xmlns:a16="http://schemas.microsoft.com/office/drawing/2014/main" id="{8E77269B-FE48-4CB3-A920-1E35CC09985D}"/>
                  </a:ext>
                </a:extLst>
              </p:cNvPr>
              <p:cNvSpPr>
                <a:spLocks noChangeArrowheads="1"/>
              </p:cNvSpPr>
              <p:nvPr/>
            </p:nvSpPr>
            <p:spPr bwMode="auto">
              <a:xfrm>
                <a:off x="-357188" y="4914900"/>
                <a:ext cx="12700" cy="25400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3" name="Rectangle 936">
                <a:extLst>
                  <a:ext uri="{FF2B5EF4-FFF2-40B4-BE49-F238E27FC236}">
                    <a16:creationId xmlns:a16="http://schemas.microsoft.com/office/drawing/2014/main" id="{A5FE4E61-44CC-4B66-A407-4C46EDE0D97B}"/>
                  </a:ext>
                </a:extLst>
              </p:cNvPr>
              <p:cNvSpPr>
                <a:spLocks noChangeArrowheads="1"/>
              </p:cNvSpPr>
              <p:nvPr/>
            </p:nvSpPr>
            <p:spPr bwMode="auto">
              <a:xfrm>
                <a:off x="-519113" y="5027613"/>
                <a:ext cx="101600"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4" name="Rectangle 937">
                <a:extLst>
                  <a:ext uri="{FF2B5EF4-FFF2-40B4-BE49-F238E27FC236}">
                    <a16:creationId xmlns:a16="http://schemas.microsoft.com/office/drawing/2014/main" id="{4845DE93-214A-4530-A742-F9B7728E3D64}"/>
                  </a:ext>
                </a:extLst>
              </p:cNvPr>
              <p:cNvSpPr>
                <a:spLocks noChangeArrowheads="1"/>
              </p:cNvSpPr>
              <p:nvPr/>
            </p:nvSpPr>
            <p:spPr bwMode="auto">
              <a:xfrm>
                <a:off x="-715963" y="5027613"/>
                <a:ext cx="104775" cy="11113"/>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5" name="Oval 938">
                <a:extLst>
                  <a:ext uri="{FF2B5EF4-FFF2-40B4-BE49-F238E27FC236}">
                    <a16:creationId xmlns:a16="http://schemas.microsoft.com/office/drawing/2014/main" id="{3FA061FD-1E41-4FF7-8297-45BD55DA27CC}"/>
                  </a:ext>
                </a:extLst>
              </p:cNvPr>
              <p:cNvSpPr>
                <a:spLocks noChangeArrowheads="1"/>
              </p:cNvSpPr>
              <p:nvPr/>
            </p:nvSpPr>
            <p:spPr bwMode="auto">
              <a:xfrm>
                <a:off x="-400051" y="4865688"/>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6" name="Rectangle 939">
                <a:extLst>
                  <a:ext uri="{FF2B5EF4-FFF2-40B4-BE49-F238E27FC236}">
                    <a16:creationId xmlns:a16="http://schemas.microsoft.com/office/drawing/2014/main" id="{860DEBDC-9CE3-4D07-B8B2-C75639B8BB7B}"/>
                  </a:ext>
                </a:extLst>
              </p:cNvPr>
              <p:cNvSpPr>
                <a:spLocks noChangeArrowheads="1"/>
              </p:cNvSpPr>
              <p:nvPr/>
            </p:nvSpPr>
            <p:spPr bwMode="auto">
              <a:xfrm>
                <a:off x="-400051" y="4984750"/>
                <a:ext cx="98425" cy="9525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7" name="Oval 940">
                <a:extLst>
                  <a:ext uri="{FF2B5EF4-FFF2-40B4-BE49-F238E27FC236}">
                    <a16:creationId xmlns:a16="http://schemas.microsoft.com/office/drawing/2014/main" id="{7E181E61-5D63-4832-8CB1-FBA871D19EE9}"/>
                  </a:ext>
                </a:extLst>
              </p:cNvPr>
              <p:cNvSpPr>
                <a:spLocks noChangeArrowheads="1"/>
              </p:cNvSpPr>
              <p:nvPr/>
            </p:nvSpPr>
            <p:spPr bwMode="auto">
              <a:xfrm>
                <a:off x="-400051" y="5103813"/>
                <a:ext cx="98425" cy="93663"/>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8" name="Oval 941">
                <a:extLst>
                  <a:ext uri="{FF2B5EF4-FFF2-40B4-BE49-F238E27FC236}">
                    <a16:creationId xmlns:a16="http://schemas.microsoft.com/office/drawing/2014/main" id="{B1A0678E-D12F-4AD4-8AD2-283AE892DE78}"/>
                  </a:ext>
                </a:extLst>
              </p:cNvPr>
              <p:cNvSpPr>
                <a:spLocks noChangeArrowheads="1"/>
              </p:cNvSpPr>
              <p:nvPr/>
            </p:nvSpPr>
            <p:spPr bwMode="auto">
              <a:xfrm>
                <a:off x="-774701" y="4984750"/>
                <a:ext cx="100012"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29" name="Oval 942">
                <a:extLst>
                  <a:ext uri="{FF2B5EF4-FFF2-40B4-BE49-F238E27FC236}">
                    <a16:creationId xmlns:a16="http://schemas.microsoft.com/office/drawing/2014/main" id="{015F95CB-C85F-4998-96A9-4BA9B4644552}"/>
                  </a:ext>
                </a:extLst>
              </p:cNvPr>
              <p:cNvSpPr>
                <a:spLocks noChangeArrowheads="1"/>
              </p:cNvSpPr>
              <p:nvPr/>
            </p:nvSpPr>
            <p:spPr bwMode="auto">
              <a:xfrm>
                <a:off x="-587376" y="4984750"/>
                <a:ext cx="98425" cy="95250"/>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0" name="Rectangle 943">
                <a:extLst>
                  <a:ext uri="{FF2B5EF4-FFF2-40B4-BE49-F238E27FC236}">
                    <a16:creationId xmlns:a16="http://schemas.microsoft.com/office/drawing/2014/main" id="{BD7E2AA4-F608-4426-8F67-1830C529302C}"/>
                  </a:ext>
                </a:extLst>
              </p:cNvPr>
              <p:cNvSpPr>
                <a:spLocks noChangeArrowheads="1"/>
              </p:cNvSpPr>
              <p:nvPr/>
            </p:nvSpPr>
            <p:spPr bwMode="auto">
              <a:xfrm>
                <a:off x="-587376" y="4865688"/>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1" name="Rectangle 944" descr="component solutions">
                <a:extLst>
                  <a:ext uri="{FF2B5EF4-FFF2-40B4-BE49-F238E27FC236}">
                    <a16:creationId xmlns:a16="http://schemas.microsoft.com/office/drawing/2014/main" id="{3ABD7CF6-5D97-4A98-BFB2-56F9E99607B3}"/>
                  </a:ext>
                </a:extLst>
              </p:cNvPr>
              <p:cNvSpPr>
                <a:spLocks noChangeArrowheads="1"/>
              </p:cNvSpPr>
              <p:nvPr/>
            </p:nvSpPr>
            <p:spPr bwMode="auto">
              <a:xfrm>
                <a:off x="-587376" y="5103813"/>
                <a:ext cx="98425" cy="93663"/>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2" name="Freeform 945">
                <a:extLst>
                  <a:ext uri="{FF2B5EF4-FFF2-40B4-BE49-F238E27FC236}">
                    <a16:creationId xmlns:a16="http://schemas.microsoft.com/office/drawing/2014/main" id="{0A8B28FF-5913-4F93-8545-75A9D69F42F8}"/>
                  </a:ext>
                </a:extLst>
              </p:cNvPr>
              <p:cNvSpPr>
                <a:spLocks/>
              </p:cNvSpPr>
              <p:nvPr/>
            </p:nvSpPr>
            <p:spPr bwMode="auto">
              <a:xfrm>
                <a:off x="-425451" y="5010150"/>
                <a:ext cx="25400" cy="46038"/>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3" name="Freeform 946">
                <a:extLst>
                  <a:ext uri="{FF2B5EF4-FFF2-40B4-BE49-F238E27FC236}">
                    <a16:creationId xmlns:a16="http://schemas.microsoft.com/office/drawing/2014/main" id="{2AF1781B-5D5B-4886-912F-B665F2A422E0}"/>
                  </a:ext>
                </a:extLst>
              </p:cNvPr>
              <p:cNvSpPr>
                <a:spLocks/>
              </p:cNvSpPr>
              <p:nvPr/>
            </p:nvSpPr>
            <p:spPr bwMode="auto">
              <a:xfrm>
                <a:off x="-425451" y="4891088"/>
                <a:ext cx="23812" cy="46038"/>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sp>
            <p:nvSpPr>
              <p:cNvPr id="34" name="Freeform 947">
                <a:extLst>
                  <a:ext uri="{FF2B5EF4-FFF2-40B4-BE49-F238E27FC236}">
                    <a16:creationId xmlns:a16="http://schemas.microsoft.com/office/drawing/2014/main" id="{A69FE9EF-1EF7-4FCC-8632-4A1F50F3782C}"/>
                  </a:ext>
                </a:extLst>
              </p:cNvPr>
              <p:cNvSpPr>
                <a:spLocks/>
              </p:cNvSpPr>
              <p:nvPr/>
            </p:nvSpPr>
            <p:spPr bwMode="auto">
              <a:xfrm>
                <a:off x="-617538" y="5010150"/>
                <a:ext cx="23812" cy="46038"/>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67" b="0" i="0" u="none" strike="noStrike" kern="0" cap="none" spc="0" normalizeH="0" baseline="0" noProof="0">
                  <a:ln>
                    <a:noFill/>
                  </a:ln>
                  <a:solidFill>
                    <a:srgbClr val="505050"/>
                  </a:solidFill>
                  <a:effectLst/>
                  <a:uLnTx/>
                  <a:uFillTx/>
                  <a:latin typeface="Segoe UI"/>
                </a:endParaRPr>
              </a:p>
            </p:txBody>
          </p:sp>
        </p:grpSp>
        <p:sp>
          <p:nvSpPr>
            <p:cNvPr id="105" name="Oval 104">
              <a:extLst>
                <a:ext uri="{FF2B5EF4-FFF2-40B4-BE49-F238E27FC236}">
                  <a16:creationId xmlns:a16="http://schemas.microsoft.com/office/drawing/2014/main" id="{E4A97407-1ECF-4E7A-88DD-72BCC30BB000}"/>
                </a:ext>
              </a:extLst>
            </p:cNvPr>
            <p:cNvSpPr/>
            <p:nvPr/>
          </p:nvSpPr>
          <p:spPr>
            <a:xfrm>
              <a:off x="8109031" y="3759736"/>
              <a:ext cx="612077" cy="528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4D86EB2-02D2-4AD6-81B5-AE139684D510}"/>
                </a:ext>
              </a:extLst>
            </p:cNvPr>
            <p:cNvGrpSpPr/>
            <p:nvPr/>
          </p:nvGrpSpPr>
          <p:grpSpPr>
            <a:xfrm>
              <a:off x="8220264" y="3865587"/>
              <a:ext cx="353861" cy="330734"/>
              <a:chOff x="7974903" y="4013014"/>
              <a:chExt cx="371569" cy="264040"/>
            </a:xfrm>
          </p:grpSpPr>
          <p:sp>
            <p:nvSpPr>
              <p:cNvPr id="108" name="Freeform: Shape 107">
                <a:extLst>
                  <a:ext uri="{FF2B5EF4-FFF2-40B4-BE49-F238E27FC236}">
                    <a16:creationId xmlns:a16="http://schemas.microsoft.com/office/drawing/2014/main" id="{9CED2774-46CF-48B5-8B9C-31C8D36277C8}"/>
                  </a:ext>
                </a:extLst>
              </p:cNvPr>
              <p:cNvSpPr/>
              <p:nvPr/>
            </p:nvSpPr>
            <p:spPr>
              <a:xfrm>
                <a:off x="8032466" y="4021602"/>
                <a:ext cx="255454" cy="255452"/>
              </a:xfrm>
              <a:custGeom>
                <a:avLst/>
                <a:gdLst>
                  <a:gd name="connsiteX0" fmla="*/ 286511 w 287270"/>
                  <a:gd name="connsiteY0" fmla="*/ 1481 h 287270"/>
                  <a:gd name="connsiteX1" fmla="*/ 1481 w 287270"/>
                  <a:gd name="connsiteY1" fmla="*/ 1481 h 287270"/>
                  <a:gd name="connsiteX2" fmla="*/ 1481 w 287270"/>
                  <a:gd name="connsiteY2" fmla="*/ 286511 h 287270"/>
                  <a:gd name="connsiteX3" fmla="*/ 286511 w 287270"/>
                  <a:gd name="connsiteY3" fmla="*/ 286511 h 287270"/>
                  <a:gd name="connsiteX4" fmla="*/ 286511 w 287270"/>
                  <a:gd name="connsiteY4" fmla="*/ 1481 h 28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270" h="287270">
                    <a:moveTo>
                      <a:pt x="286511" y="1481"/>
                    </a:moveTo>
                    <a:lnTo>
                      <a:pt x="1481" y="1481"/>
                    </a:lnTo>
                    <a:lnTo>
                      <a:pt x="1481" y="286511"/>
                    </a:lnTo>
                    <a:lnTo>
                      <a:pt x="286511" y="286511"/>
                    </a:lnTo>
                    <a:lnTo>
                      <a:pt x="286511" y="1481"/>
                    </a:lnTo>
                    <a:close/>
                  </a:path>
                </a:pathLst>
              </a:custGeom>
              <a:solidFill>
                <a:srgbClr val="50E6FF"/>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6" name="Freeform: Shape 105">
                <a:extLst>
                  <a:ext uri="{FF2B5EF4-FFF2-40B4-BE49-F238E27FC236}">
                    <a16:creationId xmlns:a16="http://schemas.microsoft.com/office/drawing/2014/main" id="{1D37BF80-E626-4C7D-B652-BD29997054E6}"/>
                  </a:ext>
                </a:extLst>
              </p:cNvPr>
              <p:cNvSpPr/>
              <p:nvPr/>
            </p:nvSpPr>
            <p:spPr>
              <a:xfrm>
                <a:off x="7974903" y="4042112"/>
                <a:ext cx="371569" cy="229581"/>
              </a:xfrm>
              <a:custGeom>
                <a:avLst/>
                <a:gdLst>
                  <a:gd name="connsiteX0" fmla="*/ 374471 w 417847"/>
                  <a:gd name="connsiteY0" fmla="*/ 199136 h 417847"/>
                  <a:gd name="connsiteX1" fmla="*/ 374471 w 417847"/>
                  <a:gd name="connsiteY1" fmla="*/ 374690 h 417847"/>
                  <a:gd name="connsiteX2" fmla="*/ 45095 w 417847"/>
                  <a:gd name="connsiteY2" fmla="*/ 374690 h 417847"/>
                  <a:gd name="connsiteX3" fmla="*/ 45095 w 417847"/>
                  <a:gd name="connsiteY3" fmla="*/ 45242 h 417847"/>
                  <a:gd name="connsiteX4" fmla="*/ 155155 w 417847"/>
                  <a:gd name="connsiteY4" fmla="*/ 45242 h 417847"/>
                  <a:gd name="connsiteX5" fmla="*/ 155155 w 417847"/>
                  <a:gd name="connsiteY5" fmla="*/ 1481 h 417847"/>
                  <a:gd name="connsiteX6" fmla="*/ 1554 w 417847"/>
                  <a:gd name="connsiteY6" fmla="*/ 1773 h 417847"/>
                  <a:gd name="connsiteX7" fmla="*/ 1481 w 417847"/>
                  <a:gd name="connsiteY7" fmla="*/ 419037 h 417847"/>
                  <a:gd name="connsiteX8" fmla="*/ 418451 w 417847"/>
                  <a:gd name="connsiteY8" fmla="*/ 418744 h 417847"/>
                  <a:gd name="connsiteX9" fmla="*/ 418451 w 417847"/>
                  <a:gd name="connsiteY9" fmla="*/ 199136 h 417847"/>
                  <a:gd name="connsiteX10" fmla="*/ 374471 w 417847"/>
                  <a:gd name="connsiteY10" fmla="*/ 199136 h 41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847" h="417847">
                    <a:moveTo>
                      <a:pt x="374471" y="199136"/>
                    </a:moveTo>
                    <a:lnTo>
                      <a:pt x="374471" y="374690"/>
                    </a:lnTo>
                    <a:lnTo>
                      <a:pt x="45095" y="374690"/>
                    </a:lnTo>
                    <a:lnTo>
                      <a:pt x="45095" y="45242"/>
                    </a:lnTo>
                    <a:lnTo>
                      <a:pt x="155155" y="45242"/>
                    </a:lnTo>
                    <a:lnTo>
                      <a:pt x="155155" y="1481"/>
                    </a:lnTo>
                    <a:lnTo>
                      <a:pt x="1554" y="1773"/>
                    </a:lnTo>
                    <a:lnTo>
                      <a:pt x="1481" y="419037"/>
                    </a:lnTo>
                    <a:lnTo>
                      <a:pt x="418451" y="418744"/>
                    </a:lnTo>
                    <a:lnTo>
                      <a:pt x="418451" y="199136"/>
                    </a:lnTo>
                    <a:lnTo>
                      <a:pt x="374471" y="199136"/>
                    </a:ln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07" name="Freeform: Shape 106">
                <a:extLst>
                  <a:ext uri="{FF2B5EF4-FFF2-40B4-BE49-F238E27FC236}">
                    <a16:creationId xmlns:a16="http://schemas.microsoft.com/office/drawing/2014/main" id="{72A62ECA-4C08-42AF-835C-474BE9EA3E0E}"/>
                  </a:ext>
                </a:extLst>
              </p:cNvPr>
              <p:cNvSpPr/>
              <p:nvPr/>
            </p:nvSpPr>
            <p:spPr>
              <a:xfrm>
                <a:off x="8098540" y="4013014"/>
                <a:ext cx="247713" cy="136314"/>
              </a:xfrm>
              <a:custGeom>
                <a:avLst/>
                <a:gdLst>
                  <a:gd name="connsiteX0" fmla="*/ 279851 w 278564"/>
                  <a:gd name="connsiteY0" fmla="*/ 1481 h 248096"/>
                  <a:gd name="connsiteX1" fmla="*/ 267411 w 278564"/>
                  <a:gd name="connsiteY1" fmla="*/ 1773 h 248096"/>
                  <a:gd name="connsiteX2" fmla="*/ 60974 w 278564"/>
                  <a:gd name="connsiteY2" fmla="*/ 132177 h 248096"/>
                  <a:gd name="connsiteX3" fmla="*/ 1481 w 278564"/>
                  <a:gd name="connsiteY3" fmla="*/ 103638 h 248096"/>
                  <a:gd name="connsiteX4" fmla="*/ 52852 w 278564"/>
                  <a:gd name="connsiteY4" fmla="*/ 248677 h 248096"/>
                  <a:gd name="connsiteX5" fmla="*/ 197233 w 278564"/>
                  <a:gd name="connsiteY5" fmla="*/ 197599 h 248096"/>
                  <a:gd name="connsiteX6" fmla="*/ 133055 w 278564"/>
                  <a:gd name="connsiteY6" fmla="*/ 166791 h 248096"/>
                  <a:gd name="connsiteX7" fmla="*/ 279851 w 278564"/>
                  <a:gd name="connsiteY7" fmla="*/ 1481 h 24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564" h="248096">
                    <a:moveTo>
                      <a:pt x="279851" y="1481"/>
                    </a:moveTo>
                    <a:cubicBezTo>
                      <a:pt x="275314" y="1481"/>
                      <a:pt x="271509" y="1554"/>
                      <a:pt x="267411" y="1773"/>
                    </a:cubicBezTo>
                    <a:cubicBezTo>
                      <a:pt x="138178" y="8286"/>
                      <a:pt x="71220" y="114614"/>
                      <a:pt x="60974" y="132177"/>
                    </a:cubicBezTo>
                    <a:lnTo>
                      <a:pt x="1481" y="103638"/>
                    </a:lnTo>
                    <a:lnTo>
                      <a:pt x="52852" y="248677"/>
                    </a:lnTo>
                    <a:lnTo>
                      <a:pt x="197233" y="197599"/>
                    </a:lnTo>
                    <a:lnTo>
                      <a:pt x="133055" y="166791"/>
                    </a:lnTo>
                    <a:cubicBezTo>
                      <a:pt x="155960" y="119591"/>
                      <a:pt x="203526" y="40558"/>
                      <a:pt x="279851" y="1481"/>
                    </a:cubicBezTo>
                    <a:close/>
                  </a:path>
                </a:pathLst>
              </a:custGeom>
              <a:solidFill>
                <a:srgbClr val="0078D7"/>
              </a:solidFill>
              <a:ln w="432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nvGrpSpPr>
            <p:cNvPr id="6" name="Group 5">
              <a:extLst>
                <a:ext uri="{FF2B5EF4-FFF2-40B4-BE49-F238E27FC236}">
                  <a16:creationId xmlns:a16="http://schemas.microsoft.com/office/drawing/2014/main" id="{8A8B9742-B22F-40D0-9E21-78516B9FEE78}"/>
                </a:ext>
              </a:extLst>
            </p:cNvPr>
            <p:cNvGrpSpPr/>
            <p:nvPr/>
          </p:nvGrpSpPr>
          <p:grpSpPr>
            <a:xfrm>
              <a:off x="8998977" y="2061669"/>
              <a:ext cx="601881" cy="597983"/>
              <a:chOff x="8665124" y="2156737"/>
              <a:chExt cx="601881" cy="597983"/>
            </a:xfrm>
          </p:grpSpPr>
          <p:sp>
            <p:nvSpPr>
              <p:cNvPr id="109" name="Oval 108">
                <a:extLst>
                  <a:ext uri="{FF2B5EF4-FFF2-40B4-BE49-F238E27FC236}">
                    <a16:creationId xmlns:a16="http://schemas.microsoft.com/office/drawing/2014/main" id="{73F7D867-034A-4C7D-AF29-F48F1502DD9D}"/>
                  </a:ext>
                </a:extLst>
              </p:cNvPr>
              <p:cNvSpPr/>
              <p:nvPr/>
            </p:nvSpPr>
            <p:spPr>
              <a:xfrm>
                <a:off x="8665124" y="2156737"/>
                <a:ext cx="601881" cy="5979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88">
                <a:extLst>
                  <a:ext uri="{FF2B5EF4-FFF2-40B4-BE49-F238E27FC236}">
                    <a16:creationId xmlns:a16="http://schemas.microsoft.com/office/drawing/2014/main" id="{A947E410-45A8-4D84-88E9-F82EBD82E4B7}"/>
                  </a:ext>
                </a:extLst>
              </p:cNvPr>
              <p:cNvSpPr>
                <a:spLocks/>
              </p:cNvSpPr>
              <p:nvPr/>
            </p:nvSpPr>
            <p:spPr bwMode="auto">
              <a:xfrm>
                <a:off x="8805850" y="2260491"/>
                <a:ext cx="297759" cy="369055"/>
              </a:xfrm>
              <a:custGeom>
                <a:avLst/>
                <a:gdLst>
                  <a:gd name="T0" fmla="*/ 52 w 142"/>
                  <a:gd name="T1" fmla="*/ 0 h 176"/>
                  <a:gd name="T2" fmla="*/ 0 w 142"/>
                  <a:gd name="T3" fmla="*/ 52 h 176"/>
                  <a:gd name="T4" fmla="*/ 0 w 142"/>
                  <a:gd name="T5" fmla="*/ 176 h 176"/>
                  <a:gd name="T6" fmla="*/ 142 w 142"/>
                  <a:gd name="T7" fmla="*/ 176 h 176"/>
                  <a:gd name="T8" fmla="*/ 142 w 142"/>
                  <a:gd name="T9" fmla="*/ 0 h 176"/>
                  <a:gd name="T10" fmla="*/ 52 w 142"/>
                  <a:gd name="T11" fmla="*/ 0 h 176"/>
                </a:gdLst>
                <a:ahLst/>
                <a:cxnLst>
                  <a:cxn ang="0">
                    <a:pos x="T0" y="T1"/>
                  </a:cxn>
                  <a:cxn ang="0">
                    <a:pos x="T2" y="T3"/>
                  </a:cxn>
                  <a:cxn ang="0">
                    <a:pos x="T4" y="T5"/>
                  </a:cxn>
                  <a:cxn ang="0">
                    <a:pos x="T6" y="T7"/>
                  </a:cxn>
                  <a:cxn ang="0">
                    <a:pos x="T8" y="T9"/>
                  </a:cxn>
                  <a:cxn ang="0">
                    <a:pos x="T10" y="T11"/>
                  </a:cxn>
                </a:cxnLst>
                <a:rect l="0" t="0" r="r" b="b"/>
                <a:pathLst>
                  <a:path w="142" h="176">
                    <a:moveTo>
                      <a:pt x="52" y="0"/>
                    </a:moveTo>
                    <a:lnTo>
                      <a:pt x="0" y="52"/>
                    </a:lnTo>
                    <a:lnTo>
                      <a:pt x="0" y="176"/>
                    </a:lnTo>
                    <a:lnTo>
                      <a:pt x="142" y="176"/>
                    </a:lnTo>
                    <a:lnTo>
                      <a:pt x="142" y="0"/>
                    </a:lnTo>
                    <a:lnTo>
                      <a:pt x="52"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2" name="Line 90">
                <a:extLst>
                  <a:ext uri="{FF2B5EF4-FFF2-40B4-BE49-F238E27FC236}">
                    <a16:creationId xmlns:a16="http://schemas.microsoft.com/office/drawing/2014/main" id="{A2266CCB-8F0C-403C-A467-9F5151EC0434}"/>
                  </a:ext>
                </a:extLst>
              </p:cNvPr>
              <p:cNvSpPr>
                <a:spLocks noChangeShapeType="1"/>
              </p:cNvSpPr>
              <p:nvPr/>
            </p:nvSpPr>
            <p:spPr bwMode="auto">
              <a:xfrm>
                <a:off x="8883434" y="2453406"/>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3" name="Line 91">
                <a:extLst>
                  <a:ext uri="{FF2B5EF4-FFF2-40B4-BE49-F238E27FC236}">
                    <a16:creationId xmlns:a16="http://schemas.microsoft.com/office/drawing/2014/main" id="{AD3B3091-B9AE-4DED-A1B3-9E3026722D88}"/>
                  </a:ext>
                </a:extLst>
              </p:cNvPr>
              <p:cNvSpPr>
                <a:spLocks noChangeShapeType="1"/>
              </p:cNvSpPr>
              <p:nvPr/>
            </p:nvSpPr>
            <p:spPr bwMode="auto">
              <a:xfrm>
                <a:off x="8883434" y="2524701"/>
                <a:ext cx="14049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14" name="Freeform 89">
                <a:extLst>
                  <a:ext uri="{FF2B5EF4-FFF2-40B4-BE49-F238E27FC236}">
                    <a16:creationId xmlns:a16="http://schemas.microsoft.com/office/drawing/2014/main" id="{73D355E8-0664-4CB8-A8B2-6FAE5724F310}"/>
                  </a:ext>
                </a:extLst>
              </p:cNvPr>
              <p:cNvSpPr>
                <a:spLocks/>
              </p:cNvSpPr>
              <p:nvPr/>
            </p:nvSpPr>
            <p:spPr bwMode="auto">
              <a:xfrm flipH="1" flipV="1">
                <a:off x="8805850" y="2260490"/>
                <a:ext cx="140492" cy="153783"/>
              </a:xfrm>
              <a:custGeom>
                <a:avLst/>
                <a:gdLst>
                  <a:gd name="T0" fmla="*/ 52 w 52"/>
                  <a:gd name="T1" fmla="*/ 52 h 52"/>
                  <a:gd name="T2" fmla="*/ 0 w 52"/>
                  <a:gd name="T3" fmla="*/ 52 h 52"/>
                  <a:gd name="T4" fmla="*/ 52 w 52"/>
                  <a:gd name="T5" fmla="*/ 0 h 52"/>
                  <a:gd name="T6" fmla="*/ 52 w 52"/>
                  <a:gd name="T7" fmla="*/ 0 h 52"/>
                  <a:gd name="T8" fmla="*/ 52 w 52"/>
                  <a:gd name="T9" fmla="*/ 52 h 52"/>
                </a:gdLst>
                <a:ahLst/>
                <a:cxnLst>
                  <a:cxn ang="0">
                    <a:pos x="T0" y="T1"/>
                  </a:cxn>
                  <a:cxn ang="0">
                    <a:pos x="T2" y="T3"/>
                  </a:cxn>
                  <a:cxn ang="0">
                    <a:pos x="T4" y="T5"/>
                  </a:cxn>
                  <a:cxn ang="0">
                    <a:pos x="T6" y="T7"/>
                  </a:cxn>
                  <a:cxn ang="0">
                    <a:pos x="T8" y="T9"/>
                  </a:cxn>
                </a:cxnLst>
                <a:rect l="0" t="0" r="r" b="b"/>
                <a:pathLst>
                  <a:path w="52" h="52">
                    <a:moveTo>
                      <a:pt x="52" y="52"/>
                    </a:moveTo>
                    <a:lnTo>
                      <a:pt x="0" y="52"/>
                    </a:lnTo>
                    <a:lnTo>
                      <a:pt x="52" y="0"/>
                    </a:lnTo>
                    <a:lnTo>
                      <a:pt x="52" y="0"/>
                    </a:lnTo>
                    <a:lnTo>
                      <a:pt x="52" y="52"/>
                    </a:lnTo>
                    <a:close/>
                  </a:path>
                </a:pathLst>
              </a:custGeom>
              <a:solidFill>
                <a:srgbClr val="4FE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15" name="Oval 114">
              <a:extLst>
                <a:ext uri="{FF2B5EF4-FFF2-40B4-BE49-F238E27FC236}">
                  <a16:creationId xmlns:a16="http://schemas.microsoft.com/office/drawing/2014/main" id="{8A098BCF-BA90-477A-B431-AADE07ED5B9B}"/>
                </a:ext>
              </a:extLst>
            </p:cNvPr>
            <p:cNvSpPr/>
            <p:nvPr/>
          </p:nvSpPr>
          <p:spPr>
            <a:xfrm>
              <a:off x="10000537" y="3723807"/>
              <a:ext cx="661345" cy="652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roup 115" descr="Cloud Adoption Framework ">
              <a:extLst>
                <a:ext uri="{FF2B5EF4-FFF2-40B4-BE49-F238E27FC236}">
                  <a16:creationId xmlns:a16="http://schemas.microsoft.com/office/drawing/2014/main" id="{6B688C70-8AA3-47ED-BE2F-72F1495B1817}"/>
                </a:ext>
              </a:extLst>
            </p:cNvPr>
            <p:cNvGrpSpPr/>
            <p:nvPr/>
          </p:nvGrpSpPr>
          <p:grpSpPr>
            <a:xfrm>
              <a:off x="10000524" y="3693199"/>
              <a:ext cx="746754" cy="999836"/>
              <a:chOff x="9624513" y="3783047"/>
              <a:chExt cx="742897" cy="999836"/>
            </a:xfrm>
          </p:grpSpPr>
          <p:sp>
            <p:nvSpPr>
              <p:cNvPr id="117" name="Oval 116">
                <a:extLst>
                  <a:ext uri="{FF2B5EF4-FFF2-40B4-BE49-F238E27FC236}">
                    <a16:creationId xmlns:a16="http://schemas.microsoft.com/office/drawing/2014/main" id="{E63665FC-DC65-4D67-A986-85F3A6DB4423}"/>
                  </a:ext>
                </a:extLst>
              </p:cNvPr>
              <p:cNvSpPr/>
              <p:nvPr/>
            </p:nvSpPr>
            <p:spPr bwMode="auto">
              <a:xfrm>
                <a:off x="9624513" y="3783047"/>
                <a:ext cx="717684" cy="717677"/>
              </a:xfrm>
              <a:prstGeom prst="ellipse">
                <a:avLst/>
              </a:prstGeom>
              <a:noFill/>
              <a:ln w="19050"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err="1">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18" name="TextBox 117">
                <a:extLst>
                  <a:ext uri="{FF2B5EF4-FFF2-40B4-BE49-F238E27FC236}">
                    <a16:creationId xmlns:a16="http://schemas.microsoft.com/office/drawing/2014/main" id="{BF395DC1-6EDE-472D-9E19-19A231A6B3BF}"/>
                  </a:ext>
                </a:extLst>
              </p:cNvPr>
              <p:cNvSpPr txBox="1"/>
              <p:nvPr/>
            </p:nvSpPr>
            <p:spPr>
              <a:xfrm>
                <a:off x="9800524" y="4536662"/>
                <a:ext cx="566886" cy="246221"/>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Ready</a:t>
                </a:r>
              </a:p>
            </p:txBody>
          </p:sp>
          <p:grpSp>
            <p:nvGrpSpPr>
              <p:cNvPr id="119" name="Group 152" descr="check, approve">
                <a:extLst>
                  <a:ext uri="{FF2B5EF4-FFF2-40B4-BE49-F238E27FC236}">
                    <a16:creationId xmlns:a16="http://schemas.microsoft.com/office/drawing/2014/main" id="{4A48AF73-911A-400C-A6E4-0B12F124EC2B}"/>
                  </a:ext>
                </a:extLst>
              </p:cNvPr>
              <p:cNvGrpSpPr>
                <a:grpSpLocks noChangeAspect="1"/>
              </p:cNvGrpSpPr>
              <p:nvPr/>
            </p:nvGrpSpPr>
            <p:grpSpPr bwMode="auto">
              <a:xfrm>
                <a:off x="9756732" y="3916047"/>
                <a:ext cx="453245" cy="451675"/>
                <a:chOff x="4560" y="2506"/>
                <a:chExt cx="289" cy="288"/>
              </a:xfrm>
            </p:grpSpPr>
            <p:sp>
              <p:nvSpPr>
                <p:cNvPr id="120" name="AutoShape 151">
                  <a:extLst>
                    <a:ext uri="{FF2B5EF4-FFF2-40B4-BE49-F238E27FC236}">
                      <a16:creationId xmlns:a16="http://schemas.microsoft.com/office/drawing/2014/main" id="{FDA4E331-B270-4354-9DA2-8EA69849121A}"/>
                    </a:ext>
                  </a:extLst>
                </p:cNvPr>
                <p:cNvSpPr>
                  <a:spLocks noChangeAspect="1" noChangeArrowheads="1" noTextEdit="1"/>
                </p:cNvSpPr>
                <p:nvPr/>
              </p:nvSpPr>
              <p:spPr bwMode="auto">
                <a:xfrm>
                  <a:off x="4560" y="2506"/>
                  <a:ext cx="28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1" name="Oval 153">
                  <a:extLst>
                    <a:ext uri="{FF2B5EF4-FFF2-40B4-BE49-F238E27FC236}">
                      <a16:creationId xmlns:a16="http://schemas.microsoft.com/office/drawing/2014/main" id="{2FB14EBD-9D59-403B-8190-DD01FBDB02B1}"/>
                    </a:ext>
                  </a:extLst>
                </p:cNvPr>
                <p:cNvSpPr>
                  <a:spLocks noChangeArrowheads="1"/>
                </p:cNvSpPr>
                <p:nvPr/>
              </p:nvSpPr>
              <p:spPr bwMode="auto">
                <a:xfrm>
                  <a:off x="4613" y="2557"/>
                  <a:ext cx="185" cy="185"/>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2" name="Freeform 154">
                  <a:extLst>
                    <a:ext uri="{FF2B5EF4-FFF2-40B4-BE49-F238E27FC236}">
                      <a16:creationId xmlns:a16="http://schemas.microsoft.com/office/drawing/2014/main" id="{177DCB9A-073C-48FF-9D7F-D8313F7688CA}"/>
                    </a:ext>
                  </a:extLst>
                </p:cNvPr>
                <p:cNvSpPr>
                  <a:spLocks/>
                </p:cNvSpPr>
                <p:nvPr/>
              </p:nvSpPr>
              <p:spPr bwMode="auto">
                <a:xfrm>
                  <a:off x="4647" y="2605"/>
                  <a:ext cx="110" cy="90"/>
                </a:xfrm>
                <a:custGeom>
                  <a:avLst/>
                  <a:gdLst>
                    <a:gd name="T0" fmla="*/ 110 w 110"/>
                    <a:gd name="T1" fmla="*/ 12 h 90"/>
                    <a:gd name="T2" fmla="*/ 98 w 110"/>
                    <a:gd name="T3" fmla="*/ 0 h 90"/>
                    <a:gd name="T4" fmla="*/ 33 w 110"/>
                    <a:gd name="T5" fmla="*/ 65 h 90"/>
                    <a:gd name="T6" fmla="*/ 14 w 110"/>
                    <a:gd name="T7" fmla="*/ 45 h 90"/>
                    <a:gd name="T8" fmla="*/ 0 w 110"/>
                    <a:gd name="T9" fmla="*/ 57 h 90"/>
                    <a:gd name="T10" fmla="*/ 33 w 110"/>
                    <a:gd name="T11" fmla="*/ 90 h 90"/>
                    <a:gd name="T12" fmla="*/ 110 w 110"/>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0" h="90">
                      <a:moveTo>
                        <a:pt x="110" y="12"/>
                      </a:moveTo>
                      <a:lnTo>
                        <a:pt x="98" y="0"/>
                      </a:lnTo>
                      <a:lnTo>
                        <a:pt x="33" y="65"/>
                      </a:lnTo>
                      <a:lnTo>
                        <a:pt x="14" y="45"/>
                      </a:lnTo>
                      <a:lnTo>
                        <a:pt x="0" y="57"/>
                      </a:lnTo>
                      <a:lnTo>
                        <a:pt x="33" y="90"/>
                      </a:lnTo>
                      <a:lnTo>
                        <a:pt x="110" y="12"/>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3" name="Freeform 155">
                  <a:extLst>
                    <a:ext uri="{FF2B5EF4-FFF2-40B4-BE49-F238E27FC236}">
                      <a16:creationId xmlns:a16="http://schemas.microsoft.com/office/drawing/2014/main" id="{8940235B-67ED-4C80-8026-1827BB24ECD4}"/>
                    </a:ext>
                  </a:extLst>
                </p:cNvPr>
                <p:cNvSpPr>
                  <a:spLocks/>
                </p:cNvSpPr>
                <p:nvPr/>
              </p:nvSpPr>
              <p:spPr bwMode="auto">
                <a:xfrm>
                  <a:off x="4790" y="2658"/>
                  <a:ext cx="59" cy="88"/>
                </a:xfrm>
                <a:custGeom>
                  <a:avLst/>
                  <a:gdLst>
                    <a:gd name="T0" fmla="*/ 14 w 39"/>
                    <a:gd name="T1" fmla="*/ 59 h 59"/>
                    <a:gd name="T2" fmla="*/ 39 w 39"/>
                    <a:gd name="T3" fmla="*/ 0 h 59"/>
                    <a:gd name="T4" fmla="*/ 19 w 39"/>
                    <a:gd name="T5" fmla="*/ 0 h 59"/>
                    <a:gd name="T6" fmla="*/ 0 w 39"/>
                    <a:gd name="T7" fmla="*/ 45 h 59"/>
                    <a:gd name="T8" fmla="*/ 14 w 39"/>
                    <a:gd name="T9" fmla="*/ 59 h 59"/>
                  </a:gdLst>
                  <a:ahLst/>
                  <a:cxnLst>
                    <a:cxn ang="0">
                      <a:pos x="T0" y="T1"/>
                    </a:cxn>
                    <a:cxn ang="0">
                      <a:pos x="T2" y="T3"/>
                    </a:cxn>
                    <a:cxn ang="0">
                      <a:pos x="T4" y="T5"/>
                    </a:cxn>
                    <a:cxn ang="0">
                      <a:pos x="T6" y="T7"/>
                    </a:cxn>
                    <a:cxn ang="0">
                      <a:pos x="T8" y="T9"/>
                    </a:cxn>
                  </a:cxnLst>
                  <a:rect l="0" t="0" r="r" b="b"/>
                  <a:pathLst>
                    <a:path w="39" h="59">
                      <a:moveTo>
                        <a:pt x="14" y="59"/>
                      </a:moveTo>
                      <a:cubicBezTo>
                        <a:pt x="28" y="43"/>
                        <a:pt x="37" y="23"/>
                        <a:pt x="39" y="0"/>
                      </a:cubicBezTo>
                      <a:cubicBezTo>
                        <a:pt x="19" y="0"/>
                        <a:pt x="19" y="0"/>
                        <a:pt x="19" y="0"/>
                      </a:cubicBezTo>
                      <a:cubicBezTo>
                        <a:pt x="18" y="17"/>
                        <a:pt x="11" y="33"/>
                        <a:pt x="0" y="45"/>
                      </a:cubicBezTo>
                      <a:lnTo>
                        <a:pt x="14" y="5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4" name="Freeform 156">
                  <a:extLst>
                    <a:ext uri="{FF2B5EF4-FFF2-40B4-BE49-F238E27FC236}">
                      <a16:creationId xmlns:a16="http://schemas.microsoft.com/office/drawing/2014/main" id="{3906FF93-50D1-4416-BA92-7808CFEADB53}"/>
                    </a:ext>
                  </a:extLst>
                </p:cNvPr>
                <p:cNvSpPr>
                  <a:spLocks/>
                </p:cNvSpPr>
                <p:nvPr/>
              </p:nvSpPr>
              <p:spPr bwMode="auto">
                <a:xfrm>
                  <a:off x="4560" y="2554"/>
                  <a:ext cx="59" cy="89"/>
                </a:xfrm>
                <a:custGeom>
                  <a:avLst/>
                  <a:gdLst>
                    <a:gd name="T0" fmla="*/ 25 w 39"/>
                    <a:gd name="T1" fmla="*/ 0 h 59"/>
                    <a:gd name="T2" fmla="*/ 0 w 39"/>
                    <a:gd name="T3" fmla="*/ 59 h 59"/>
                    <a:gd name="T4" fmla="*/ 21 w 39"/>
                    <a:gd name="T5" fmla="*/ 59 h 59"/>
                    <a:gd name="T6" fmla="*/ 39 w 39"/>
                    <a:gd name="T7" fmla="*/ 14 h 59"/>
                    <a:gd name="T8" fmla="*/ 25 w 39"/>
                    <a:gd name="T9" fmla="*/ 0 h 59"/>
                  </a:gdLst>
                  <a:ahLst/>
                  <a:cxnLst>
                    <a:cxn ang="0">
                      <a:pos x="T0" y="T1"/>
                    </a:cxn>
                    <a:cxn ang="0">
                      <a:pos x="T2" y="T3"/>
                    </a:cxn>
                    <a:cxn ang="0">
                      <a:pos x="T4" y="T5"/>
                    </a:cxn>
                    <a:cxn ang="0">
                      <a:pos x="T6" y="T7"/>
                    </a:cxn>
                    <a:cxn ang="0">
                      <a:pos x="T8" y="T9"/>
                    </a:cxn>
                  </a:cxnLst>
                  <a:rect l="0" t="0" r="r" b="b"/>
                  <a:pathLst>
                    <a:path w="39" h="59">
                      <a:moveTo>
                        <a:pt x="25" y="0"/>
                      </a:moveTo>
                      <a:cubicBezTo>
                        <a:pt x="10" y="16"/>
                        <a:pt x="1" y="36"/>
                        <a:pt x="0" y="59"/>
                      </a:cubicBezTo>
                      <a:cubicBezTo>
                        <a:pt x="21" y="59"/>
                        <a:pt x="21" y="59"/>
                        <a:pt x="21" y="59"/>
                      </a:cubicBezTo>
                      <a:cubicBezTo>
                        <a:pt x="22" y="42"/>
                        <a:pt x="29" y="27"/>
                        <a:pt x="39" y="14"/>
                      </a:cubicBezTo>
                      <a:lnTo>
                        <a:pt x="25" y="0"/>
                      </a:ln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5" name="Freeform 157">
                  <a:extLst>
                    <a:ext uri="{FF2B5EF4-FFF2-40B4-BE49-F238E27FC236}">
                      <a16:creationId xmlns:a16="http://schemas.microsoft.com/office/drawing/2014/main" id="{51DDB7E5-16CD-4D7D-AFF8-43575362F7A9}"/>
                    </a:ext>
                  </a:extLst>
                </p:cNvPr>
                <p:cNvSpPr>
                  <a:spLocks/>
                </p:cNvSpPr>
                <p:nvPr/>
              </p:nvSpPr>
              <p:spPr bwMode="auto">
                <a:xfrm>
                  <a:off x="4608" y="2736"/>
                  <a:ext cx="89" cy="58"/>
                </a:xfrm>
                <a:custGeom>
                  <a:avLst/>
                  <a:gdLst>
                    <a:gd name="T0" fmla="*/ 0 w 59"/>
                    <a:gd name="T1" fmla="*/ 15 h 39"/>
                    <a:gd name="T2" fmla="*/ 59 w 59"/>
                    <a:gd name="T3" fmla="*/ 39 h 39"/>
                    <a:gd name="T4" fmla="*/ 59 w 59"/>
                    <a:gd name="T5" fmla="*/ 19 h 39"/>
                    <a:gd name="T6" fmla="*/ 14 w 59"/>
                    <a:gd name="T7" fmla="*/ 0 h 39"/>
                    <a:gd name="T8" fmla="*/ 0 w 59"/>
                    <a:gd name="T9" fmla="*/ 15 h 39"/>
                  </a:gdLst>
                  <a:ahLst/>
                  <a:cxnLst>
                    <a:cxn ang="0">
                      <a:pos x="T0" y="T1"/>
                    </a:cxn>
                    <a:cxn ang="0">
                      <a:pos x="T2" y="T3"/>
                    </a:cxn>
                    <a:cxn ang="0">
                      <a:pos x="T4" y="T5"/>
                    </a:cxn>
                    <a:cxn ang="0">
                      <a:pos x="T6" y="T7"/>
                    </a:cxn>
                    <a:cxn ang="0">
                      <a:pos x="T8" y="T9"/>
                    </a:cxn>
                  </a:cxnLst>
                  <a:rect l="0" t="0" r="r" b="b"/>
                  <a:pathLst>
                    <a:path w="59" h="39">
                      <a:moveTo>
                        <a:pt x="0" y="15"/>
                      </a:moveTo>
                      <a:cubicBezTo>
                        <a:pt x="16" y="29"/>
                        <a:pt x="36" y="38"/>
                        <a:pt x="59" y="39"/>
                      </a:cubicBezTo>
                      <a:cubicBezTo>
                        <a:pt x="59" y="19"/>
                        <a:pt x="59" y="19"/>
                        <a:pt x="59" y="19"/>
                      </a:cubicBezTo>
                      <a:cubicBezTo>
                        <a:pt x="42" y="18"/>
                        <a:pt x="26" y="11"/>
                        <a:pt x="14" y="0"/>
                      </a:cubicBezTo>
                      <a:lnTo>
                        <a:pt x="0" y="1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6" name="Freeform 158">
                  <a:extLst>
                    <a:ext uri="{FF2B5EF4-FFF2-40B4-BE49-F238E27FC236}">
                      <a16:creationId xmlns:a16="http://schemas.microsoft.com/office/drawing/2014/main" id="{AA0F8093-A80C-4CBE-B669-B6692DF63173}"/>
                    </a:ext>
                  </a:extLst>
                </p:cNvPr>
                <p:cNvSpPr>
                  <a:spLocks/>
                </p:cNvSpPr>
                <p:nvPr/>
              </p:nvSpPr>
              <p:spPr bwMode="auto">
                <a:xfrm>
                  <a:off x="4560" y="2658"/>
                  <a:ext cx="59" cy="88"/>
                </a:xfrm>
                <a:custGeom>
                  <a:avLst/>
                  <a:gdLst>
                    <a:gd name="T0" fmla="*/ 0 w 39"/>
                    <a:gd name="T1" fmla="*/ 0 h 59"/>
                    <a:gd name="T2" fmla="*/ 25 w 39"/>
                    <a:gd name="T3" fmla="*/ 59 h 59"/>
                    <a:gd name="T4" fmla="*/ 39 w 39"/>
                    <a:gd name="T5" fmla="*/ 45 h 59"/>
                    <a:gd name="T6" fmla="*/ 21 w 39"/>
                    <a:gd name="T7" fmla="*/ 0 h 59"/>
                    <a:gd name="T8" fmla="*/ 0 w 39"/>
                    <a:gd name="T9" fmla="*/ 0 h 59"/>
                  </a:gdLst>
                  <a:ahLst/>
                  <a:cxnLst>
                    <a:cxn ang="0">
                      <a:pos x="T0" y="T1"/>
                    </a:cxn>
                    <a:cxn ang="0">
                      <a:pos x="T2" y="T3"/>
                    </a:cxn>
                    <a:cxn ang="0">
                      <a:pos x="T4" y="T5"/>
                    </a:cxn>
                    <a:cxn ang="0">
                      <a:pos x="T6" y="T7"/>
                    </a:cxn>
                    <a:cxn ang="0">
                      <a:pos x="T8" y="T9"/>
                    </a:cxn>
                  </a:cxnLst>
                  <a:rect l="0" t="0" r="r" b="b"/>
                  <a:pathLst>
                    <a:path w="39" h="59">
                      <a:moveTo>
                        <a:pt x="0" y="0"/>
                      </a:moveTo>
                      <a:cubicBezTo>
                        <a:pt x="1" y="23"/>
                        <a:pt x="10" y="44"/>
                        <a:pt x="25" y="59"/>
                      </a:cubicBezTo>
                      <a:cubicBezTo>
                        <a:pt x="39" y="45"/>
                        <a:pt x="39" y="45"/>
                        <a:pt x="39" y="45"/>
                      </a:cubicBezTo>
                      <a:cubicBezTo>
                        <a:pt x="28" y="33"/>
                        <a:pt x="22" y="17"/>
                        <a:pt x="21" y="0"/>
                      </a:cubicBezTo>
                      <a:lnTo>
                        <a:pt x="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7" name="Freeform 159">
                  <a:extLst>
                    <a:ext uri="{FF2B5EF4-FFF2-40B4-BE49-F238E27FC236}">
                      <a16:creationId xmlns:a16="http://schemas.microsoft.com/office/drawing/2014/main" id="{3EDF1A64-9CB6-4504-B496-71F208E33EC9}"/>
                    </a:ext>
                  </a:extLst>
                </p:cNvPr>
                <p:cNvSpPr>
                  <a:spLocks/>
                </p:cNvSpPr>
                <p:nvPr/>
              </p:nvSpPr>
              <p:spPr bwMode="auto">
                <a:xfrm>
                  <a:off x="4790" y="2554"/>
                  <a:ext cx="59" cy="89"/>
                </a:xfrm>
                <a:custGeom>
                  <a:avLst/>
                  <a:gdLst>
                    <a:gd name="T0" fmla="*/ 14 w 39"/>
                    <a:gd name="T1" fmla="*/ 0 h 59"/>
                    <a:gd name="T2" fmla="*/ 0 w 39"/>
                    <a:gd name="T3" fmla="*/ 14 h 59"/>
                    <a:gd name="T4" fmla="*/ 19 w 39"/>
                    <a:gd name="T5" fmla="*/ 59 h 59"/>
                    <a:gd name="T6" fmla="*/ 39 w 39"/>
                    <a:gd name="T7" fmla="*/ 59 h 59"/>
                    <a:gd name="T8" fmla="*/ 14 w 39"/>
                    <a:gd name="T9" fmla="*/ 0 h 59"/>
                  </a:gdLst>
                  <a:ahLst/>
                  <a:cxnLst>
                    <a:cxn ang="0">
                      <a:pos x="T0" y="T1"/>
                    </a:cxn>
                    <a:cxn ang="0">
                      <a:pos x="T2" y="T3"/>
                    </a:cxn>
                    <a:cxn ang="0">
                      <a:pos x="T4" y="T5"/>
                    </a:cxn>
                    <a:cxn ang="0">
                      <a:pos x="T6" y="T7"/>
                    </a:cxn>
                    <a:cxn ang="0">
                      <a:pos x="T8" y="T9"/>
                    </a:cxn>
                  </a:cxnLst>
                  <a:rect l="0" t="0" r="r" b="b"/>
                  <a:pathLst>
                    <a:path w="39" h="59">
                      <a:moveTo>
                        <a:pt x="14" y="0"/>
                      </a:moveTo>
                      <a:cubicBezTo>
                        <a:pt x="0" y="14"/>
                        <a:pt x="0" y="14"/>
                        <a:pt x="0" y="14"/>
                      </a:cubicBezTo>
                      <a:cubicBezTo>
                        <a:pt x="11" y="26"/>
                        <a:pt x="18" y="42"/>
                        <a:pt x="19" y="59"/>
                      </a:cubicBezTo>
                      <a:cubicBezTo>
                        <a:pt x="39" y="59"/>
                        <a:pt x="39" y="59"/>
                        <a:pt x="39" y="59"/>
                      </a:cubicBezTo>
                      <a:cubicBezTo>
                        <a:pt x="37" y="37"/>
                        <a:pt x="28" y="16"/>
                        <a:pt x="14"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8" name="Freeform 160">
                  <a:extLst>
                    <a:ext uri="{FF2B5EF4-FFF2-40B4-BE49-F238E27FC236}">
                      <a16:creationId xmlns:a16="http://schemas.microsoft.com/office/drawing/2014/main" id="{18F122C3-D66C-4CBB-AF31-684942782608}"/>
                    </a:ext>
                  </a:extLst>
                </p:cNvPr>
                <p:cNvSpPr>
                  <a:spLocks/>
                </p:cNvSpPr>
                <p:nvPr/>
              </p:nvSpPr>
              <p:spPr bwMode="auto">
                <a:xfrm>
                  <a:off x="4712" y="2736"/>
                  <a:ext cx="89" cy="58"/>
                </a:xfrm>
                <a:custGeom>
                  <a:avLst/>
                  <a:gdLst>
                    <a:gd name="T0" fmla="*/ 0 w 59"/>
                    <a:gd name="T1" fmla="*/ 39 h 39"/>
                    <a:gd name="T2" fmla="*/ 59 w 59"/>
                    <a:gd name="T3" fmla="*/ 14 h 39"/>
                    <a:gd name="T4" fmla="*/ 45 w 59"/>
                    <a:gd name="T5" fmla="*/ 0 h 39"/>
                    <a:gd name="T6" fmla="*/ 0 w 59"/>
                    <a:gd name="T7" fmla="*/ 19 h 39"/>
                    <a:gd name="T8" fmla="*/ 0 w 59"/>
                    <a:gd name="T9" fmla="*/ 39 h 39"/>
                  </a:gdLst>
                  <a:ahLst/>
                  <a:cxnLst>
                    <a:cxn ang="0">
                      <a:pos x="T0" y="T1"/>
                    </a:cxn>
                    <a:cxn ang="0">
                      <a:pos x="T2" y="T3"/>
                    </a:cxn>
                    <a:cxn ang="0">
                      <a:pos x="T4" y="T5"/>
                    </a:cxn>
                    <a:cxn ang="0">
                      <a:pos x="T6" y="T7"/>
                    </a:cxn>
                    <a:cxn ang="0">
                      <a:pos x="T8" y="T9"/>
                    </a:cxn>
                  </a:cxnLst>
                  <a:rect l="0" t="0" r="r" b="b"/>
                  <a:pathLst>
                    <a:path w="59" h="39">
                      <a:moveTo>
                        <a:pt x="0" y="39"/>
                      </a:moveTo>
                      <a:cubicBezTo>
                        <a:pt x="23" y="38"/>
                        <a:pt x="43" y="29"/>
                        <a:pt x="59" y="14"/>
                      </a:cubicBezTo>
                      <a:cubicBezTo>
                        <a:pt x="45" y="0"/>
                        <a:pt x="45" y="0"/>
                        <a:pt x="45" y="0"/>
                      </a:cubicBezTo>
                      <a:cubicBezTo>
                        <a:pt x="33" y="11"/>
                        <a:pt x="17" y="18"/>
                        <a:pt x="0" y="19"/>
                      </a:cubicBezTo>
                      <a:lnTo>
                        <a:pt x="0" y="3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29" name="Freeform 161">
                  <a:extLst>
                    <a:ext uri="{FF2B5EF4-FFF2-40B4-BE49-F238E27FC236}">
                      <a16:creationId xmlns:a16="http://schemas.microsoft.com/office/drawing/2014/main" id="{ABD38BA8-E8DD-472E-8833-6D548D4277F0}"/>
                    </a:ext>
                  </a:extLst>
                </p:cNvPr>
                <p:cNvSpPr>
                  <a:spLocks/>
                </p:cNvSpPr>
                <p:nvPr/>
              </p:nvSpPr>
              <p:spPr bwMode="auto">
                <a:xfrm>
                  <a:off x="4712" y="2508"/>
                  <a:ext cx="89" cy="57"/>
                </a:xfrm>
                <a:custGeom>
                  <a:avLst/>
                  <a:gdLst>
                    <a:gd name="T0" fmla="*/ 0 w 59"/>
                    <a:gd name="T1" fmla="*/ 0 h 38"/>
                    <a:gd name="T2" fmla="*/ 0 w 59"/>
                    <a:gd name="T3" fmla="*/ 20 h 38"/>
                    <a:gd name="T4" fmla="*/ 45 w 59"/>
                    <a:gd name="T5" fmla="*/ 38 h 38"/>
                    <a:gd name="T6" fmla="*/ 59 w 59"/>
                    <a:gd name="T7" fmla="*/ 24 h 38"/>
                    <a:gd name="T8" fmla="*/ 0 w 59"/>
                    <a:gd name="T9" fmla="*/ 0 h 38"/>
                  </a:gdLst>
                  <a:ahLst/>
                  <a:cxnLst>
                    <a:cxn ang="0">
                      <a:pos x="T0" y="T1"/>
                    </a:cxn>
                    <a:cxn ang="0">
                      <a:pos x="T2" y="T3"/>
                    </a:cxn>
                    <a:cxn ang="0">
                      <a:pos x="T4" y="T5"/>
                    </a:cxn>
                    <a:cxn ang="0">
                      <a:pos x="T6" y="T7"/>
                    </a:cxn>
                    <a:cxn ang="0">
                      <a:pos x="T8" y="T9"/>
                    </a:cxn>
                  </a:cxnLst>
                  <a:rect l="0" t="0" r="r" b="b"/>
                  <a:pathLst>
                    <a:path w="59" h="38">
                      <a:moveTo>
                        <a:pt x="0" y="0"/>
                      </a:moveTo>
                      <a:cubicBezTo>
                        <a:pt x="0" y="20"/>
                        <a:pt x="0" y="20"/>
                        <a:pt x="0" y="20"/>
                      </a:cubicBezTo>
                      <a:cubicBezTo>
                        <a:pt x="17" y="21"/>
                        <a:pt x="33" y="28"/>
                        <a:pt x="45" y="38"/>
                      </a:cubicBezTo>
                      <a:cubicBezTo>
                        <a:pt x="59" y="24"/>
                        <a:pt x="59" y="24"/>
                        <a:pt x="59" y="24"/>
                      </a:cubicBezTo>
                      <a:cubicBezTo>
                        <a:pt x="43" y="10"/>
                        <a:pt x="23" y="1"/>
                        <a:pt x="0"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sp>
              <p:nvSpPr>
                <p:cNvPr id="130" name="Freeform 162">
                  <a:extLst>
                    <a:ext uri="{FF2B5EF4-FFF2-40B4-BE49-F238E27FC236}">
                      <a16:creationId xmlns:a16="http://schemas.microsoft.com/office/drawing/2014/main" id="{431B45C4-99FF-4C39-B6C2-D0EF186F80E4}"/>
                    </a:ext>
                  </a:extLst>
                </p:cNvPr>
                <p:cNvSpPr>
                  <a:spLocks/>
                </p:cNvSpPr>
                <p:nvPr/>
              </p:nvSpPr>
              <p:spPr bwMode="auto">
                <a:xfrm>
                  <a:off x="4608" y="2508"/>
                  <a:ext cx="89" cy="57"/>
                </a:xfrm>
                <a:custGeom>
                  <a:avLst/>
                  <a:gdLst>
                    <a:gd name="T0" fmla="*/ 59 w 59"/>
                    <a:gd name="T1" fmla="*/ 0 h 38"/>
                    <a:gd name="T2" fmla="*/ 0 w 59"/>
                    <a:gd name="T3" fmla="*/ 24 h 38"/>
                    <a:gd name="T4" fmla="*/ 14 w 59"/>
                    <a:gd name="T5" fmla="*/ 38 h 38"/>
                    <a:gd name="T6" fmla="*/ 59 w 59"/>
                    <a:gd name="T7" fmla="*/ 20 h 38"/>
                    <a:gd name="T8" fmla="*/ 59 w 59"/>
                    <a:gd name="T9" fmla="*/ 0 h 38"/>
                  </a:gdLst>
                  <a:ahLst/>
                  <a:cxnLst>
                    <a:cxn ang="0">
                      <a:pos x="T0" y="T1"/>
                    </a:cxn>
                    <a:cxn ang="0">
                      <a:pos x="T2" y="T3"/>
                    </a:cxn>
                    <a:cxn ang="0">
                      <a:pos x="T4" y="T5"/>
                    </a:cxn>
                    <a:cxn ang="0">
                      <a:pos x="T6" y="T7"/>
                    </a:cxn>
                    <a:cxn ang="0">
                      <a:pos x="T8" y="T9"/>
                    </a:cxn>
                  </a:cxnLst>
                  <a:rect l="0" t="0" r="r" b="b"/>
                  <a:pathLst>
                    <a:path w="59" h="38">
                      <a:moveTo>
                        <a:pt x="59" y="0"/>
                      </a:moveTo>
                      <a:cubicBezTo>
                        <a:pt x="36" y="1"/>
                        <a:pt x="16" y="10"/>
                        <a:pt x="0" y="24"/>
                      </a:cubicBezTo>
                      <a:cubicBezTo>
                        <a:pt x="14" y="38"/>
                        <a:pt x="14" y="38"/>
                        <a:pt x="14" y="38"/>
                      </a:cubicBezTo>
                      <a:cubicBezTo>
                        <a:pt x="27" y="28"/>
                        <a:pt x="42" y="21"/>
                        <a:pt x="59" y="20"/>
                      </a:cubicBezTo>
                      <a:cubicBezTo>
                        <a:pt x="59" y="0"/>
                        <a:pt x="59" y="0"/>
                        <a:pt x="59" y="0"/>
                      </a:cubicBezTo>
                      <a:close/>
                    </a:path>
                  </a:pathLst>
                </a:custGeom>
                <a:solidFill>
                  <a:srgbClr val="50E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ndParaRPr>
                </a:p>
              </p:txBody>
            </p:sp>
          </p:grpSp>
        </p:grpSp>
        <p:sp>
          <p:nvSpPr>
            <p:cNvPr id="131" name="Oval 130">
              <a:extLst>
                <a:ext uri="{FF2B5EF4-FFF2-40B4-BE49-F238E27FC236}">
                  <a16:creationId xmlns:a16="http://schemas.microsoft.com/office/drawing/2014/main" id="{5F4D1E12-E43E-4B34-A2AE-D4C2A58C22F0}"/>
                </a:ext>
              </a:extLst>
            </p:cNvPr>
            <p:cNvSpPr/>
            <p:nvPr/>
          </p:nvSpPr>
          <p:spPr>
            <a:xfrm>
              <a:off x="11037873" y="2934472"/>
              <a:ext cx="830042" cy="825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2" name="Group 131" descr="test">
              <a:extLst>
                <a:ext uri="{FF2B5EF4-FFF2-40B4-BE49-F238E27FC236}">
                  <a16:creationId xmlns:a16="http://schemas.microsoft.com/office/drawing/2014/main" id="{BFE262A2-376A-4F3F-B387-BF8530E13171}"/>
                </a:ext>
              </a:extLst>
            </p:cNvPr>
            <p:cNvGrpSpPr/>
            <p:nvPr/>
          </p:nvGrpSpPr>
          <p:grpSpPr>
            <a:xfrm>
              <a:off x="11222189" y="3279449"/>
              <a:ext cx="335416" cy="333676"/>
              <a:chOff x="4486289" y="2163470"/>
              <a:chExt cx="406192" cy="406193"/>
            </a:xfrm>
          </p:grpSpPr>
          <p:sp>
            <p:nvSpPr>
              <p:cNvPr id="133" name="Rectangle 251">
                <a:extLst>
                  <a:ext uri="{FF2B5EF4-FFF2-40B4-BE49-F238E27FC236}">
                    <a16:creationId xmlns:a16="http://schemas.microsoft.com/office/drawing/2014/main" id="{2E328399-B44F-46DD-AA7D-A220E0B2FB49}"/>
                  </a:ext>
                </a:extLst>
              </p:cNvPr>
              <p:cNvSpPr>
                <a:spLocks noChangeArrowheads="1"/>
              </p:cNvSpPr>
              <p:nvPr/>
            </p:nvSpPr>
            <p:spPr bwMode="auto">
              <a:xfrm>
                <a:off x="4486289" y="2163470"/>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4" name="Rectangle 252">
                <a:extLst>
                  <a:ext uri="{FF2B5EF4-FFF2-40B4-BE49-F238E27FC236}">
                    <a16:creationId xmlns:a16="http://schemas.microsoft.com/office/drawing/2014/main" id="{73D54D7E-CE10-4FEF-856E-9F228792BFAB}"/>
                  </a:ext>
                </a:extLst>
              </p:cNvPr>
              <p:cNvSpPr>
                <a:spLocks noChangeArrowheads="1"/>
              </p:cNvSpPr>
              <p:nvPr/>
            </p:nvSpPr>
            <p:spPr bwMode="auto">
              <a:xfrm>
                <a:off x="4486289"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5" name="Rectangle 253">
                <a:extLst>
                  <a:ext uri="{FF2B5EF4-FFF2-40B4-BE49-F238E27FC236}">
                    <a16:creationId xmlns:a16="http://schemas.microsoft.com/office/drawing/2014/main" id="{98BC8C8E-D3E2-43D8-B696-5E0989957A19}"/>
                  </a:ext>
                </a:extLst>
              </p:cNvPr>
              <p:cNvSpPr>
                <a:spLocks noChangeArrowheads="1"/>
              </p:cNvSpPr>
              <p:nvPr/>
            </p:nvSpPr>
            <p:spPr bwMode="auto">
              <a:xfrm>
                <a:off x="4668375" y="2224166"/>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6" name="Rectangle 254">
                <a:extLst>
                  <a:ext uri="{FF2B5EF4-FFF2-40B4-BE49-F238E27FC236}">
                    <a16:creationId xmlns:a16="http://schemas.microsoft.com/office/drawing/2014/main" id="{BD3CD791-440F-4414-BCAB-E71801F4A344}"/>
                  </a:ext>
                </a:extLst>
              </p:cNvPr>
              <p:cNvSpPr>
                <a:spLocks noChangeArrowheads="1"/>
              </p:cNvSpPr>
              <p:nvPr/>
            </p:nvSpPr>
            <p:spPr bwMode="auto">
              <a:xfrm>
                <a:off x="4729071" y="2224166"/>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7" name="Rectangle 255">
                <a:extLst>
                  <a:ext uri="{FF2B5EF4-FFF2-40B4-BE49-F238E27FC236}">
                    <a16:creationId xmlns:a16="http://schemas.microsoft.com/office/drawing/2014/main" id="{0F4CA1CA-27A9-4C88-A706-3C2F6F5F2C45}"/>
                  </a:ext>
                </a:extLst>
              </p:cNvPr>
              <p:cNvSpPr>
                <a:spLocks noChangeArrowheads="1"/>
              </p:cNvSpPr>
              <p:nvPr/>
            </p:nvSpPr>
            <p:spPr bwMode="auto">
              <a:xfrm>
                <a:off x="4486289"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8" name="Rectangle 256">
                <a:extLst>
                  <a:ext uri="{FF2B5EF4-FFF2-40B4-BE49-F238E27FC236}">
                    <a16:creationId xmlns:a16="http://schemas.microsoft.com/office/drawing/2014/main" id="{99338317-E015-438C-9E71-F02FDBC03528}"/>
                  </a:ext>
                </a:extLst>
              </p:cNvPr>
              <p:cNvSpPr>
                <a:spLocks noChangeArrowheads="1"/>
              </p:cNvSpPr>
              <p:nvPr/>
            </p:nvSpPr>
            <p:spPr bwMode="auto">
              <a:xfrm>
                <a:off x="4668375" y="2284861"/>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39" name="Rectangle 257">
                <a:extLst>
                  <a:ext uri="{FF2B5EF4-FFF2-40B4-BE49-F238E27FC236}">
                    <a16:creationId xmlns:a16="http://schemas.microsoft.com/office/drawing/2014/main" id="{C1BECA22-1F82-469B-9198-8198653A08E5}"/>
                  </a:ext>
                </a:extLst>
              </p:cNvPr>
              <p:cNvSpPr>
                <a:spLocks noChangeArrowheads="1"/>
              </p:cNvSpPr>
              <p:nvPr/>
            </p:nvSpPr>
            <p:spPr bwMode="auto">
              <a:xfrm>
                <a:off x="4729071" y="2284861"/>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0" name="Rectangle 258">
                <a:extLst>
                  <a:ext uri="{FF2B5EF4-FFF2-40B4-BE49-F238E27FC236}">
                    <a16:creationId xmlns:a16="http://schemas.microsoft.com/office/drawing/2014/main" id="{C4E45B8E-48C6-4DCF-8A17-E22D1FBC8AAB}"/>
                  </a:ext>
                </a:extLst>
              </p:cNvPr>
              <p:cNvSpPr>
                <a:spLocks noChangeArrowheads="1"/>
              </p:cNvSpPr>
              <p:nvPr/>
            </p:nvSpPr>
            <p:spPr bwMode="auto">
              <a:xfrm>
                <a:off x="4486289"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1" name="Rectangle 259">
                <a:extLst>
                  <a:ext uri="{FF2B5EF4-FFF2-40B4-BE49-F238E27FC236}">
                    <a16:creationId xmlns:a16="http://schemas.microsoft.com/office/drawing/2014/main" id="{AF1187F0-D03F-40BC-80DB-0F0A97AAD815}"/>
                  </a:ext>
                </a:extLst>
              </p:cNvPr>
              <p:cNvSpPr>
                <a:spLocks noChangeArrowheads="1"/>
              </p:cNvSpPr>
              <p:nvPr/>
            </p:nvSpPr>
            <p:spPr bwMode="auto">
              <a:xfrm>
                <a:off x="4545428" y="2345557"/>
                <a:ext cx="43576"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2" name="Rectangle 260">
                <a:extLst>
                  <a:ext uri="{FF2B5EF4-FFF2-40B4-BE49-F238E27FC236}">
                    <a16:creationId xmlns:a16="http://schemas.microsoft.com/office/drawing/2014/main" id="{573AA398-B303-42B8-971B-4ABB87FF4D8B}"/>
                  </a:ext>
                </a:extLst>
              </p:cNvPr>
              <p:cNvSpPr>
                <a:spLocks noChangeArrowheads="1"/>
              </p:cNvSpPr>
              <p:nvPr/>
            </p:nvSpPr>
            <p:spPr bwMode="auto">
              <a:xfrm>
                <a:off x="4606123" y="2345557"/>
                <a:ext cx="43576"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3" name="Rectangle 261">
                <a:extLst>
                  <a:ext uri="{FF2B5EF4-FFF2-40B4-BE49-F238E27FC236}">
                    <a16:creationId xmlns:a16="http://schemas.microsoft.com/office/drawing/2014/main" id="{82EF8B48-F455-4A75-A6E0-06347420B93D}"/>
                  </a:ext>
                </a:extLst>
              </p:cNvPr>
              <p:cNvSpPr>
                <a:spLocks noChangeArrowheads="1"/>
              </p:cNvSpPr>
              <p:nvPr/>
            </p:nvSpPr>
            <p:spPr bwMode="auto">
              <a:xfrm>
                <a:off x="4668375" y="2345557"/>
                <a:ext cx="42020" cy="4357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4" name="Rectangle 262">
                <a:extLst>
                  <a:ext uri="{FF2B5EF4-FFF2-40B4-BE49-F238E27FC236}">
                    <a16:creationId xmlns:a16="http://schemas.microsoft.com/office/drawing/2014/main" id="{6EFBCFDB-858F-49E1-A461-9EEC3B705F7C}"/>
                  </a:ext>
                </a:extLst>
              </p:cNvPr>
              <p:cNvSpPr>
                <a:spLocks noChangeArrowheads="1"/>
              </p:cNvSpPr>
              <p:nvPr/>
            </p:nvSpPr>
            <p:spPr bwMode="auto">
              <a:xfrm>
                <a:off x="4729071" y="2345557"/>
                <a:ext cx="42020" cy="43576"/>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5" name="Rectangle 263">
                <a:extLst>
                  <a:ext uri="{FF2B5EF4-FFF2-40B4-BE49-F238E27FC236}">
                    <a16:creationId xmlns:a16="http://schemas.microsoft.com/office/drawing/2014/main" id="{D6A95F8D-07BC-4469-A15B-EEDC912E0CAA}"/>
                  </a:ext>
                </a:extLst>
              </p:cNvPr>
              <p:cNvSpPr>
                <a:spLocks noChangeArrowheads="1"/>
              </p:cNvSpPr>
              <p:nvPr/>
            </p:nvSpPr>
            <p:spPr bwMode="auto">
              <a:xfrm>
                <a:off x="4486289"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6" name="Rectangle 264">
                <a:extLst>
                  <a:ext uri="{FF2B5EF4-FFF2-40B4-BE49-F238E27FC236}">
                    <a16:creationId xmlns:a16="http://schemas.microsoft.com/office/drawing/2014/main" id="{341F608E-03A8-4C7F-A7EB-44D9B9CE8797}"/>
                  </a:ext>
                </a:extLst>
              </p:cNvPr>
              <p:cNvSpPr>
                <a:spLocks noChangeArrowheads="1"/>
              </p:cNvSpPr>
              <p:nvPr/>
            </p:nvSpPr>
            <p:spPr bwMode="auto">
              <a:xfrm>
                <a:off x="4545428" y="2406252"/>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7" name="Rectangle 265">
                <a:extLst>
                  <a:ext uri="{FF2B5EF4-FFF2-40B4-BE49-F238E27FC236}">
                    <a16:creationId xmlns:a16="http://schemas.microsoft.com/office/drawing/2014/main" id="{862C58D0-5403-48FE-9F71-CC221C976C89}"/>
                  </a:ext>
                </a:extLst>
              </p:cNvPr>
              <p:cNvSpPr>
                <a:spLocks noChangeArrowheads="1"/>
              </p:cNvSpPr>
              <p:nvPr/>
            </p:nvSpPr>
            <p:spPr bwMode="auto">
              <a:xfrm>
                <a:off x="4606123" y="2406252"/>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8" name="Rectangle 266">
                <a:extLst>
                  <a:ext uri="{FF2B5EF4-FFF2-40B4-BE49-F238E27FC236}">
                    <a16:creationId xmlns:a16="http://schemas.microsoft.com/office/drawing/2014/main" id="{67D2C7A0-10A4-41C1-B7FE-7B0918472B2A}"/>
                  </a:ext>
                </a:extLst>
              </p:cNvPr>
              <p:cNvSpPr>
                <a:spLocks noChangeArrowheads="1"/>
              </p:cNvSpPr>
              <p:nvPr/>
            </p:nvSpPr>
            <p:spPr bwMode="auto">
              <a:xfrm>
                <a:off x="4668375" y="2406252"/>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49" name="Rectangle 267">
                <a:extLst>
                  <a:ext uri="{FF2B5EF4-FFF2-40B4-BE49-F238E27FC236}">
                    <a16:creationId xmlns:a16="http://schemas.microsoft.com/office/drawing/2014/main" id="{C80AAB8F-4F36-4D56-B104-D5ED1A480BEB}"/>
                  </a:ext>
                </a:extLst>
              </p:cNvPr>
              <p:cNvSpPr>
                <a:spLocks noChangeArrowheads="1"/>
              </p:cNvSpPr>
              <p:nvPr/>
            </p:nvSpPr>
            <p:spPr bwMode="auto">
              <a:xfrm>
                <a:off x="4729071" y="2406252"/>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0" name="Rectangle 268">
                <a:extLst>
                  <a:ext uri="{FF2B5EF4-FFF2-40B4-BE49-F238E27FC236}">
                    <a16:creationId xmlns:a16="http://schemas.microsoft.com/office/drawing/2014/main" id="{69CA28B5-4B5F-42E8-B5D9-477156663997}"/>
                  </a:ext>
                </a:extLst>
              </p:cNvPr>
              <p:cNvSpPr>
                <a:spLocks noChangeArrowheads="1"/>
              </p:cNvSpPr>
              <p:nvPr/>
            </p:nvSpPr>
            <p:spPr bwMode="auto">
              <a:xfrm>
                <a:off x="4486289"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1" name="Rectangle 269">
                <a:extLst>
                  <a:ext uri="{FF2B5EF4-FFF2-40B4-BE49-F238E27FC236}">
                    <a16:creationId xmlns:a16="http://schemas.microsoft.com/office/drawing/2014/main" id="{CE050994-ECBA-4AB4-9DF6-1864FD2D7BA8}"/>
                  </a:ext>
                </a:extLst>
              </p:cNvPr>
              <p:cNvSpPr>
                <a:spLocks noChangeArrowheads="1"/>
              </p:cNvSpPr>
              <p:nvPr/>
            </p:nvSpPr>
            <p:spPr bwMode="auto">
              <a:xfrm>
                <a:off x="4545428" y="2466948"/>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2" name="Rectangle 270">
                <a:extLst>
                  <a:ext uri="{FF2B5EF4-FFF2-40B4-BE49-F238E27FC236}">
                    <a16:creationId xmlns:a16="http://schemas.microsoft.com/office/drawing/2014/main" id="{CDDCBF8A-3953-4D99-ABA2-D217663CABC6}"/>
                  </a:ext>
                </a:extLst>
              </p:cNvPr>
              <p:cNvSpPr>
                <a:spLocks noChangeArrowheads="1"/>
              </p:cNvSpPr>
              <p:nvPr/>
            </p:nvSpPr>
            <p:spPr bwMode="auto">
              <a:xfrm>
                <a:off x="4606123"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3" name="Rectangle 271">
                <a:extLst>
                  <a:ext uri="{FF2B5EF4-FFF2-40B4-BE49-F238E27FC236}">
                    <a16:creationId xmlns:a16="http://schemas.microsoft.com/office/drawing/2014/main" id="{0535F826-4438-48C4-9753-9FEAEEBB8BCC}"/>
                  </a:ext>
                </a:extLst>
              </p:cNvPr>
              <p:cNvSpPr>
                <a:spLocks noChangeArrowheads="1"/>
              </p:cNvSpPr>
              <p:nvPr/>
            </p:nvSpPr>
            <p:spPr bwMode="auto">
              <a:xfrm>
                <a:off x="4668375"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4" name="Rectangle 272">
                <a:extLst>
                  <a:ext uri="{FF2B5EF4-FFF2-40B4-BE49-F238E27FC236}">
                    <a16:creationId xmlns:a16="http://schemas.microsoft.com/office/drawing/2014/main" id="{3F483B96-9682-4588-8B5A-CFD4147B545A}"/>
                  </a:ext>
                </a:extLst>
              </p:cNvPr>
              <p:cNvSpPr>
                <a:spLocks noChangeArrowheads="1"/>
              </p:cNvSpPr>
              <p:nvPr/>
            </p:nvSpPr>
            <p:spPr bwMode="auto">
              <a:xfrm>
                <a:off x="4729071" y="2466948"/>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5" name="Rectangle 273">
                <a:extLst>
                  <a:ext uri="{FF2B5EF4-FFF2-40B4-BE49-F238E27FC236}">
                    <a16:creationId xmlns:a16="http://schemas.microsoft.com/office/drawing/2014/main" id="{AE0468D6-C09E-4761-A47E-1181CCCDF53D}"/>
                  </a:ext>
                </a:extLst>
              </p:cNvPr>
              <p:cNvSpPr>
                <a:spLocks noChangeArrowheads="1"/>
              </p:cNvSpPr>
              <p:nvPr/>
            </p:nvSpPr>
            <p:spPr bwMode="auto">
              <a:xfrm>
                <a:off x="4789766" y="2466948"/>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6" name="Rectangle 274">
                <a:extLst>
                  <a:ext uri="{FF2B5EF4-FFF2-40B4-BE49-F238E27FC236}">
                    <a16:creationId xmlns:a16="http://schemas.microsoft.com/office/drawing/2014/main" id="{694E2772-F4E2-474B-8E29-DEF6721CBC6B}"/>
                  </a:ext>
                </a:extLst>
              </p:cNvPr>
              <p:cNvSpPr>
                <a:spLocks noChangeArrowheads="1"/>
              </p:cNvSpPr>
              <p:nvPr/>
            </p:nvSpPr>
            <p:spPr bwMode="auto">
              <a:xfrm>
                <a:off x="4848905" y="2466948"/>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7" name="Rectangle 275">
                <a:extLst>
                  <a:ext uri="{FF2B5EF4-FFF2-40B4-BE49-F238E27FC236}">
                    <a16:creationId xmlns:a16="http://schemas.microsoft.com/office/drawing/2014/main" id="{9741FA3F-7E00-4998-81D7-97EF4FE5C309}"/>
                  </a:ext>
                </a:extLst>
              </p:cNvPr>
              <p:cNvSpPr>
                <a:spLocks noChangeArrowheads="1"/>
              </p:cNvSpPr>
              <p:nvPr/>
            </p:nvSpPr>
            <p:spPr bwMode="auto">
              <a:xfrm>
                <a:off x="4486289"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58" name="Rectangle 276">
                <a:extLst>
                  <a:ext uri="{FF2B5EF4-FFF2-40B4-BE49-F238E27FC236}">
                    <a16:creationId xmlns:a16="http://schemas.microsoft.com/office/drawing/2014/main" id="{EF90B7B1-75E2-48B6-80FC-EE133741ECEF}"/>
                  </a:ext>
                </a:extLst>
              </p:cNvPr>
              <p:cNvSpPr>
                <a:spLocks noChangeArrowheads="1"/>
              </p:cNvSpPr>
              <p:nvPr/>
            </p:nvSpPr>
            <p:spPr bwMode="auto">
              <a:xfrm>
                <a:off x="4545428" y="2527643"/>
                <a:ext cx="43576"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0" name="Rectangle 277">
                <a:extLst>
                  <a:ext uri="{FF2B5EF4-FFF2-40B4-BE49-F238E27FC236}">
                    <a16:creationId xmlns:a16="http://schemas.microsoft.com/office/drawing/2014/main" id="{3AAD4CC5-F788-423F-9906-6E6E858674ED}"/>
                  </a:ext>
                </a:extLst>
              </p:cNvPr>
              <p:cNvSpPr>
                <a:spLocks noChangeArrowheads="1"/>
              </p:cNvSpPr>
              <p:nvPr/>
            </p:nvSpPr>
            <p:spPr bwMode="auto">
              <a:xfrm>
                <a:off x="4606123"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1" name="Rectangle 278">
                <a:extLst>
                  <a:ext uri="{FF2B5EF4-FFF2-40B4-BE49-F238E27FC236}">
                    <a16:creationId xmlns:a16="http://schemas.microsoft.com/office/drawing/2014/main" id="{615E3A60-9EFD-4E73-9DB1-B258C51981A7}"/>
                  </a:ext>
                </a:extLst>
              </p:cNvPr>
              <p:cNvSpPr>
                <a:spLocks noChangeArrowheads="1"/>
              </p:cNvSpPr>
              <p:nvPr/>
            </p:nvSpPr>
            <p:spPr bwMode="auto">
              <a:xfrm>
                <a:off x="4668375"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2" name="Rectangle 279">
                <a:extLst>
                  <a:ext uri="{FF2B5EF4-FFF2-40B4-BE49-F238E27FC236}">
                    <a16:creationId xmlns:a16="http://schemas.microsoft.com/office/drawing/2014/main" id="{EE21898B-F653-4EFE-8C22-FED44205B685}"/>
                  </a:ext>
                </a:extLst>
              </p:cNvPr>
              <p:cNvSpPr>
                <a:spLocks noChangeArrowheads="1"/>
              </p:cNvSpPr>
              <p:nvPr/>
            </p:nvSpPr>
            <p:spPr bwMode="auto">
              <a:xfrm>
                <a:off x="4729071" y="2527643"/>
                <a:ext cx="42020"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3" name="Rectangle 280">
                <a:extLst>
                  <a:ext uri="{FF2B5EF4-FFF2-40B4-BE49-F238E27FC236}">
                    <a16:creationId xmlns:a16="http://schemas.microsoft.com/office/drawing/2014/main" id="{E74896F4-7B0D-4A10-A29A-E45357858C7D}"/>
                  </a:ext>
                </a:extLst>
              </p:cNvPr>
              <p:cNvSpPr>
                <a:spLocks noChangeArrowheads="1"/>
              </p:cNvSpPr>
              <p:nvPr/>
            </p:nvSpPr>
            <p:spPr bwMode="auto">
              <a:xfrm>
                <a:off x="4789766" y="2527643"/>
                <a:ext cx="42020" cy="42020"/>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64" name="Rectangle 281">
                <a:extLst>
                  <a:ext uri="{FF2B5EF4-FFF2-40B4-BE49-F238E27FC236}">
                    <a16:creationId xmlns:a16="http://schemas.microsoft.com/office/drawing/2014/main" id="{D30F2618-3C3F-4C33-B349-D7F442F644D8}"/>
                  </a:ext>
                </a:extLst>
              </p:cNvPr>
              <p:cNvSpPr>
                <a:spLocks noChangeArrowheads="1"/>
              </p:cNvSpPr>
              <p:nvPr/>
            </p:nvSpPr>
            <p:spPr bwMode="auto">
              <a:xfrm>
                <a:off x="4848905" y="2527643"/>
                <a:ext cx="43576" cy="42020"/>
              </a:xfrm>
              <a:prstGeom prst="rect">
                <a:avLst/>
              </a:prstGeom>
              <a:solidFill>
                <a:srgbClr val="50E6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grpSp>
        <p:sp>
          <p:nvSpPr>
            <p:cNvPr id="165" name="TextBox 164">
              <a:extLst>
                <a:ext uri="{FF2B5EF4-FFF2-40B4-BE49-F238E27FC236}">
                  <a16:creationId xmlns:a16="http://schemas.microsoft.com/office/drawing/2014/main" id="{010F7660-3B29-4870-AF98-63A778473519}"/>
                </a:ext>
              </a:extLst>
            </p:cNvPr>
            <p:cNvSpPr txBox="1"/>
            <p:nvPr/>
          </p:nvSpPr>
          <p:spPr>
            <a:xfrm>
              <a:off x="11026973" y="2930974"/>
              <a:ext cx="760546" cy="24622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Manage</a:t>
              </a:r>
            </a:p>
          </p:txBody>
        </p:sp>
        <p:sp>
          <p:nvSpPr>
            <p:cNvPr id="174" name="Oval 173">
              <a:extLst>
                <a:ext uri="{FF2B5EF4-FFF2-40B4-BE49-F238E27FC236}">
                  <a16:creationId xmlns:a16="http://schemas.microsoft.com/office/drawing/2014/main" id="{55185448-DD5B-42A0-A88E-2F62E9500D89}"/>
                </a:ext>
              </a:extLst>
            </p:cNvPr>
            <p:cNvSpPr/>
            <p:nvPr/>
          </p:nvSpPr>
          <p:spPr>
            <a:xfrm>
              <a:off x="6627670" y="2869866"/>
              <a:ext cx="816058" cy="8418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reeform 5">
              <a:extLst>
                <a:ext uri="{FF2B5EF4-FFF2-40B4-BE49-F238E27FC236}">
                  <a16:creationId xmlns:a16="http://schemas.microsoft.com/office/drawing/2014/main" id="{D5CAE30E-6CC5-4F76-ADE3-1BDA41AF13CC}"/>
                </a:ext>
              </a:extLst>
            </p:cNvPr>
            <p:cNvSpPr>
              <a:spLocks noEditPoints="1"/>
            </p:cNvSpPr>
            <p:nvPr/>
          </p:nvSpPr>
          <p:spPr bwMode="auto">
            <a:xfrm>
              <a:off x="6937683" y="3268390"/>
              <a:ext cx="345033" cy="346372"/>
            </a:xfrm>
            <a:custGeom>
              <a:avLst/>
              <a:gdLst>
                <a:gd name="T0" fmla="*/ 304 w 347"/>
                <a:gd name="T1" fmla="*/ 207 h 348"/>
                <a:gd name="T2" fmla="*/ 179 w 347"/>
                <a:gd name="T3" fmla="*/ 76 h 348"/>
                <a:gd name="T4" fmla="*/ 179 w 347"/>
                <a:gd name="T5" fmla="*/ 33 h 348"/>
                <a:gd name="T6" fmla="*/ 228 w 347"/>
                <a:gd name="T7" fmla="*/ 33 h 348"/>
                <a:gd name="T8" fmla="*/ 228 w 347"/>
                <a:gd name="T9" fmla="*/ 0 h 348"/>
                <a:gd name="T10" fmla="*/ 179 w 347"/>
                <a:gd name="T11" fmla="*/ 0 h 348"/>
                <a:gd name="T12" fmla="*/ 168 w 347"/>
                <a:gd name="T13" fmla="*/ 0 h 348"/>
                <a:gd name="T14" fmla="*/ 168 w 347"/>
                <a:gd name="T15" fmla="*/ 33 h 348"/>
                <a:gd name="T16" fmla="*/ 168 w 347"/>
                <a:gd name="T17" fmla="*/ 76 h 348"/>
                <a:gd name="T18" fmla="*/ 43 w 347"/>
                <a:gd name="T19" fmla="*/ 207 h 348"/>
                <a:gd name="T20" fmla="*/ 0 w 347"/>
                <a:gd name="T21" fmla="*/ 207 h 348"/>
                <a:gd name="T22" fmla="*/ 0 w 347"/>
                <a:gd name="T23" fmla="*/ 348 h 348"/>
                <a:gd name="T24" fmla="*/ 347 w 347"/>
                <a:gd name="T25" fmla="*/ 348 h 348"/>
                <a:gd name="T26" fmla="*/ 347 w 347"/>
                <a:gd name="T27" fmla="*/ 207 h 348"/>
                <a:gd name="T28" fmla="*/ 304 w 347"/>
                <a:gd name="T29" fmla="*/ 207 h 348"/>
                <a:gd name="T30" fmla="*/ 54 w 347"/>
                <a:gd name="T31" fmla="*/ 326 h 348"/>
                <a:gd name="T32" fmla="*/ 21 w 347"/>
                <a:gd name="T33" fmla="*/ 326 h 348"/>
                <a:gd name="T34" fmla="*/ 21 w 347"/>
                <a:gd name="T35" fmla="*/ 228 h 348"/>
                <a:gd name="T36" fmla="*/ 54 w 347"/>
                <a:gd name="T37" fmla="*/ 228 h 348"/>
                <a:gd name="T38" fmla="*/ 54 w 347"/>
                <a:gd name="T39" fmla="*/ 326 h 348"/>
                <a:gd name="T40" fmla="*/ 108 w 347"/>
                <a:gd name="T41" fmla="*/ 326 h 348"/>
                <a:gd name="T42" fmla="*/ 76 w 347"/>
                <a:gd name="T43" fmla="*/ 326 h 348"/>
                <a:gd name="T44" fmla="*/ 76 w 347"/>
                <a:gd name="T45" fmla="*/ 228 h 348"/>
                <a:gd name="T46" fmla="*/ 108 w 347"/>
                <a:gd name="T47" fmla="*/ 228 h 348"/>
                <a:gd name="T48" fmla="*/ 108 w 347"/>
                <a:gd name="T49" fmla="*/ 326 h 348"/>
                <a:gd name="T50" fmla="*/ 162 w 347"/>
                <a:gd name="T51" fmla="*/ 326 h 348"/>
                <a:gd name="T52" fmla="*/ 130 w 347"/>
                <a:gd name="T53" fmla="*/ 326 h 348"/>
                <a:gd name="T54" fmla="*/ 130 w 347"/>
                <a:gd name="T55" fmla="*/ 228 h 348"/>
                <a:gd name="T56" fmla="*/ 162 w 347"/>
                <a:gd name="T57" fmla="*/ 228 h 348"/>
                <a:gd name="T58" fmla="*/ 162 w 347"/>
                <a:gd name="T59" fmla="*/ 326 h 348"/>
                <a:gd name="T60" fmla="*/ 217 w 347"/>
                <a:gd name="T61" fmla="*/ 326 h 348"/>
                <a:gd name="T62" fmla="*/ 184 w 347"/>
                <a:gd name="T63" fmla="*/ 326 h 348"/>
                <a:gd name="T64" fmla="*/ 184 w 347"/>
                <a:gd name="T65" fmla="*/ 228 h 348"/>
                <a:gd name="T66" fmla="*/ 217 w 347"/>
                <a:gd name="T67" fmla="*/ 228 h 348"/>
                <a:gd name="T68" fmla="*/ 217 w 347"/>
                <a:gd name="T69" fmla="*/ 326 h 348"/>
                <a:gd name="T70" fmla="*/ 271 w 347"/>
                <a:gd name="T71" fmla="*/ 326 h 348"/>
                <a:gd name="T72" fmla="*/ 238 w 347"/>
                <a:gd name="T73" fmla="*/ 326 h 348"/>
                <a:gd name="T74" fmla="*/ 238 w 347"/>
                <a:gd name="T75" fmla="*/ 228 h 348"/>
                <a:gd name="T76" fmla="*/ 271 w 347"/>
                <a:gd name="T77" fmla="*/ 228 h 348"/>
                <a:gd name="T78" fmla="*/ 271 w 347"/>
                <a:gd name="T79" fmla="*/ 326 h 348"/>
                <a:gd name="T80" fmla="*/ 325 w 347"/>
                <a:gd name="T81" fmla="*/ 326 h 348"/>
                <a:gd name="T82" fmla="*/ 293 w 347"/>
                <a:gd name="T83" fmla="*/ 326 h 348"/>
                <a:gd name="T84" fmla="*/ 293 w 347"/>
                <a:gd name="T85" fmla="*/ 228 h 348"/>
                <a:gd name="T86" fmla="*/ 325 w 347"/>
                <a:gd name="T87" fmla="*/ 228 h 348"/>
                <a:gd name="T88" fmla="*/ 325 w 347"/>
                <a:gd name="T89"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7" h="348">
                  <a:moveTo>
                    <a:pt x="304" y="207"/>
                  </a:moveTo>
                  <a:cubicBezTo>
                    <a:pt x="304" y="136"/>
                    <a:pt x="248" y="79"/>
                    <a:pt x="179" y="76"/>
                  </a:cubicBezTo>
                  <a:cubicBezTo>
                    <a:pt x="179" y="33"/>
                    <a:pt x="179" y="33"/>
                    <a:pt x="179" y="33"/>
                  </a:cubicBezTo>
                  <a:cubicBezTo>
                    <a:pt x="228" y="33"/>
                    <a:pt x="228" y="33"/>
                    <a:pt x="228" y="33"/>
                  </a:cubicBezTo>
                  <a:cubicBezTo>
                    <a:pt x="228" y="0"/>
                    <a:pt x="228" y="0"/>
                    <a:pt x="228" y="0"/>
                  </a:cubicBezTo>
                  <a:cubicBezTo>
                    <a:pt x="179" y="0"/>
                    <a:pt x="179" y="0"/>
                    <a:pt x="179" y="0"/>
                  </a:cubicBezTo>
                  <a:cubicBezTo>
                    <a:pt x="168" y="0"/>
                    <a:pt x="168" y="0"/>
                    <a:pt x="168" y="0"/>
                  </a:cubicBezTo>
                  <a:cubicBezTo>
                    <a:pt x="168" y="33"/>
                    <a:pt x="168" y="33"/>
                    <a:pt x="168" y="33"/>
                  </a:cubicBezTo>
                  <a:cubicBezTo>
                    <a:pt x="168" y="76"/>
                    <a:pt x="168" y="76"/>
                    <a:pt x="168" y="76"/>
                  </a:cubicBezTo>
                  <a:cubicBezTo>
                    <a:pt x="98" y="79"/>
                    <a:pt x="43" y="137"/>
                    <a:pt x="43" y="207"/>
                  </a:cubicBezTo>
                  <a:cubicBezTo>
                    <a:pt x="0" y="207"/>
                    <a:pt x="0" y="207"/>
                    <a:pt x="0" y="207"/>
                  </a:cubicBezTo>
                  <a:cubicBezTo>
                    <a:pt x="0" y="348"/>
                    <a:pt x="0" y="348"/>
                    <a:pt x="0" y="348"/>
                  </a:cubicBezTo>
                  <a:cubicBezTo>
                    <a:pt x="347" y="348"/>
                    <a:pt x="347" y="348"/>
                    <a:pt x="347" y="348"/>
                  </a:cubicBezTo>
                  <a:cubicBezTo>
                    <a:pt x="347" y="207"/>
                    <a:pt x="347" y="207"/>
                    <a:pt x="347" y="207"/>
                  </a:cubicBezTo>
                  <a:lnTo>
                    <a:pt x="304" y="207"/>
                  </a:lnTo>
                  <a:close/>
                  <a:moveTo>
                    <a:pt x="54" y="326"/>
                  </a:moveTo>
                  <a:cubicBezTo>
                    <a:pt x="21" y="326"/>
                    <a:pt x="21" y="326"/>
                    <a:pt x="21" y="326"/>
                  </a:cubicBezTo>
                  <a:cubicBezTo>
                    <a:pt x="21" y="228"/>
                    <a:pt x="21" y="228"/>
                    <a:pt x="21" y="228"/>
                  </a:cubicBezTo>
                  <a:cubicBezTo>
                    <a:pt x="54" y="228"/>
                    <a:pt x="54" y="228"/>
                    <a:pt x="54" y="228"/>
                  </a:cubicBezTo>
                  <a:cubicBezTo>
                    <a:pt x="54" y="326"/>
                    <a:pt x="54" y="326"/>
                    <a:pt x="54" y="326"/>
                  </a:cubicBezTo>
                  <a:close/>
                  <a:moveTo>
                    <a:pt x="108" y="326"/>
                  </a:moveTo>
                  <a:cubicBezTo>
                    <a:pt x="76" y="326"/>
                    <a:pt x="76" y="326"/>
                    <a:pt x="76" y="326"/>
                  </a:cubicBezTo>
                  <a:cubicBezTo>
                    <a:pt x="76" y="228"/>
                    <a:pt x="76" y="228"/>
                    <a:pt x="76" y="228"/>
                  </a:cubicBezTo>
                  <a:cubicBezTo>
                    <a:pt x="108" y="228"/>
                    <a:pt x="108" y="228"/>
                    <a:pt x="108" y="228"/>
                  </a:cubicBezTo>
                  <a:lnTo>
                    <a:pt x="108" y="326"/>
                  </a:lnTo>
                  <a:close/>
                  <a:moveTo>
                    <a:pt x="162" y="326"/>
                  </a:moveTo>
                  <a:cubicBezTo>
                    <a:pt x="130" y="326"/>
                    <a:pt x="130" y="326"/>
                    <a:pt x="130" y="326"/>
                  </a:cubicBezTo>
                  <a:cubicBezTo>
                    <a:pt x="130" y="228"/>
                    <a:pt x="130" y="228"/>
                    <a:pt x="130" y="228"/>
                  </a:cubicBezTo>
                  <a:cubicBezTo>
                    <a:pt x="162" y="228"/>
                    <a:pt x="162" y="228"/>
                    <a:pt x="162" y="228"/>
                  </a:cubicBezTo>
                  <a:lnTo>
                    <a:pt x="162" y="326"/>
                  </a:lnTo>
                  <a:close/>
                  <a:moveTo>
                    <a:pt x="217" y="326"/>
                  </a:moveTo>
                  <a:cubicBezTo>
                    <a:pt x="184" y="326"/>
                    <a:pt x="184" y="326"/>
                    <a:pt x="184" y="326"/>
                  </a:cubicBezTo>
                  <a:cubicBezTo>
                    <a:pt x="184" y="228"/>
                    <a:pt x="184" y="228"/>
                    <a:pt x="184" y="228"/>
                  </a:cubicBezTo>
                  <a:cubicBezTo>
                    <a:pt x="217" y="228"/>
                    <a:pt x="217" y="228"/>
                    <a:pt x="217" y="228"/>
                  </a:cubicBezTo>
                  <a:lnTo>
                    <a:pt x="217" y="326"/>
                  </a:lnTo>
                  <a:close/>
                  <a:moveTo>
                    <a:pt x="271" y="326"/>
                  </a:moveTo>
                  <a:cubicBezTo>
                    <a:pt x="238" y="326"/>
                    <a:pt x="238" y="326"/>
                    <a:pt x="238" y="326"/>
                  </a:cubicBezTo>
                  <a:cubicBezTo>
                    <a:pt x="238" y="228"/>
                    <a:pt x="238" y="228"/>
                    <a:pt x="238" y="228"/>
                  </a:cubicBezTo>
                  <a:cubicBezTo>
                    <a:pt x="271" y="228"/>
                    <a:pt x="271" y="228"/>
                    <a:pt x="271" y="228"/>
                  </a:cubicBezTo>
                  <a:lnTo>
                    <a:pt x="271" y="326"/>
                  </a:lnTo>
                  <a:close/>
                  <a:moveTo>
                    <a:pt x="325" y="326"/>
                  </a:moveTo>
                  <a:cubicBezTo>
                    <a:pt x="293" y="326"/>
                    <a:pt x="293" y="326"/>
                    <a:pt x="293" y="326"/>
                  </a:cubicBezTo>
                  <a:cubicBezTo>
                    <a:pt x="293" y="228"/>
                    <a:pt x="293" y="228"/>
                    <a:pt x="293" y="228"/>
                  </a:cubicBezTo>
                  <a:cubicBezTo>
                    <a:pt x="325" y="228"/>
                    <a:pt x="325" y="228"/>
                    <a:pt x="325" y="228"/>
                  </a:cubicBezTo>
                  <a:lnTo>
                    <a:pt x="325" y="326"/>
                  </a:lnTo>
                  <a:close/>
                </a:path>
              </a:pathLst>
            </a:custGeom>
            <a:solidFill>
              <a:srgbClr val="0078D4"/>
            </a:solidFill>
            <a:ln>
              <a:noFill/>
            </a:ln>
          </p:spPr>
          <p:txBody>
            <a:bodyPr vert="horz" wrap="square" lIns="89642" tIns="44821" rIns="89642" bIns="44821" numCol="1" anchor="t" anchorCtr="0" compatLnSpc="1">
              <a:prstTxWarp prst="textNoShape">
                <a:avLst/>
              </a:prstTxWarp>
            </a:bodyPr>
            <a:lstStyle/>
            <a:p>
              <a:pPr marL="0" marR="0" lvl="0" indent="0" algn="ctr" defTabSz="896386" eaLnBrk="1" fontAlgn="base"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505050"/>
                </a:solidFill>
                <a:effectLst/>
                <a:uLnTx/>
                <a:uFillTx/>
                <a:latin typeface="Segoe UI"/>
              </a:endParaRPr>
            </a:p>
          </p:txBody>
        </p:sp>
        <p:sp>
          <p:nvSpPr>
            <p:cNvPr id="176" name="TextBox 175">
              <a:extLst>
                <a:ext uri="{FF2B5EF4-FFF2-40B4-BE49-F238E27FC236}">
                  <a16:creationId xmlns:a16="http://schemas.microsoft.com/office/drawing/2014/main" id="{E08DB4AC-BF5A-496D-BE2D-C9A9023983FB}"/>
                </a:ext>
              </a:extLst>
            </p:cNvPr>
            <p:cNvSpPr txBox="1"/>
            <p:nvPr/>
          </p:nvSpPr>
          <p:spPr>
            <a:xfrm>
              <a:off x="6837001" y="2916968"/>
              <a:ext cx="675147" cy="246221"/>
            </a:xfrm>
            <a:prstGeom prst="rect">
              <a:avLst/>
            </a:prstGeom>
            <a:noFill/>
          </p:spPr>
          <p:txBody>
            <a:bodyPr wrap="none" lIns="0" tIns="0" rIns="0" b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8D4"/>
                  </a:solidFill>
                  <a:effectLst/>
                  <a:uLnTx/>
                  <a:uFillTx/>
                  <a:latin typeface="Segoe UI Semibold"/>
                  <a:ea typeface="+mn-lt"/>
                  <a:cs typeface="Calibri" panose="020F0502020204030204"/>
                </a:rPr>
                <a:t>Govern</a:t>
              </a:r>
            </a:p>
          </p:txBody>
        </p:sp>
      </p:grpSp>
    </p:spTree>
    <p:extLst>
      <p:ext uri="{BB962C8B-B14F-4D97-AF65-F5344CB8AC3E}">
        <p14:creationId xmlns:p14="http://schemas.microsoft.com/office/powerpoint/2010/main" val="118618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505671C3-E3C0-4A2D-B4A9-3F28CAAA59E3}"/>
              </a:ext>
            </a:extLst>
          </p:cNvPr>
          <p:cNvSpPr/>
          <p:nvPr/>
        </p:nvSpPr>
        <p:spPr>
          <a:xfrm>
            <a:off x="59246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Motivations</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Executive mandate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DC Exit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Merger and acquisitions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Cost savings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Optimization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Agility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Tech capabilities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Market demands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Geo expansion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Migration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Innovation</a:t>
            </a:r>
          </a:p>
        </p:txBody>
      </p:sp>
      <p:sp>
        <p:nvSpPr>
          <p:cNvPr id="2" name="Title 1">
            <a:extLst>
              <a:ext uri="{FF2B5EF4-FFF2-40B4-BE49-F238E27FC236}">
                <a16:creationId xmlns:a16="http://schemas.microsoft.com/office/drawing/2014/main" id="{BA87EC36-47C7-42DE-8E9E-CBA2B33C60DB}"/>
              </a:ext>
            </a:extLst>
          </p:cNvPr>
          <p:cNvSpPr>
            <a:spLocks noGrp="1"/>
          </p:cNvSpPr>
          <p:nvPr>
            <p:ph type="title"/>
          </p:nvPr>
        </p:nvSpPr>
        <p:spPr/>
        <p:txBody>
          <a:bodyPr/>
          <a:lstStyle/>
          <a:p>
            <a:r>
              <a:rPr lang="en-US"/>
              <a:t>Define strategy</a:t>
            </a:r>
          </a:p>
        </p:txBody>
      </p:sp>
      <p:sp>
        <p:nvSpPr>
          <p:cNvPr id="12" name="Freeform: Shape 11">
            <a:extLst>
              <a:ext uri="{FF2B5EF4-FFF2-40B4-BE49-F238E27FC236}">
                <a16:creationId xmlns:a16="http://schemas.microsoft.com/office/drawing/2014/main" id="{F99C9DC6-A8EA-4E13-B6EF-702D426F8BF1}"/>
              </a:ext>
            </a:extLst>
          </p:cNvPr>
          <p:cNvSpPr/>
          <p:nvPr/>
        </p:nvSpPr>
        <p:spPr>
          <a:xfrm>
            <a:off x="347433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Business outcomes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Fiscal: </a:t>
            </a:r>
            <a:r>
              <a:rPr kumimoji="0" lang="en-US" sz="1400" b="0" i="0" u="none" strike="noStrike" kern="1200" cap="none" spc="0" normalizeH="0" baseline="0" noProof="0">
                <a:ln>
                  <a:noFill/>
                </a:ln>
                <a:solidFill>
                  <a:srgbClr val="FFFFFF"/>
                </a:solidFill>
                <a:effectLst/>
                <a:uLnTx/>
                <a:uFillTx/>
                <a:latin typeface="Segoe UI"/>
                <a:ea typeface="+mn-ea"/>
                <a:cs typeface="+mn-cs"/>
              </a:rPr>
              <a:t>revenue, cost, profit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Agility: </a:t>
            </a:r>
            <a:r>
              <a:rPr kumimoji="0" lang="en-US" sz="1400" b="0" i="0" u="none" strike="noStrike" kern="1200" cap="none" spc="0" normalizeH="0" baseline="0" noProof="0">
                <a:ln>
                  <a:noFill/>
                </a:ln>
                <a:solidFill>
                  <a:srgbClr val="FFFFFF"/>
                </a:solidFill>
                <a:effectLst/>
                <a:uLnTx/>
                <a:uFillTx/>
                <a:latin typeface="Segoe UI"/>
                <a:ea typeface="+mn-ea"/>
                <a:cs typeface="+mn-cs"/>
              </a:rPr>
              <a:t>timer to market, provisioning,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Reach: </a:t>
            </a:r>
            <a:r>
              <a:rPr kumimoji="0" lang="en-US" sz="1400" b="0" i="0" u="none" strike="noStrike" kern="1200" cap="none" spc="0" normalizeH="0" baseline="0" noProof="0">
                <a:ln>
                  <a:noFill/>
                </a:ln>
                <a:solidFill>
                  <a:srgbClr val="FFFFFF"/>
                </a:solidFill>
                <a:effectLst/>
                <a:uLnTx/>
                <a:uFillTx/>
                <a:latin typeface="Segoe UI"/>
                <a:ea typeface="+mn-ea"/>
                <a:cs typeface="+mn-cs"/>
              </a:rPr>
              <a:t>global access, sovereignty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Customer engagement: </a:t>
            </a:r>
            <a:r>
              <a:rPr kumimoji="0" lang="en-US" sz="1400" b="0" i="0" u="none" strike="noStrike" kern="1200" cap="none" spc="0" normalizeH="0" baseline="0" noProof="0">
                <a:ln>
                  <a:noFill/>
                </a:ln>
                <a:solidFill>
                  <a:srgbClr val="FFFFFF"/>
                </a:solidFill>
                <a:effectLst/>
                <a:uLnTx/>
                <a:uFillTx/>
                <a:latin typeface="Segoe UI"/>
                <a:ea typeface="+mn-ea"/>
                <a:cs typeface="+mn-cs"/>
              </a:rPr>
              <a:t>cycle time, from request</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to release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Performance: </a:t>
            </a:r>
            <a:r>
              <a:rPr kumimoji="0" lang="en-US" sz="1400" b="0" i="0" u="none" strike="noStrike" kern="1200" cap="none" spc="0" normalizeH="0" baseline="0" noProof="0">
                <a:ln>
                  <a:noFill/>
                </a:ln>
                <a:solidFill>
                  <a:srgbClr val="FFFFFF"/>
                </a:solidFill>
                <a:effectLst/>
                <a:uLnTx/>
                <a:uFillTx/>
                <a:latin typeface="Segoe UI"/>
                <a:ea typeface="+mn-ea"/>
                <a:cs typeface="+mn-cs"/>
              </a:rPr>
              <a:t>SLAs, Downtime, operations, reliability</a:t>
            </a:r>
          </a:p>
        </p:txBody>
      </p:sp>
      <p:sp>
        <p:nvSpPr>
          <p:cNvPr id="14" name="Freeform: Shape 13">
            <a:extLst>
              <a:ext uri="{FF2B5EF4-FFF2-40B4-BE49-F238E27FC236}">
                <a16:creationId xmlns:a16="http://schemas.microsoft.com/office/drawing/2014/main" id="{6AD5E15A-B0C6-4B4C-BE47-C54D7BFD9DD8}"/>
              </a:ext>
            </a:extLst>
          </p:cNvPr>
          <p:cNvSpPr/>
          <p:nvPr/>
        </p:nvSpPr>
        <p:spPr>
          <a:xfrm>
            <a:off x="6356208"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Business justification</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Business case: </a:t>
            </a:r>
            <a:r>
              <a:rPr kumimoji="0" lang="en-US" sz="1400" b="0" i="0" u="none" strike="noStrike" kern="1200" cap="none" spc="0" normalizeH="0" baseline="0" noProof="0">
                <a:ln>
                  <a:noFill/>
                </a:ln>
                <a:solidFill>
                  <a:srgbClr val="FFFFFF"/>
                </a:solidFill>
                <a:effectLst/>
                <a:uLnTx/>
                <a:uFillTx/>
                <a:latin typeface="Segoe UI"/>
                <a:ea typeface="+mn-ea"/>
                <a:cs typeface="+mn-cs"/>
              </a:rPr>
              <a:t>the cloud </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is not always cheaper, mirroring is not cloud, servers drive cost analysis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Financial model: </a:t>
            </a:r>
            <a:r>
              <a:rPr kumimoji="0" lang="en-US" sz="1400" b="0" i="0" u="none" strike="noStrike" kern="1200" cap="none" spc="0" normalizeH="0" baseline="0" noProof="0">
                <a:ln>
                  <a:noFill/>
                </a:ln>
                <a:solidFill>
                  <a:srgbClr val="FFFFFF"/>
                </a:solidFill>
                <a:effectLst/>
                <a:uLnTx/>
                <a:uFillTx/>
                <a:latin typeface="Segoe UI"/>
                <a:ea typeface="+mn-ea"/>
                <a:cs typeface="+mn-cs"/>
              </a:rPr>
              <a:t>Capex/</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err="1">
                <a:ln>
                  <a:noFill/>
                </a:ln>
                <a:solidFill>
                  <a:srgbClr val="FFFFFF"/>
                </a:solidFill>
                <a:effectLst/>
                <a:uLnTx/>
                <a:uFillTx/>
                <a:latin typeface="Segoe UI"/>
                <a:ea typeface="+mn-ea"/>
                <a:cs typeface="+mn-cs"/>
              </a:rPr>
              <a:t>Opex</a:t>
            </a:r>
            <a:r>
              <a:rPr kumimoji="0" lang="en-US" sz="1400" b="0" i="0" u="none" strike="noStrike" kern="1200" cap="none" spc="0" normalizeH="0" baseline="0" noProof="0">
                <a:ln>
                  <a:noFill/>
                </a:ln>
                <a:solidFill>
                  <a:srgbClr val="FFFFFF"/>
                </a:solidFill>
                <a:effectLst/>
                <a:uLnTx/>
                <a:uFillTx/>
                <a:latin typeface="Segoe UI"/>
                <a:ea typeface="+mn-ea"/>
                <a:cs typeface="+mn-cs"/>
              </a:rPr>
              <a:t>, ROI, gain, cost avoidance/reduction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Cloud accounting: </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cost center, procurement, profit center, revenue generating, chargeback</a:t>
            </a:r>
          </a:p>
        </p:txBody>
      </p:sp>
      <p:sp>
        <p:nvSpPr>
          <p:cNvPr id="16" name="Freeform: Shape 15">
            <a:extLst>
              <a:ext uri="{FF2B5EF4-FFF2-40B4-BE49-F238E27FC236}">
                <a16:creationId xmlns:a16="http://schemas.microsoft.com/office/drawing/2014/main" id="{568F034A-94E4-49C1-BE42-445EF51C5797}"/>
              </a:ext>
            </a:extLst>
          </p:cNvPr>
          <p:cNvSpPr/>
          <p:nvPr/>
        </p:nvSpPr>
        <p:spPr>
          <a:xfrm>
            <a:off x="9238079"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First project</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Business criteria: </a:t>
            </a:r>
            <a:r>
              <a:rPr kumimoji="0" lang="en-US" sz="1400" b="0" i="0" u="none" strike="noStrike" kern="1200" cap="none" spc="0" normalizeH="0" baseline="0" noProof="0">
                <a:ln>
                  <a:noFill/>
                </a:ln>
                <a:solidFill>
                  <a:srgbClr val="FFFFFF"/>
                </a:solidFill>
                <a:effectLst/>
                <a:uLnTx/>
                <a:uFillTx/>
                <a:latin typeface="Segoe UI"/>
                <a:ea typeface="+mn-ea"/>
                <a:cs typeface="+mn-cs"/>
              </a:rPr>
              <a:t>workload supported by a BDM</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Technical criteria: </a:t>
            </a:r>
            <a:r>
              <a:rPr kumimoji="0" lang="en-US" sz="1400" b="0" i="0" u="none" strike="noStrike" kern="1200" cap="none" spc="0" normalizeH="0" baseline="0" noProof="0">
                <a:ln>
                  <a:noFill/>
                </a:ln>
                <a:solidFill>
                  <a:srgbClr val="FFFFFF"/>
                </a:solidFill>
                <a:effectLst/>
                <a:uLnTx/>
                <a:uFillTx/>
                <a:latin typeface="Segoe UI"/>
                <a:ea typeface="+mn-ea"/>
                <a:cs typeface="+mn-cs"/>
              </a:rPr>
              <a:t>minimum dependencies and test path, no governance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Qualitative analysis: </a:t>
            </a:r>
            <a:r>
              <a:rPr kumimoji="0" lang="en-US" sz="1400" b="0" i="0" u="none" strike="noStrike" kern="1200" cap="none" spc="0" normalizeH="0" baseline="0" noProof="0">
                <a:ln>
                  <a:noFill/>
                </a:ln>
                <a:solidFill>
                  <a:srgbClr val="FFFFFF"/>
                </a:solidFill>
                <a:effectLst/>
                <a:uLnTx/>
                <a:uFillTx/>
                <a:latin typeface="Segoe UI"/>
                <a:ea typeface="+mn-ea"/>
                <a:cs typeface="+mn-cs"/>
              </a:rPr>
              <a:t>Current Team analysis</a:t>
            </a:r>
          </a:p>
        </p:txBody>
      </p:sp>
      <p:sp>
        <p:nvSpPr>
          <p:cNvPr id="3" name="Rectangle 2">
            <a:extLst>
              <a:ext uri="{FF2B5EF4-FFF2-40B4-BE49-F238E27FC236}">
                <a16:creationId xmlns:a16="http://schemas.microsoft.com/office/drawing/2014/main" id="{F8266CB7-6728-47A8-8AE3-5217C57835D7}"/>
              </a:ext>
            </a:extLst>
          </p:cNvPr>
          <p:cNvSpPr/>
          <p:nvPr/>
        </p:nvSpPr>
        <p:spPr>
          <a:xfrm>
            <a:off x="588263" y="1312500"/>
            <a:ext cx="6831432" cy="907171"/>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Documenting the cloud strategy will help business stakeholders and technicians understand the benefits the organization is pursuing by adopting the cloud. </a:t>
            </a: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7" name="Rectangle: Rounded Corners 26">
            <a:extLst>
              <a:ext uri="{FF2B5EF4-FFF2-40B4-BE49-F238E27FC236}">
                <a16:creationId xmlns:a16="http://schemas.microsoft.com/office/drawing/2014/main" id="{B3429417-054D-4C0D-9F7E-D6F374EA2000}"/>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8" name="Group 27" descr="Ready">
            <a:extLst>
              <a:ext uri="{FF2B5EF4-FFF2-40B4-BE49-F238E27FC236}">
                <a16:creationId xmlns:a16="http://schemas.microsoft.com/office/drawing/2014/main" id="{3C0EA319-3876-4A0C-8C67-DAFDD1A64086}"/>
              </a:ext>
            </a:extLst>
          </p:cNvPr>
          <p:cNvGrpSpPr/>
          <p:nvPr/>
        </p:nvGrpSpPr>
        <p:grpSpPr>
          <a:xfrm>
            <a:off x="9310370" y="395708"/>
            <a:ext cx="1228859" cy="437524"/>
            <a:chOff x="6345065" y="2909875"/>
            <a:chExt cx="2323170" cy="827144"/>
          </a:xfrm>
        </p:grpSpPr>
        <p:sp>
          <p:nvSpPr>
            <p:cNvPr id="29" name="Rectangle: Rounded Corners 28">
              <a:extLst>
                <a:ext uri="{FF2B5EF4-FFF2-40B4-BE49-F238E27FC236}">
                  <a16:creationId xmlns:a16="http://schemas.microsoft.com/office/drawing/2014/main" id="{575BCE76-9A59-4B8B-B398-F7C46F5E3EBD}"/>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3" name="TextBox 32">
              <a:extLst>
                <a:ext uri="{FF2B5EF4-FFF2-40B4-BE49-F238E27FC236}">
                  <a16:creationId xmlns:a16="http://schemas.microsoft.com/office/drawing/2014/main" id="{AD25E879-5E79-4602-904D-C41FB16B7498}"/>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4" name="check 3" title="Icon of a checkmark with a circle around it">
              <a:extLst>
                <a:ext uri="{FF2B5EF4-FFF2-40B4-BE49-F238E27FC236}">
                  <a16:creationId xmlns:a16="http://schemas.microsoft.com/office/drawing/2014/main" id="{05F102C9-278B-4A35-89C8-7E2D1E2A1A0A}"/>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5" name="Group 34" descr="Plan">
            <a:extLst>
              <a:ext uri="{FF2B5EF4-FFF2-40B4-BE49-F238E27FC236}">
                <a16:creationId xmlns:a16="http://schemas.microsoft.com/office/drawing/2014/main" id="{F72551D5-4358-4A9E-8BB7-46382F475550}"/>
              </a:ext>
            </a:extLst>
          </p:cNvPr>
          <p:cNvGrpSpPr/>
          <p:nvPr/>
        </p:nvGrpSpPr>
        <p:grpSpPr>
          <a:xfrm>
            <a:off x="8011157" y="395708"/>
            <a:ext cx="1226203" cy="437524"/>
            <a:chOff x="3716688" y="2901128"/>
            <a:chExt cx="2318149" cy="827144"/>
          </a:xfrm>
        </p:grpSpPr>
        <p:sp>
          <p:nvSpPr>
            <p:cNvPr id="36" name="Rectangle: Rounded Corners 35">
              <a:extLst>
                <a:ext uri="{FF2B5EF4-FFF2-40B4-BE49-F238E27FC236}">
                  <a16:creationId xmlns:a16="http://schemas.microsoft.com/office/drawing/2014/main" id="{5D4BF118-37A7-454F-9549-49A01F76D58D}"/>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7" name="TextBox 36">
              <a:extLst>
                <a:ext uri="{FF2B5EF4-FFF2-40B4-BE49-F238E27FC236}">
                  <a16:creationId xmlns:a16="http://schemas.microsoft.com/office/drawing/2014/main" id="{50706349-1CF2-4BE9-A3D9-85AABA23B020}"/>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8" name="BulletedList_E8FD" title="Icon of a bulleted list">
              <a:extLst>
                <a:ext uri="{FF2B5EF4-FFF2-40B4-BE49-F238E27FC236}">
                  <a16:creationId xmlns:a16="http://schemas.microsoft.com/office/drawing/2014/main" id="{5787F845-CF3D-4830-BBC1-C2CC5FD2564F}"/>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9" name="Group 38" descr="Adpot">
            <a:extLst>
              <a:ext uri="{FF2B5EF4-FFF2-40B4-BE49-F238E27FC236}">
                <a16:creationId xmlns:a16="http://schemas.microsoft.com/office/drawing/2014/main" id="{E6B8F3F0-2AE0-4812-B786-E6F80443138A}"/>
              </a:ext>
            </a:extLst>
          </p:cNvPr>
          <p:cNvGrpSpPr/>
          <p:nvPr/>
        </p:nvGrpSpPr>
        <p:grpSpPr>
          <a:xfrm>
            <a:off x="10622288" y="395708"/>
            <a:ext cx="1206105" cy="437524"/>
            <a:chOff x="9006021" y="2909875"/>
            <a:chExt cx="2280155" cy="827144"/>
          </a:xfrm>
        </p:grpSpPr>
        <p:sp>
          <p:nvSpPr>
            <p:cNvPr id="40" name="Rectangle: Rounded Corners 39">
              <a:extLst>
                <a:ext uri="{FF2B5EF4-FFF2-40B4-BE49-F238E27FC236}">
                  <a16:creationId xmlns:a16="http://schemas.microsoft.com/office/drawing/2014/main" id="{D9261EA2-1F1C-426E-B76F-E2264A97B5FF}"/>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1" name="Rectangle 40">
              <a:extLst>
                <a:ext uri="{FF2B5EF4-FFF2-40B4-BE49-F238E27FC236}">
                  <a16:creationId xmlns:a16="http://schemas.microsoft.com/office/drawing/2014/main" id="{D57F3D59-DEF6-4588-BBCC-05D113445627}"/>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42" name="arrow_3" title="Icon of an arrow pointing down at a line">
              <a:extLst>
                <a:ext uri="{FF2B5EF4-FFF2-40B4-BE49-F238E27FC236}">
                  <a16:creationId xmlns:a16="http://schemas.microsoft.com/office/drawing/2014/main" id="{0C66B6DB-19E7-4BD2-90E2-8E4B8B23504C}"/>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3" name="Group 42" descr="Define Strategy">
            <a:extLst>
              <a:ext uri="{FF2B5EF4-FFF2-40B4-BE49-F238E27FC236}">
                <a16:creationId xmlns:a16="http://schemas.microsoft.com/office/drawing/2014/main" id="{A4AD35A5-EF15-4293-881F-76F2145D1BA1}"/>
              </a:ext>
            </a:extLst>
          </p:cNvPr>
          <p:cNvGrpSpPr/>
          <p:nvPr/>
        </p:nvGrpSpPr>
        <p:grpSpPr>
          <a:xfrm>
            <a:off x="6629115" y="312170"/>
            <a:ext cx="1226203" cy="604598"/>
            <a:chOff x="1103923" y="2743198"/>
            <a:chExt cx="2318149" cy="1143000"/>
          </a:xfrm>
        </p:grpSpPr>
        <p:sp>
          <p:nvSpPr>
            <p:cNvPr id="44" name="Rectangle: Rounded Corners 43">
              <a:extLst>
                <a:ext uri="{FF2B5EF4-FFF2-40B4-BE49-F238E27FC236}">
                  <a16:creationId xmlns:a16="http://schemas.microsoft.com/office/drawing/2014/main" id="{B2D92E00-5EBE-4532-99AC-6A5E38A3A075}"/>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5" name="plan" title="Icon of a circle with an arrow projecting from it between two exes">
              <a:extLst>
                <a:ext uri="{FF2B5EF4-FFF2-40B4-BE49-F238E27FC236}">
                  <a16:creationId xmlns:a16="http://schemas.microsoft.com/office/drawing/2014/main" id="{8F59E554-D8C3-480D-B83D-526EAE9FD59E}"/>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6" name="TextBox 45">
              <a:extLst>
                <a:ext uri="{FF2B5EF4-FFF2-40B4-BE49-F238E27FC236}">
                  <a16:creationId xmlns:a16="http://schemas.microsoft.com/office/drawing/2014/main" id="{C38D8300-1CED-40B9-89DD-EB007864F15C}"/>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7" name="Rectangle: Rounded Corners 46">
            <a:extLst>
              <a:ext uri="{FF2B5EF4-FFF2-40B4-BE49-F238E27FC236}">
                <a16:creationId xmlns:a16="http://schemas.microsoft.com/office/drawing/2014/main" id="{30E5EF44-E1A2-481C-9822-8EF6D3C78711}"/>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8" name="Group 47" descr="Manage">
            <a:extLst>
              <a:ext uri="{FF2B5EF4-FFF2-40B4-BE49-F238E27FC236}">
                <a16:creationId xmlns:a16="http://schemas.microsoft.com/office/drawing/2014/main" id="{07F3D1EE-EE34-4CCE-88FD-8C3A11051C7F}"/>
              </a:ext>
            </a:extLst>
          </p:cNvPr>
          <p:cNvGrpSpPr/>
          <p:nvPr/>
        </p:nvGrpSpPr>
        <p:grpSpPr>
          <a:xfrm>
            <a:off x="9954953" y="1093250"/>
            <a:ext cx="1228859" cy="437524"/>
            <a:chOff x="6172864" y="5454930"/>
            <a:chExt cx="2323170" cy="827144"/>
          </a:xfrm>
        </p:grpSpPr>
        <p:sp>
          <p:nvSpPr>
            <p:cNvPr id="49" name="Rectangle: Rounded Corners 48">
              <a:extLst>
                <a:ext uri="{FF2B5EF4-FFF2-40B4-BE49-F238E27FC236}">
                  <a16:creationId xmlns:a16="http://schemas.microsoft.com/office/drawing/2014/main" id="{A410066E-FF9B-4C44-8BB5-2CE3461F2BA4}"/>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0" name="Trackers_EADF_bidi" title="Icon of a clipboard with a checklist on it">
              <a:extLst>
                <a:ext uri="{FF2B5EF4-FFF2-40B4-BE49-F238E27FC236}">
                  <a16:creationId xmlns:a16="http://schemas.microsoft.com/office/drawing/2014/main" id="{72AE73FC-448E-4163-B1CD-F7C3095FF704}"/>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51" name="TextBox 50">
              <a:extLst>
                <a:ext uri="{FF2B5EF4-FFF2-40B4-BE49-F238E27FC236}">
                  <a16:creationId xmlns:a16="http://schemas.microsoft.com/office/drawing/2014/main" id="{017271AB-0518-4C39-A137-95C39D623529}"/>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52" name="Group 51" descr="Govern">
            <a:extLst>
              <a:ext uri="{FF2B5EF4-FFF2-40B4-BE49-F238E27FC236}">
                <a16:creationId xmlns:a16="http://schemas.microsoft.com/office/drawing/2014/main" id="{748BC1C0-28F1-47CB-A39F-1334E9BDD41D}"/>
              </a:ext>
            </a:extLst>
          </p:cNvPr>
          <p:cNvGrpSpPr/>
          <p:nvPr/>
        </p:nvGrpSpPr>
        <p:grpSpPr>
          <a:xfrm>
            <a:off x="8655740" y="1093250"/>
            <a:ext cx="1226203" cy="437524"/>
            <a:chOff x="3716688" y="5454930"/>
            <a:chExt cx="2318149" cy="827144"/>
          </a:xfrm>
        </p:grpSpPr>
        <p:sp>
          <p:nvSpPr>
            <p:cNvPr id="53" name="Rectangle: Rounded Corners 52">
              <a:extLst>
                <a:ext uri="{FF2B5EF4-FFF2-40B4-BE49-F238E27FC236}">
                  <a16:creationId xmlns:a16="http://schemas.microsoft.com/office/drawing/2014/main" id="{A3C1D813-C699-40C9-8065-DE7DF0338CD8}"/>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4" name="Org_ECA6" title="Icon of three boxes in a bracket chart">
              <a:extLst>
                <a:ext uri="{FF2B5EF4-FFF2-40B4-BE49-F238E27FC236}">
                  <a16:creationId xmlns:a16="http://schemas.microsoft.com/office/drawing/2014/main" id="{065DD121-C36C-4BE7-80A1-AD22B83E02FD}"/>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5" name="TextBox 54">
              <a:extLst>
                <a:ext uri="{FF2B5EF4-FFF2-40B4-BE49-F238E27FC236}">
                  <a16:creationId xmlns:a16="http://schemas.microsoft.com/office/drawing/2014/main" id="{450990EC-63E9-4142-B131-8941EDEA3DB4}"/>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22" name="Rectangle 21">
            <a:extLst>
              <a:ext uri="{FF2B5EF4-FFF2-40B4-BE49-F238E27FC236}">
                <a16:creationId xmlns:a16="http://schemas.microsoft.com/office/drawing/2014/main" id="{528550B8-63F2-43CC-8B18-E130D43BB961}"/>
              </a:ext>
              <a:ext uri="{C183D7F6-B498-43B3-948B-1728B52AA6E4}">
                <adec:decorative xmlns:adec="http://schemas.microsoft.com/office/drawing/2017/decorative" val="1"/>
              </a:ext>
            </a:extLst>
          </p:cNvPr>
          <p:cNvSpPr/>
          <p:nvPr/>
        </p:nvSpPr>
        <p:spPr bwMode="auto">
          <a:xfrm>
            <a:off x="7895772" y="136790"/>
            <a:ext cx="4165600" cy="1619439"/>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1007259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0"/>
                                  </p:stCondLst>
                                  <p:childTnLst>
                                    <p:animMotion origin="layout" path="M -3.54167E-6 0.04491 L -3.54167E-6 1.48148E-6 " pathEditMode="relative" rAng="0" ptsTypes="AA">
                                      <p:cBhvr>
                                        <p:cTn id="9" dur="600" fill="hold"/>
                                        <p:tgtEl>
                                          <p:spTgt spid="7"/>
                                        </p:tgtEl>
                                        <p:attrNameLst>
                                          <p:attrName>ppt_x</p:attrName>
                                          <p:attrName>ppt_y</p:attrName>
                                        </p:attrNameLst>
                                      </p:cBhvr>
                                      <p:rCtr x="0" y="-2245"/>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par>
                                <p:cTn id="15" presetID="42" presetClass="path" presetSubtype="0" decel="100000" fill="hold" grpId="1" nodeType="withEffect">
                                  <p:stCondLst>
                                    <p:cond delay="0"/>
                                  </p:stCondLst>
                                  <p:childTnLst>
                                    <p:animMotion origin="layout" path="M -1.875E-6 0.04491 L -1.875E-6 1.48148E-6 " pathEditMode="relative" rAng="0" ptsTypes="AA">
                                      <p:cBhvr>
                                        <p:cTn id="16" dur="600" fill="hold"/>
                                        <p:tgtEl>
                                          <p:spTgt spid="12"/>
                                        </p:tgtEl>
                                        <p:attrNameLst>
                                          <p:attrName>ppt_x</p:attrName>
                                          <p:attrName>ppt_y</p:attrName>
                                        </p:attrNameLst>
                                      </p:cBhvr>
                                      <p:rCtr x="0" y="-2245"/>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42" presetClass="path" presetSubtype="0" decel="100000" fill="hold" grpId="1" nodeType="withEffect">
                                  <p:stCondLst>
                                    <p:cond delay="0"/>
                                  </p:stCondLst>
                                  <p:childTnLst>
                                    <p:animMotion origin="layout" path="M 1.11022E-16 0.04491 L 1.11022E-16 1.48148E-6 " pathEditMode="relative" rAng="0" ptsTypes="AA">
                                      <p:cBhvr>
                                        <p:cTn id="23" dur="600" fill="hold"/>
                                        <p:tgtEl>
                                          <p:spTgt spid="14"/>
                                        </p:tgtEl>
                                        <p:attrNameLst>
                                          <p:attrName>ppt_x</p:attrName>
                                          <p:attrName>ppt_y</p:attrName>
                                        </p:attrNameLst>
                                      </p:cBhvr>
                                      <p:rCtr x="0" y="-2245"/>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42" presetClass="path" presetSubtype="0" decel="100000" fill="hold" grpId="1" nodeType="withEffect">
                                  <p:stCondLst>
                                    <p:cond delay="0"/>
                                  </p:stCondLst>
                                  <p:childTnLst>
                                    <p:animMotion origin="layout" path="M 1.875E-6 0.04491 L 1.875E-6 1.48148E-6 " pathEditMode="relative" rAng="0" ptsTypes="AA">
                                      <p:cBhvr>
                                        <p:cTn id="30" dur="600" fill="hold"/>
                                        <p:tgtEl>
                                          <p:spTgt spid="16"/>
                                        </p:tgtEl>
                                        <p:attrNameLst>
                                          <p:attrName>ppt_x</p:attrName>
                                          <p:attrName>ppt_y</p:attrName>
                                        </p:attrNameLst>
                                      </p:cBhvr>
                                      <p:rCtr x="0" y="-2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2" grpId="0" animBg="1"/>
      <p:bldP spid="12" grpId="1" animBg="1"/>
      <p:bldP spid="14" grpId="0" animBg="1"/>
      <p:bldP spid="14" grpId="1" animBg="1"/>
      <p:bldP spid="16" grpId="0" animBg="1"/>
      <p:bldP spid="16"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EE42-3BEB-4B78-A54D-2C89B82E8E31}"/>
              </a:ext>
            </a:extLst>
          </p:cNvPr>
          <p:cNvSpPr>
            <a:spLocks noGrp="1"/>
          </p:cNvSpPr>
          <p:nvPr>
            <p:ph type="title"/>
          </p:nvPr>
        </p:nvSpPr>
        <p:spPr/>
        <p:txBody>
          <a:bodyPr/>
          <a:lstStyle/>
          <a:p>
            <a:r>
              <a:rPr lang="en-US"/>
              <a:t>Plan</a:t>
            </a:r>
          </a:p>
        </p:txBody>
      </p:sp>
      <p:sp>
        <p:nvSpPr>
          <p:cNvPr id="3" name="Rectangle 2">
            <a:extLst>
              <a:ext uri="{FF2B5EF4-FFF2-40B4-BE49-F238E27FC236}">
                <a16:creationId xmlns:a16="http://schemas.microsoft.com/office/drawing/2014/main" id="{529AFAD4-FD22-42B6-9654-A48173E36E36}"/>
              </a:ext>
            </a:extLst>
          </p:cNvPr>
          <p:cNvSpPr/>
          <p:nvPr/>
        </p:nvSpPr>
        <p:spPr>
          <a:xfrm>
            <a:off x="588263" y="1312500"/>
            <a:ext cx="6096000" cy="907171"/>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Cloud adoption plans convert the aspirational goals of the cloud adoption strategy into actions. It will help guide technical efforts, in alignment with the business strategy.</a:t>
            </a:r>
          </a:p>
        </p:txBody>
      </p:sp>
      <p:sp>
        <p:nvSpPr>
          <p:cNvPr id="23" name="Rectangle: Rounded Corners 22">
            <a:extLst>
              <a:ext uri="{FF2B5EF4-FFF2-40B4-BE49-F238E27FC236}">
                <a16:creationId xmlns:a16="http://schemas.microsoft.com/office/drawing/2014/main" id="{40E88B9F-A48E-41FF-AFDC-1CF8A31361A6}"/>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4" name="Group 23" descr="Ready">
            <a:extLst>
              <a:ext uri="{FF2B5EF4-FFF2-40B4-BE49-F238E27FC236}">
                <a16:creationId xmlns:a16="http://schemas.microsoft.com/office/drawing/2014/main" id="{A7261B5D-8EDD-42F6-9405-689A8A29809C}"/>
              </a:ext>
            </a:extLst>
          </p:cNvPr>
          <p:cNvGrpSpPr/>
          <p:nvPr/>
        </p:nvGrpSpPr>
        <p:grpSpPr>
          <a:xfrm>
            <a:off x="9310370" y="395708"/>
            <a:ext cx="1228859" cy="437524"/>
            <a:chOff x="6345065" y="2909875"/>
            <a:chExt cx="2323170" cy="827144"/>
          </a:xfrm>
        </p:grpSpPr>
        <p:sp>
          <p:nvSpPr>
            <p:cNvPr id="25" name="Rectangle: Rounded Corners 24">
              <a:extLst>
                <a:ext uri="{FF2B5EF4-FFF2-40B4-BE49-F238E27FC236}">
                  <a16:creationId xmlns:a16="http://schemas.microsoft.com/office/drawing/2014/main" id="{D189C996-5046-4443-9381-51170AC214AB}"/>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26" name="TextBox 25">
              <a:extLst>
                <a:ext uri="{FF2B5EF4-FFF2-40B4-BE49-F238E27FC236}">
                  <a16:creationId xmlns:a16="http://schemas.microsoft.com/office/drawing/2014/main" id="{ECCE9509-56A1-4412-BF21-9A46866AB902}"/>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27" name="check 3" title="Icon of a checkmark with a circle around it">
              <a:extLst>
                <a:ext uri="{FF2B5EF4-FFF2-40B4-BE49-F238E27FC236}">
                  <a16:creationId xmlns:a16="http://schemas.microsoft.com/office/drawing/2014/main" id="{3E3B728E-BD6C-42BE-BBD3-462D0BE09513}"/>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8" name="Group 27" descr="Plan">
            <a:extLst>
              <a:ext uri="{FF2B5EF4-FFF2-40B4-BE49-F238E27FC236}">
                <a16:creationId xmlns:a16="http://schemas.microsoft.com/office/drawing/2014/main" id="{AF53C16C-C9A0-4E9E-A8F7-DE1A2023F565}"/>
              </a:ext>
            </a:extLst>
          </p:cNvPr>
          <p:cNvGrpSpPr/>
          <p:nvPr/>
        </p:nvGrpSpPr>
        <p:grpSpPr>
          <a:xfrm>
            <a:off x="8011157" y="395708"/>
            <a:ext cx="1226203" cy="437524"/>
            <a:chOff x="3716688" y="2901128"/>
            <a:chExt cx="2318149" cy="827144"/>
          </a:xfrm>
        </p:grpSpPr>
        <p:sp>
          <p:nvSpPr>
            <p:cNvPr id="29" name="Rectangle: Rounded Corners 28">
              <a:extLst>
                <a:ext uri="{FF2B5EF4-FFF2-40B4-BE49-F238E27FC236}">
                  <a16:creationId xmlns:a16="http://schemas.microsoft.com/office/drawing/2014/main" id="{8D89DA49-0498-48FE-A9D4-3CCB13116783}"/>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TextBox 29">
              <a:extLst>
                <a:ext uri="{FF2B5EF4-FFF2-40B4-BE49-F238E27FC236}">
                  <a16:creationId xmlns:a16="http://schemas.microsoft.com/office/drawing/2014/main" id="{43CA5384-58A5-4A58-BAFC-78E184164226}"/>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1" name="BulletedList_E8FD" title="Icon of a bulleted list">
              <a:extLst>
                <a:ext uri="{FF2B5EF4-FFF2-40B4-BE49-F238E27FC236}">
                  <a16:creationId xmlns:a16="http://schemas.microsoft.com/office/drawing/2014/main" id="{579F5A9A-0C4E-452A-A23B-1C498A374C8F}"/>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2" name="Group 31" descr="Adpot">
            <a:extLst>
              <a:ext uri="{FF2B5EF4-FFF2-40B4-BE49-F238E27FC236}">
                <a16:creationId xmlns:a16="http://schemas.microsoft.com/office/drawing/2014/main" id="{3085D36A-3BCA-41A0-A357-931D78D40366}"/>
              </a:ext>
            </a:extLst>
          </p:cNvPr>
          <p:cNvGrpSpPr/>
          <p:nvPr/>
        </p:nvGrpSpPr>
        <p:grpSpPr>
          <a:xfrm>
            <a:off x="10622288" y="395708"/>
            <a:ext cx="1206105" cy="437524"/>
            <a:chOff x="9006021" y="2909875"/>
            <a:chExt cx="2280155" cy="827144"/>
          </a:xfrm>
        </p:grpSpPr>
        <p:sp>
          <p:nvSpPr>
            <p:cNvPr id="33" name="Rectangle: Rounded Corners 32">
              <a:extLst>
                <a:ext uri="{FF2B5EF4-FFF2-40B4-BE49-F238E27FC236}">
                  <a16:creationId xmlns:a16="http://schemas.microsoft.com/office/drawing/2014/main" id="{7D283805-9553-4105-8D15-3766D3CBDFDA}"/>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Rectangle 33">
              <a:extLst>
                <a:ext uri="{FF2B5EF4-FFF2-40B4-BE49-F238E27FC236}">
                  <a16:creationId xmlns:a16="http://schemas.microsoft.com/office/drawing/2014/main" id="{671006A1-C40C-41BD-9B30-E5A39BD67DFD}"/>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35" name="arrow_3" title="Icon of an arrow pointing down at a line">
              <a:extLst>
                <a:ext uri="{FF2B5EF4-FFF2-40B4-BE49-F238E27FC236}">
                  <a16:creationId xmlns:a16="http://schemas.microsoft.com/office/drawing/2014/main" id="{02BEC2E7-EF60-49D5-87C8-375BA12B2B03}"/>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36" name="Group 35" descr="Define Strategy">
            <a:extLst>
              <a:ext uri="{FF2B5EF4-FFF2-40B4-BE49-F238E27FC236}">
                <a16:creationId xmlns:a16="http://schemas.microsoft.com/office/drawing/2014/main" id="{09FB86A9-1D21-44B6-B89E-0DAAC5AD02EF}"/>
              </a:ext>
            </a:extLst>
          </p:cNvPr>
          <p:cNvGrpSpPr/>
          <p:nvPr/>
        </p:nvGrpSpPr>
        <p:grpSpPr>
          <a:xfrm>
            <a:off x="6629115" y="312170"/>
            <a:ext cx="1226203" cy="604598"/>
            <a:chOff x="1103923" y="2743198"/>
            <a:chExt cx="2318149" cy="1143000"/>
          </a:xfrm>
        </p:grpSpPr>
        <p:sp>
          <p:nvSpPr>
            <p:cNvPr id="37" name="Rectangle: Rounded Corners 36">
              <a:extLst>
                <a:ext uri="{FF2B5EF4-FFF2-40B4-BE49-F238E27FC236}">
                  <a16:creationId xmlns:a16="http://schemas.microsoft.com/office/drawing/2014/main" id="{ED0687FD-C928-45E8-86C9-EA1F3D6C4EE7}"/>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plan" title="Icon of a circle with an arrow projecting from it between two exes">
              <a:extLst>
                <a:ext uri="{FF2B5EF4-FFF2-40B4-BE49-F238E27FC236}">
                  <a16:creationId xmlns:a16="http://schemas.microsoft.com/office/drawing/2014/main" id="{57DCC7C1-25EE-46D7-B205-8277521931A3}"/>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39" name="TextBox 38">
              <a:extLst>
                <a:ext uri="{FF2B5EF4-FFF2-40B4-BE49-F238E27FC236}">
                  <a16:creationId xmlns:a16="http://schemas.microsoft.com/office/drawing/2014/main" id="{E242EE14-E1A2-46EF-80A7-2B1C74EC52C1}"/>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0" name="Rectangle: Rounded Corners 39">
            <a:extLst>
              <a:ext uri="{FF2B5EF4-FFF2-40B4-BE49-F238E27FC236}">
                <a16:creationId xmlns:a16="http://schemas.microsoft.com/office/drawing/2014/main" id="{0192D681-C07B-44CB-9DB1-6D96912BC773}"/>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1" name="Group 40" descr="Manage">
            <a:extLst>
              <a:ext uri="{FF2B5EF4-FFF2-40B4-BE49-F238E27FC236}">
                <a16:creationId xmlns:a16="http://schemas.microsoft.com/office/drawing/2014/main" id="{B25BB878-005E-4A5D-BA0B-984B14814ACB}"/>
              </a:ext>
            </a:extLst>
          </p:cNvPr>
          <p:cNvGrpSpPr/>
          <p:nvPr/>
        </p:nvGrpSpPr>
        <p:grpSpPr>
          <a:xfrm>
            <a:off x="9954953" y="1093250"/>
            <a:ext cx="1228859" cy="437524"/>
            <a:chOff x="6172864" y="5454930"/>
            <a:chExt cx="2323170" cy="827144"/>
          </a:xfrm>
        </p:grpSpPr>
        <p:sp>
          <p:nvSpPr>
            <p:cNvPr id="42" name="Rectangle: Rounded Corners 41">
              <a:extLst>
                <a:ext uri="{FF2B5EF4-FFF2-40B4-BE49-F238E27FC236}">
                  <a16:creationId xmlns:a16="http://schemas.microsoft.com/office/drawing/2014/main" id="{1873B85A-1907-4E58-B5FD-F21FC8B4D83E}"/>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3" name="Trackers_EADF_bidi" title="Icon of a clipboard with a checklist on it">
              <a:extLst>
                <a:ext uri="{FF2B5EF4-FFF2-40B4-BE49-F238E27FC236}">
                  <a16:creationId xmlns:a16="http://schemas.microsoft.com/office/drawing/2014/main" id="{FC41EB7C-E1C8-46D4-BBCE-E057D2545D55}"/>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4" name="TextBox 43">
              <a:extLst>
                <a:ext uri="{FF2B5EF4-FFF2-40B4-BE49-F238E27FC236}">
                  <a16:creationId xmlns:a16="http://schemas.microsoft.com/office/drawing/2014/main" id="{F36A03CF-FD87-4063-A174-B0C367F0F9E0}"/>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45" name="Group 44" descr="Govern">
            <a:extLst>
              <a:ext uri="{FF2B5EF4-FFF2-40B4-BE49-F238E27FC236}">
                <a16:creationId xmlns:a16="http://schemas.microsoft.com/office/drawing/2014/main" id="{99F38A7E-903C-4C09-9953-3C2A54A79A79}"/>
              </a:ext>
            </a:extLst>
          </p:cNvPr>
          <p:cNvGrpSpPr/>
          <p:nvPr/>
        </p:nvGrpSpPr>
        <p:grpSpPr>
          <a:xfrm>
            <a:off x="8655740" y="1093250"/>
            <a:ext cx="1226203" cy="437524"/>
            <a:chOff x="3716688" y="5454930"/>
            <a:chExt cx="2318149" cy="827144"/>
          </a:xfrm>
        </p:grpSpPr>
        <p:sp>
          <p:nvSpPr>
            <p:cNvPr id="46" name="Rectangle: Rounded Corners 45">
              <a:extLst>
                <a:ext uri="{FF2B5EF4-FFF2-40B4-BE49-F238E27FC236}">
                  <a16:creationId xmlns:a16="http://schemas.microsoft.com/office/drawing/2014/main" id="{94407651-C3B1-4AAC-9393-3576187327CD}"/>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7" name="Org_ECA6" title="Icon of three boxes in a bracket chart">
              <a:extLst>
                <a:ext uri="{FF2B5EF4-FFF2-40B4-BE49-F238E27FC236}">
                  <a16:creationId xmlns:a16="http://schemas.microsoft.com/office/drawing/2014/main" id="{E9993DC1-25FA-49F7-A0C1-840E897BA3B3}"/>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8" name="TextBox 47">
              <a:extLst>
                <a:ext uri="{FF2B5EF4-FFF2-40B4-BE49-F238E27FC236}">
                  <a16:creationId xmlns:a16="http://schemas.microsoft.com/office/drawing/2014/main" id="{E6D808FE-DFB8-436D-8317-048E428A0DA9}"/>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49" name="Rectangle 48">
            <a:extLst>
              <a:ext uri="{FF2B5EF4-FFF2-40B4-BE49-F238E27FC236}">
                <a16:creationId xmlns:a16="http://schemas.microsoft.com/office/drawing/2014/main" id="{107A3812-4B5F-4A00-875A-BA267BC8B53D}"/>
              </a:ext>
              <a:ext uri="{C183D7F6-B498-43B3-948B-1728B52AA6E4}">
                <adec:decorative xmlns:adec="http://schemas.microsoft.com/office/drawing/2017/decorative" val="1"/>
              </a:ext>
            </a:extLst>
          </p:cNvPr>
          <p:cNvSpPr/>
          <p:nvPr/>
        </p:nvSpPr>
        <p:spPr bwMode="auto">
          <a:xfrm>
            <a:off x="9279466" y="338138"/>
            <a:ext cx="2593447" cy="528637"/>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0" name="Rectangle 49">
            <a:extLst>
              <a:ext uri="{FF2B5EF4-FFF2-40B4-BE49-F238E27FC236}">
                <a16:creationId xmlns:a16="http://schemas.microsoft.com/office/drawing/2014/main" id="{D7D29338-E646-4B97-8323-DEE541669CEF}"/>
              </a:ext>
              <a:ext uri="{C183D7F6-B498-43B3-948B-1728B52AA6E4}">
                <adec:decorative xmlns:adec="http://schemas.microsoft.com/office/drawing/2017/decorative" val="1"/>
              </a:ext>
            </a:extLst>
          </p:cNvPr>
          <p:cNvSpPr/>
          <p:nvPr/>
        </p:nvSpPr>
        <p:spPr bwMode="auto">
          <a:xfrm>
            <a:off x="8512566" y="954007"/>
            <a:ext cx="283361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1" name="Rectangle 50">
            <a:extLst>
              <a:ext uri="{FF2B5EF4-FFF2-40B4-BE49-F238E27FC236}">
                <a16:creationId xmlns:a16="http://schemas.microsoft.com/office/drawing/2014/main" id="{D4EF0014-6790-4520-A7B6-04AA6360FA38}"/>
              </a:ext>
              <a:ext uri="{C183D7F6-B498-43B3-948B-1728B52AA6E4}">
                <adec:decorative xmlns:adec="http://schemas.microsoft.com/office/drawing/2017/decorative" val="1"/>
              </a:ext>
            </a:extLst>
          </p:cNvPr>
          <p:cNvSpPr/>
          <p:nvPr/>
        </p:nvSpPr>
        <p:spPr bwMode="auto">
          <a:xfrm>
            <a:off x="6563639" y="238711"/>
            <a:ext cx="132854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2" name="Freeform: Shape 51">
            <a:extLst>
              <a:ext uri="{FF2B5EF4-FFF2-40B4-BE49-F238E27FC236}">
                <a16:creationId xmlns:a16="http://schemas.microsoft.com/office/drawing/2014/main" id="{FA8B55E4-BC68-4ADF-884C-6401B6EDB9EF}"/>
              </a:ext>
            </a:extLst>
          </p:cNvPr>
          <p:cNvSpPr/>
          <p:nvPr/>
        </p:nvSpPr>
        <p:spPr>
          <a:xfrm>
            <a:off x="59246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Digital estate</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Rationalization: </a:t>
            </a:r>
            <a:r>
              <a:rPr kumimoji="0" lang="en-US" sz="1400" b="0" i="0" u="none" strike="noStrike" kern="1200" cap="none" spc="0" normalizeH="0" baseline="0" noProof="0">
                <a:ln>
                  <a:noFill/>
                </a:ln>
                <a:solidFill>
                  <a:srgbClr val="FFFFFF"/>
                </a:solidFill>
                <a:effectLst/>
                <a:uLnTx/>
                <a:uFillTx/>
                <a:latin typeface="Segoe UI"/>
                <a:ea typeface="+mn-ea"/>
                <a:cs typeface="+mn-cs"/>
              </a:rPr>
              <a:t>inventory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Quantitative analysis:</a:t>
            </a:r>
            <a:br>
              <a:rPr kumimoji="0" lang="en-US" sz="1400" b="0" i="0" u="none" strike="noStrike" kern="1200" cap="none" spc="0" normalizeH="0" baseline="0" noProof="0">
                <a:ln>
                  <a:noFill/>
                </a:ln>
                <a:solidFill>
                  <a:srgbClr val="FFFFFF"/>
                </a:solidFill>
                <a:effectLst/>
                <a:uLnTx/>
                <a:uFillTx/>
                <a:latin typeface="Segoe UI Semibold"/>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asset optimized and</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sized properly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Qualitative analysis: </a:t>
            </a:r>
            <a:r>
              <a:rPr kumimoji="0" lang="en-US" sz="1400" b="0" i="0" u="none" strike="noStrike" kern="1200" cap="none" spc="0" normalizeH="0" baseline="0" noProof="0">
                <a:ln>
                  <a:noFill/>
                </a:ln>
                <a:solidFill>
                  <a:srgbClr val="FFFFFF"/>
                </a:solidFill>
                <a:effectLst/>
                <a:uLnTx/>
                <a:uFillTx/>
                <a:latin typeface="Segoe UI"/>
                <a:ea typeface="+mn-ea"/>
                <a:cs typeface="+mn-cs"/>
              </a:rPr>
              <a:t>operational process</a:t>
            </a:r>
          </a:p>
        </p:txBody>
      </p:sp>
      <p:sp>
        <p:nvSpPr>
          <p:cNvPr id="53" name="Freeform: Shape 52">
            <a:extLst>
              <a:ext uri="{FF2B5EF4-FFF2-40B4-BE49-F238E27FC236}">
                <a16:creationId xmlns:a16="http://schemas.microsoft.com/office/drawing/2014/main" id="{3013AFBC-1EFB-422D-A607-56BA48A7AB5D}"/>
              </a:ext>
            </a:extLst>
          </p:cNvPr>
          <p:cNvSpPr/>
          <p:nvPr/>
        </p:nvSpPr>
        <p:spPr>
          <a:xfrm>
            <a:off x="347433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Initial organization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Cloud Strategy Team</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Business IT: requirements</a:t>
            </a:r>
            <a:br>
              <a:rPr kumimoji="0" lang="en-US" sz="1200" b="0" i="0" u="none" strike="noStrike" kern="1200" cap="none" spc="0" normalizeH="0" baseline="0" noProof="0">
                <a:ln>
                  <a:noFill/>
                </a:ln>
                <a:solidFill>
                  <a:srgbClr val="FFFFFF"/>
                </a:solidFill>
                <a:effectLst/>
                <a:uLnTx/>
                <a:uFillTx/>
                <a:latin typeface="Segoe UI"/>
                <a:ea typeface="+mn-ea"/>
                <a:cs typeface="+mn-cs"/>
              </a:rPr>
            </a:br>
            <a:r>
              <a:rPr kumimoji="0" lang="en-US" sz="1200" b="0" i="0" u="none" strike="noStrike" kern="1200" cap="none" spc="0" normalizeH="0" baseline="0" noProof="0">
                <a:ln>
                  <a:noFill/>
                </a:ln>
                <a:solidFill>
                  <a:srgbClr val="FFFFFF"/>
                </a:solidFill>
                <a:effectLst/>
                <a:uLnTx/>
                <a:uFillTx/>
                <a:latin typeface="Segoe UI"/>
                <a:ea typeface="+mn-ea"/>
                <a:cs typeface="+mn-cs"/>
              </a:rPr>
              <a:t>and needs</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IT management operations: traditional IT</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Governance: executive</a:t>
            </a:r>
            <a:br>
              <a:rPr kumimoji="0" lang="en-US" sz="1200" b="0" i="0" u="none" strike="noStrike" kern="1200" cap="none" spc="0" normalizeH="0" baseline="0" noProof="0">
                <a:ln>
                  <a:noFill/>
                </a:ln>
                <a:solidFill>
                  <a:srgbClr val="FFFFFF"/>
                </a:solidFill>
                <a:effectLst/>
                <a:uLnTx/>
                <a:uFillTx/>
                <a:latin typeface="Segoe UI"/>
                <a:ea typeface="+mn-ea"/>
                <a:cs typeface="+mn-cs"/>
              </a:rPr>
            </a:br>
            <a:r>
              <a:rPr kumimoji="0" lang="en-US" sz="1200" b="0" i="0" u="none" strike="noStrike" kern="1200" cap="none" spc="0" normalizeH="0" baseline="0" noProof="0">
                <a:ln>
                  <a:noFill/>
                </a:ln>
                <a:solidFill>
                  <a:srgbClr val="FFFFFF"/>
                </a:solidFill>
                <a:effectLst/>
                <a:uLnTx/>
                <a:uFillTx/>
                <a:latin typeface="Segoe UI"/>
                <a:ea typeface="+mn-ea"/>
                <a:cs typeface="+mn-cs"/>
              </a:rPr>
              <a:t>sponsor, finance, business leadership, legal,</a:t>
            </a:r>
            <a:br>
              <a:rPr kumimoji="0" lang="en-US" sz="1200" b="0" i="0" u="none" strike="noStrike" kern="1200" cap="none" spc="0" normalizeH="0" baseline="0" noProof="0">
                <a:ln>
                  <a:noFill/>
                </a:ln>
                <a:solidFill>
                  <a:srgbClr val="FFFFFF"/>
                </a:solidFill>
                <a:effectLst/>
                <a:uLnTx/>
                <a:uFillTx/>
                <a:latin typeface="Segoe UI"/>
                <a:ea typeface="+mn-ea"/>
                <a:cs typeface="+mn-cs"/>
              </a:rPr>
            </a:br>
            <a:r>
              <a:rPr kumimoji="0" lang="en-US" sz="1200" b="0" i="0" u="none" strike="noStrike" kern="1200" cap="none" spc="0" normalizeH="0" baseline="0" noProof="0">
                <a:ln>
                  <a:noFill/>
                </a:ln>
                <a:solidFill>
                  <a:srgbClr val="FFFFFF"/>
                </a:solidFill>
                <a:effectLst/>
                <a:uLnTx/>
                <a:uFillTx/>
                <a:latin typeface="Segoe UI"/>
                <a:ea typeface="+mn-ea"/>
                <a:cs typeface="+mn-cs"/>
              </a:rPr>
              <a:t>security, HR</a:t>
            </a:r>
          </a:p>
          <a:p>
            <a:pPr marL="347663" marR="0" lvl="2"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FFFFF"/>
                </a:solidFill>
                <a:effectLst/>
                <a:uLnTx/>
                <a:uFillTx/>
                <a:latin typeface="Segoe UI"/>
                <a:ea typeface="+mn-ea"/>
                <a:cs typeface="+mn-cs"/>
              </a:rPr>
              <a:t>Cloud platform vendor: account success team</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Cost management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IT-business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Governance MVP</a:t>
            </a:r>
          </a:p>
        </p:txBody>
      </p:sp>
      <p:sp>
        <p:nvSpPr>
          <p:cNvPr id="54" name="Freeform: Shape 53">
            <a:extLst>
              <a:ext uri="{FF2B5EF4-FFF2-40B4-BE49-F238E27FC236}">
                <a16:creationId xmlns:a16="http://schemas.microsoft.com/office/drawing/2014/main" id="{9BDB9B37-2A8F-4F84-B42A-2BE47B95B617}"/>
              </a:ext>
            </a:extLst>
          </p:cNvPr>
          <p:cNvSpPr/>
          <p:nvPr/>
        </p:nvSpPr>
        <p:spPr>
          <a:xfrm>
            <a:off x="6356208"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Skill readiness plan</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Organizational readiness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Governance and security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Initial organization alignment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Building technical skills: </a:t>
            </a:r>
            <a:r>
              <a:rPr kumimoji="0" lang="en-US" sz="1400" b="0" i="0" u="none" strike="noStrike" kern="1200" cap="none" spc="0" normalizeH="0" baseline="0" noProof="0">
                <a:ln>
                  <a:noFill/>
                </a:ln>
                <a:solidFill>
                  <a:srgbClr val="FFFFFF"/>
                </a:solidFill>
                <a:effectLst/>
                <a:uLnTx/>
                <a:uFillTx/>
                <a:latin typeface="Segoe UI"/>
                <a:ea typeface="+mn-ea"/>
                <a:cs typeface="+mn-cs"/>
              </a:rPr>
              <a:t>business/technical,</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and certifications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Change management guidance</a:t>
            </a:r>
          </a:p>
        </p:txBody>
      </p:sp>
      <p:sp>
        <p:nvSpPr>
          <p:cNvPr id="55" name="Freeform: Shape 54">
            <a:extLst>
              <a:ext uri="{FF2B5EF4-FFF2-40B4-BE49-F238E27FC236}">
                <a16:creationId xmlns:a16="http://schemas.microsoft.com/office/drawing/2014/main" id="{3FAE378F-D5FD-4083-ADA9-6C904BF14055}"/>
              </a:ext>
            </a:extLst>
          </p:cNvPr>
          <p:cNvSpPr/>
          <p:nvPr/>
        </p:nvSpPr>
        <p:spPr>
          <a:xfrm>
            <a:off x="9238079"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Cloud adoption plan</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5R strategy: </a:t>
            </a:r>
            <a:r>
              <a:rPr kumimoji="0" lang="en-US" sz="1400" b="0" i="0" u="none" strike="noStrike" kern="1200" cap="none" spc="0" normalizeH="0" baseline="0" noProof="0">
                <a:ln>
                  <a:noFill/>
                </a:ln>
                <a:solidFill>
                  <a:srgbClr val="FFFFFF"/>
                </a:solidFill>
                <a:effectLst/>
                <a:uLnTx/>
                <a:uFillTx/>
                <a:latin typeface="Segoe UI"/>
                <a:ea typeface="+mn-ea"/>
                <a:cs typeface="+mn-cs"/>
              </a:rPr>
              <a:t>rehost, refactor, rearchitect, rebuild, replace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Infrastructure migration: </a:t>
            </a:r>
            <a:r>
              <a:rPr kumimoji="0" lang="en-US" sz="1400" b="0" i="0" u="none" strike="noStrike" kern="1200" cap="none" spc="0" normalizeH="0" baseline="0" noProof="0">
                <a:ln>
                  <a:noFill/>
                </a:ln>
                <a:solidFill>
                  <a:srgbClr val="FFFFFF"/>
                </a:solidFill>
                <a:effectLst/>
                <a:uLnTx/>
                <a:uFillTx/>
                <a:latin typeface="Segoe UI"/>
                <a:ea typeface="+mn-ea"/>
                <a:cs typeface="+mn-cs"/>
              </a:rPr>
              <a:t>VM, server,</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database focus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Application innovation: </a:t>
            </a:r>
            <a:r>
              <a:rPr kumimoji="0" lang="en-US" sz="1400" b="0" i="0" u="none" strike="noStrike" kern="1200" cap="none" spc="0" normalizeH="0" baseline="0" noProof="0">
                <a:ln>
                  <a:noFill/>
                </a:ln>
                <a:solidFill>
                  <a:srgbClr val="FFFFFF"/>
                </a:solidFill>
                <a:effectLst/>
                <a:uLnTx/>
                <a:uFillTx/>
                <a:latin typeface="Segoe UI"/>
                <a:ea typeface="+mn-ea"/>
                <a:cs typeface="+mn-cs"/>
              </a:rPr>
              <a:t>born in the cloud applications, APIs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Data-driven innovation: </a:t>
            </a:r>
            <a:r>
              <a:rPr kumimoji="0" lang="en-US" sz="1400" b="0" i="0" u="none" strike="noStrike" kern="1200" cap="none" spc="0" normalizeH="0" baseline="0" noProof="0">
                <a:ln>
                  <a:noFill/>
                </a:ln>
                <a:solidFill>
                  <a:srgbClr val="FFFFFF"/>
                </a:solidFill>
                <a:effectLst/>
                <a:uLnTx/>
                <a:uFillTx/>
                <a:latin typeface="Segoe UI"/>
                <a:ea typeface="+mn-ea"/>
                <a:cs typeface="+mn-cs"/>
              </a:rPr>
              <a:t>Focus on data consolidation and analysis</a:t>
            </a:r>
          </a:p>
        </p:txBody>
      </p:sp>
    </p:spTree>
    <p:extLst>
      <p:ext uri="{BB962C8B-B14F-4D97-AF65-F5344CB8AC3E}">
        <p14:creationId xmlns:p14="http://schemas.microsoft.com/office/powerpoint/2010/main" val="35400846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42" presetClass="path" presetSubtype="0" decel="100000" fill="hold" grpId="1" nodeType="withEffect">
                                  <p:stCondLst>
                                    <p:cond delay="0"/>
                                  </p:stCondLst>
                                  <p:childTnLst>
                                    <p:animMotion origin="layout" path="M -3.54167E-6 0.04491 L -3.54167E-6 1.48148E-6 " pathEditMode="relative" rAng="0" ptsTypes="AA">
                                      <p:cBhvr>
                                        <p:cTn id="9" dur="600" fill="hold"/>
                                        <p:tgtEl>
                                          <p:spTgt spid="52"/>
                                        </p:tgtEl>
                                        <p:attrNameLst>
                                          <p:attrName>ppt_x</p:attrName>
                                          <p:attrName>ppt_y</p:attrName>
                                        </p:attrNameLst>
                                      </p:cBhvr>
                                      <p:rCtr x="0" y="-2245"/>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500"/>
                                        <p:tgtEl>
                                          <p:spTgt spid="53"/>
                                        </p:tgtEl>
                                      </p:cBhvr>
                                    </p:animEffect>
                                  </p:childTnLst>
                                </p:cTn>
                              </p:par>
                              <p:par>
                                <p:cTn id="15" presetID="42" presetClass="path" presetSubtype="0" decel="100000" fill="hold" grpId="1" nodeType="withEffect">
                                  <p:stCondLst>
                                    <p:cond delay="0"/>
                                  </p:stCondLst>
                                  <p:childTnLst>
                                    <p:animMotion origin="layout" path="M -1.875E-6 0.04491 L -1.875E-6 1.48148E-6 " pathEditMode="relative" rAng="0" ptsTypes="AA">
                                      <p:cBhvr>
                                        <p:cTn id="16" dur="600" fill="hold"/>
                                        <p:tgtEl>
                                          <p:spTgt spid="53"/>
                                        </p:tgtEl>
                                        <p:attrNameLst>
                                          <p:attrName>ppt_x</p:attrName>
                                          <p:attrName>ppt_y</p:attrName>
                                        </p:attrNameLst>
                                      </p:cBhvr>
                                      <p:rCtr x="0" y="-2245"/>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par>
                                <p:cTn id="22" presetID="42" presetClass="path" presetSubtype="0" decel="100000" fill="hold" grpId="1" nodeType="withEffect">
                                  <p:stCondLst>
                                    <p:cond delay="0"/>
                                  </p:stCondLst>
                                  <p:childTnLst>
                                    <p:animMotion origin="layout" path="M 1.11022E-16 0.04491 L 1.11022E-16 1.48148E-6 " pathEditMode="relative" rAng="0" ptsTypes="AA">
                                      <p:cBhvr>
                                        <p:cTn id="23" dur="600" fill="hold"/>
                                        <p:tgtEl>
                                          <p:spTgt spid="54"/>
                                        </p:tgtEl>
                                        <p:attrNameLst>
                                          <p:attrName>ppt_x</p:attrName>
                                          <p:attrName>ppt_y</p:attrName>
                                        </p:attrNameLst>
                                      </p:cBhvr>
                                      <p:rCtr x="0" y="-2245"/>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childTnLst>
                                </p:cTn>
                              </p:par>
                              <p:par>
                                <p:cTn id="29" presetID="42" presetClass="path" presetSubtype="0" decel="100000" fill="hold" grpId="1" nodeType="withEffect">
                                  <p:stCondLst>
                                    <p:cond delay="0"/>
                                  </p:stCondLst>
                                  <p:childTnLst>
                                    <p:animMotion origin="layout" path="M 1.875E-6 0.04491 L 1.875E-6 1.48148E-6 " pathEditMode="relative" rAng="0" ptsTypes="AA">
                                      <p:cBhvr>
                                        <p:cTn id="30" dur="600" fill="hold"/>
                                        <p:tgtEl>
                                          <p:spTgt spid="55"/>
                                        </p:tgtEl>
                                        <p:attrNameLst>
                                          <p:attrName>ppt_x</p:attrName>
                                          <p:attrName>ppt_y</p:attrName>
                                        </p:attrNameLst>
                                      </p:cBhvr>
                                      <p:rCtr x="0" y="-2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3" grpId="0" animBg="1"/>
      <p:bldP spid="53" grpId="1" animBg="1"/>
      <p:bldP spid="54" grpId="0" animBg="1"/>
      <p:bldP spid="54" grpId="1" animBg="1"/>
      <p:bldP spid="55" grpId="0" animBg="1"/>
      <p:bldP spid="5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reeform: Shape 56">
            <a:extLst>
              <a:ext uri="{FF2B5EF4-FFF2-40B4-BE49-F238E27FC236}">
                <a16:creationId xmlns:a16="http://schemas.microsoft.com/office/drawing/2014/main" id="{1ED9D04C-C712-485C-BFE4-25A2B80894CF}"/>
              </a:ext>
            </a:extLst>
          </p:cNvPr>
          <p:cNvSpPr/>
          <p:nvPr/>
        </p:nvSpPr>
        <p:spPr>
          <a:xfrm>
            <a:off x="592467"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Azure</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r>
              <a:rPr kumimoji="0" lang="en-US" sz="1800" b="0" i="0" u="none" strike="noStrike" kern="1200" cap="none" spc="0" normalizeH="0" baseline="0" noProof="0">
                <a:ln>
                  <a:noFill/>
                </a:ln>
                <a:solidFill>
                  <a:srgbClr val="FFFFFF"/>
                </a:solidFill>
                <a:effectLst/>
                <a:uLnTx/>
                <a:uFillTx/>
                <a:latin typeface="Segoe UI Semibold"/>
                <a:ea typeface="+mn-ea"/>
                <a:cs typeface="+mn-cs"/>
              </a:rPr>
              <a:t>readiness guide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Resource management:</a:t>
            </a:r>
            <a:br>
              <a:rPr kumimoji="0" lang="en-US" sz="1400" b="0" i="0" u="none" strike="noStrike" kern="1200" cap="none" spc="0" normalizeH="0" baseline="0" noProof="0">
                <a:ln>
                  <a:noFill/>
                </a:ln>
                <a:solidFill>
                  <a:srgbClr val="FFFFFF"/>
                </a:solidFill>
                <a:effectLst/>
                <a:uLnTx/>
                <a:uFillTx/>
                <a:latin typeface="Segoe UI Semibold"/>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management groups, subscriptions, resource groups, resources tree hierarchy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Naming Standards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Resource tags</a:t>
            </a:r>
          </a:p>
        </p:txBody>
      </p:sp>
      <p:sp>
        <p:nvSpPr>
          <p:cNvPr id="58" name="Freeform: Shape 57">
            <a:extLst>
              <a:ext uri="{FF2B5EF4-FFF2-40B4-BE49-F238E27FC236}">
                <a16:creationId xmlns:a16="http://schemas.microsoft.com/office/drawing/2014/main" id="{8DFB46DF-C8C3-4E1D-B407-8BE7EDC407C6}"/>
              </a:ext>
            </a:extLst>
          </p:cNvPr>
          <p:cNvSpPr/>
          <p:nvPr/>
        </p:nvSpPr>
        <p:spPr>
          <a:xfrm>
            <a:off x="2859071"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Landing zone infrastructure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Network design: </a:t>
            </a:r>
            <a:r>
              <a:rPr kumimoji="0" lang="en-US" sz="1400" b="0" i="0" u="none" strike="noStrike" kern="1200" cap="none" spc="0" normalizeH="0" baseline="0" noProof="0" err="1">
                <a:ln>
                  <a:noFill/>
                </a:ln>
                <a:solidFill>
                  <a:srgbClr val="FFFFFF"/>
                </a:solidFill>
                <a:effectLst/>
                <a:uLnTx/>
                <a:uFillTx/>
                <a:latin typeface="Segoe UI"/>
                <a:ea typeface="+mn-ea"/>
                <a:cs typeface="+mn-cs"/>
              </a:rPr>
              <a:t>Vnet</a:t>
            </a:r>
            <a:r>
              <a:rPr kumimoji="0" lang="en-US" sz="1400" b="0" i="0" u="none" strike="noStrike" kern="1200" cap="none" spc="0" normalizeH="0" baseline="0" noProof="0">
                <a:ln>
                  <a:noFill/>
                </a:ln>
                <a:solidFill>
                  <a:srgbClr val="FFFFFF"/>
                </a:solidFill>
                <a:effectLst/>
                <a:uLnTx/>
                <a:uFillTx/>
                <a:latin typeface="Segoe UI"/>
                <a:ea typeface="+mn-ea"/>
                <a:cs typeface="+mn-cs"/>
              </a:rPr>
              <a:t>, hybrid, firewall, hub, front door, endpoints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Storage design: </a:t>
            </a:r>
            <a:r>
              <a:rPr kumimoji="0" lang="en-US" sz="1400" b="0" i="0" u="none" strike="noStrike" kern="1200" cap="none" spc="0" normalizeH="0" baseline="0" noProof="0">
                <a:ln>
                  <a:noFill/>
                </a:ln>
                <a:solidFill>
                  <a:srgbClr val="FFFFFF"/>
                </a:solidFill>
                <a:effectLst/>
                <a:uLnTx/>
                <a:uFillTx/>
                <a:latin typeface="Segoe UI"/>
                <a:ea typeface="+mn-ea"/>
                <a:cs typeface="+mn-cs"/>
              </a:rPr>
              <a:t>disk, file, blobs, CDN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Compute design: </a:t>
            </a:r>
            <a:r>
              <a:rPr kumimoji="0" lang="en-US" sz="1400" b="0" i="0" u="none" strike="noStrike" kern="1200" cap="none" spc="0" normalizeH="0" baseline="0" noProof="0">
                <a:ln>
                  <a:noFill/>
                </a:ln>
                <a:solidFill>
                  <a:srgbClr val="FFFFFF"/>
                </a:solidFill>
                <a:effectLst/>
                <a:uLnTx/>
                <a:uFillTx/>
                <a:latin typeface="Segoe UI"/>
                <a:ea typeface="+mn-ea"/>
                <a:cs typeface="+mn-cs"/>
              </a:rPr>
              <a:t>VMs, containers, apps, serverless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Data design: </a:t>
            </a:r>
            <a:r>
              <a:rPr kumimoji="0" lang="en-US" sz="1400" b="0" i="0" u="none" strike="noStrike" kern="1200" cap="none" spc="0" normalizeH="0" baseline="0" noProof="0">
                <a:ln>
                  <a:noFill/>
                </a:ln>
                <a:solidFill>
                  <a:srgbClr val="FFFFFF"/>
                </a:solidFill>
                <a:effectLst/>
                <a:uLnTx/>
                <a:uFillTx/>
                <a:latin typeface="Segoe UI"/>
                <a:ea typeface="+mn-ea"/>
                <a:cs typeface="+mn-cs"/>
              </a:rPr>
              <a:t>Structured/ unstructured</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FFFFFF"/>
              </a:solidFill>
              <a:effectLst/>
              <a:uLnTx/>
              <a:uFillTx/>
              <a:latin typeface="Segoe UI Semibold"/>
              <a:ea typeface="+mn-ea"/>
              <a:cs typeface="+mn-cs"/>
            </a:endParaRPr>
          </a:p>
        </p:txBody>
      </p:sp>
      <p:sp>
        <p:nvSpPr>
          <p:cNvPr id="59" name="Freeform: Shape 58">
            <a:extLst>
              <a:ext uri="{FF2B5EF4-FFF2-40B4-BE49-F238E27FC236}">
                <a16:creationId xmlns:a16="http://schemas.microsoft.com/office/drawing/2014/main" id="{2A9FA1EF-A87F-420C-A5D7-993A9011CC07}"/>
              </a:ext>
            </a:extLst>
          </p:cNvPr>
          <p:cNvSpPr/>
          <p:nvPr/>
        </p:nvSpPr>
        <p:spPr>
          <a:xfrm>
            <a:off x="5128209"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Landing</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r>
              <a:rPr kumimoji="0" lang="en-US" sz="1800" b="0" i="0" u="none" strike="noStrike" kern="1200" cap="none" spc="0" normalizeH="0" baseline="0" noProof="0">
                <a:ln>
                  <a:noFill/>
                </a:ln>
                <a:solidFill>
                  <a:srgbClr val="FFFFFF"/>
                </a:solidFill>
                <a:effectLst/>
                <a:uLnTx/>
                <a:uFillTx/>
                <a:latin typeface="Segoe UI Semibold"/>
                <a:ea typeface="+mn-ea"/>
                <a:cs typeface="+mn-cs"/>
              </a:rPr>
              <a:t>zone ID</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Identity and access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Role-based access control </a:t>
            </a:r>
            <a:r>
              <a:rPr kumimoji="0" lang="en-US" sz="1400" b="0" i="0" u="none" strike="noStrike" kern="1200" cap="none" spc="0" normalizeH="0" baseline="0" noProof="0">
                <a:ln>
                  <a:noFill/>
                </a:ln>
                <a:solidFill>
                  <a:srgbClr val="FFFFFF"/>
                </a:solidFill>
                <a:effectLst/>
                <a:uLnTx/>
                <a:uFillTx/>
                <a:latin typeface="Segoe UI Semibold"/>
                <a:ea typeface="+mn-ea"/>
                <a:cs typeface="+mn-cs"/>
              </a:rPr>
              <a:t>RBAC</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Manage to </a:t>
            </a:r>
            <a:r>
              <a:rPr kumimoji="0" lang="en-US" sz="1400" b="0" i="0" u="none" strike="noStrike" kern="1200" cap="none" spc="0" normalizeH="0" baseline="0" noProof="0">
                <a:ln>
                  <a:noFill/>
                </a:ln>
                <a:solidFill>
                  <a:srgbClr val="FFFFFF"/>
                </a:solidFill>
                <a:effectLst/>
                <a:uLnTx/>
                <a:uFillTx/>
                <a:latin typeface="Segoe UI Semibold"/>
                <a:ea typeface="+mn-ea"/>
                <a:cs typeface="+mn-cs"/>
              </a:rPr>
              <a:t>least privilege</a:t>
            </a:r>
          </a:p>
        </p:txBody>
      </p:sp>
      <p:sp>
        <p:nvSpPr>
          <p:cNvPr id="60" name="Freeform: Shape 59">
            <a:extLst>
              <a:ext uri="{FF2B5EF4-FFF2-40B4-BE49-F238E27FC236}">
                <a16:creationId xmlns:a16="http://schemas.microsoft.com/office/drawing/2014/main" id="{283BCD8F-EE9E-4321-8ED3-11957C75EBFD}"/>
              </a:ext>
            </a:extLst>
          </p:cNvPr>
          <p:cNvSpPr/>
          <p:nvPr/>
        </p:nvSpPr>
        <p:spPr>
          <a:xfrm>
            <a:off x="7395562"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Landing</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r>
              <a:rPr kumimoji="0" lang="en-US" sz="1800" b="0" i="0" u="none" strike="noStrike" kern="1200" cap="none" spc="0" normalizeH="0" baseline="0" noProof="0">
                <a:ln>
                  <a:noFill/>
                </a:ln>
                <a:solidFill>
                  <a:srgbClr val="FFFFFF"/>
                </a:solidFill>
                <a:effectLst/>
                <a:uLnTx/>
                <a:uFillTx/>
                <a:latin typeface="Segoe UI Semibold"/>
                <a:ea typeface="+mn-ea"/>
                <a:cs typeface="+mn-cs"/>
              </a:rPr>
              <a:t>zone cost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Costs and billing</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Analyze </a:t>
            </a:r>
            <a:r>
              <a:rPr kumimoji="0" lang="en-US" sz="1400" b="0" i="0" u="none" strike="noStrike" kern="1200" cap="none" spc="0" normalizeH="0" baseline="0" noProof="0">
                <a:ln>
                  <a:noFill/>
                </a:ln>
                <a:solidFill>
                  <a:srgbClr val="FFFFFF"/>
                </a:solidFill>
                <a:effectLst/>
                <a:uLnTx/>
                <a:uFillTx/>
                <a:latin typeface="Segoe UI Semibold"/>
                <a:ea typeface="+mn-ea"/>
                <a:cs typeface="+mn-cs"/>
              </a:rPr>
              <a:t>Cloud Costs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Monitor with </a:t>
            </a:r>
            <a:r>
              <a:rPr kumimoji="0" lang="en-US" sz="1400" b="0" i="0" u="none" strike="noStrike" kern="1200" cap="none" spc="0" normalizeH="0" baseline="0" noProof="0">
                <a:ln>
                  <a:noFill/>
                </a:ln>
                <a:solidFill>
                  <a:srgbClr val="FFFFFF"/>
                </a:solidFill>
                <a:effectLst/>
                <a:uLnTx/>
                <a:uFillTx/>
                <a:latin typeface="Segoe UI Semibold"/>
                <a:ea typeface="+mn-ea"/>
                <a:cs typeface="+mn-cs"/>
              </a:rPr>
              <a:t>budgets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Optimize</a:t>
            </a:r>
            <a:r>
              <a:rPr kumimoji="0" lang="en-US" sz="1400" b="0" i="0" u="none" strike="noStrike" kern="1200" cap="none" spc="0" normalizeH="0" baseline="0" noProof="0">
                <a:ln>
                  <a:noFill/>
                </a:ln>
                <a:solidFill>
                  <a:srgbClr val="FFFFFF"/>
                </a:solidFill>
                <a:effectLst/>
                <a:uLnTx/>
                <a:uFillTx/>
                <a:latin typeface="Segoe UI"/>
                <a:ea typeface="+mn-ea"/>
                <a:cs typeface="+mn-cs"/>
              </a:rPr>
              <a:t> with recommendations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Manage</a:t>
            </a:r>
            <a:r>
              <a:rPr kumimoji="0" lang="en-US" sz="1400" b="0" i="0" u="none" strike="noStrike" kern="1200" cap="none" spc="0" normalizeH="0" baseline="0" noProof="0">
                <a:ln>
                  <a:noFill/>
                </a:ln>
                <a:solidFill>
                  <a:srgbClr val="FFFFFF"/>
                </a:solidFill>
                <a:effectLst/>
                <a:uLnTx/>
                <a:uFillTx/>
                <a:latin typeface="Segoe UI"/>
                <a:ea typeface="+mn-ea"/>
                <a:cs typeface="+mn-cs"/>
              </a:rPr>
              <a:t> invoices</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and payments</a:t>
            </a:r>
          </a:p>
        </p:txBody>
      </p:sp>
      <p:sp>
        <p:nvSpPr>
          <p:cNvPr id="61" name="Freeform: Shape 60">
            <a:extLst>
              <a:ext uri="{FF2B5EF4-FFF2-40B4-BE49-F238E27FC236}">
                <a16:creationId xmlns:a16="http://schemas.microsoft.com/office/drawing/2014/main" id="{AC7C2748-ED0C-473B-BBFE-B63469C10371}"/>
              </a:ext>
            </a:extLst>
          </p:cNvPr>
          <p:cNvSpPr/>
          <p:nvPr/>
        </p:nvSpPr>
        <p:spPr>
          <a:xfrm>
            <a:off x="9662915"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Blueprints</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AI</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err="1">
                <a:ln>
                  <a:noFill/>
                </a:ln>
                <a:solidFill>
                  <a:srgbClr val="FFFFFF"/>
                </a:solidFill>
                <a:effectLst/>
                <a:uLnTx/>
                <a:uFillTx/>
                <a:latin typeface="Segoe UI"/>
                <a:ea typeface="+mn-ea"/>
                <a:cs typeface="+mn-cs"/>
              </a:rPr>
              <a:t>BigData</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Hybrid networks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Identity management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IoT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Serverless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SAP</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VMs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err="1">
                <a:ln>
                  <a:noFill/>
                </a:ln>
                <a:solidFill>
                  <a:srgbClr val="FFFFFF"/>
                </a:solidFill>
                <a:effectLst/>
                <a:uLnTx/>
                <a:uFillTx/>
                <a:latin typeface="Segoe UI"/>
                <a:ea typeface="+mn-ea"/>
                <a:cs typeface="+mn-cs"/>
              </a:rPr>
              <a:t>WebApps</a:t>
            </a:r>
            <a:endParaRPr kumimoji="0" lang="en-US" sz="1400" b="0" i="0" u="none" strike="noStrike" kern="1200" cap="none" spc="0" normalizeH="0" baseline="0" noProof="0">
              <a:ln>
                <a:noFill/>
              </a:ln>
              <a:solidFill>
                <a:srgbClr val="FFFFFF"/>
              </a:solidFill>
              <a:effectLst/>
              <a:uLnTx/>
              <a:uFillTx/>
              <a:latin typeface="Segoe UI"/>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DevOps</a:t>
            </a:r>
          </a:p>
        </p:txBody>
      </p:sp>
      <p:sp>
        <p:nvSpPr>
          <p:cNvPr id="2" name="Title 1">
            <a:extLst>
              <a:ext uri="{FF2B5EF4-FFF2-40B4-BE49-F238E27FC236}">
                <a16:creationId xmlns:a16="http://schemas.microsoft.com/office/drawing/2014/main" id="{13879E56-79F7-4195-B5F6-67C5022473C1}"/>
              </a:ext>
            </a:extLst>
          </p:cNvPr>
          <p:cNvSpPr>
            <a:spLocks noGrp="1"/>
          </p:cNvSpPr>
          <p:nvPr>
            <p:ph type="title"/>
          </p:nvPr>
        </p:nvSpPr>
        <p:spPr/>
        <p:txBody>
          <a:bodyPr/>
          <a:lstStyle/>
          <a:p>
            <a:r>
              <a:rPr lang="en-US"/>
              <a:t>Ready</a:t>
            </a:r>
          </a:p>
        </p:txBody>
      </p:sp>
      <p:sp>
        <p:nvSpPr>
          <p:cNvPr id="3" name="Rectangle 2">
            <a:extLst>
              <a:ext uri="{FF2B5EF4-FFF2-40B4-BE49-F238E27FC236}">
                <a16:creationId xmlns:a16="http://schemas.microsoft.com/office/drawing/2014/main" id="{1BC9D39C-4DB6-44C8-B4DC-3D308C44246D}"/>
              </a:ext>
            </a:extLst>
          </p:cNvPr>
          <p:cNvSpPr/>
          <p:nvPr/>
        </p:nvSpPr>
        <p:spPr>
          <a:xfrm>
            <a:off x="588262" y="1312500"/>
            <a:ext cx="6669787" cy="923330"/>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Ready establishes a cloud foundation or Adoption Target that can provide hosting for any adoption efforts. This should consist of common denominators across 80–90% of cloud adoption.</a:t>
            </a:r>
          </a:p>
        </p:txBody>
      </p:sp>
      <p:sp>
        <p:nvSpPr>
          <p:cNvPr id="27" name="Rectangle: Rounded Corners 26">
            <a:extLst>
              <a:ext uri="{FF2B5EF4-FFF2-40B4-BE49-F238E27FC236}">
                <a16:creationId xmlns:a16="http://schemas.microsoft.com/office/drawing/2014/main" id="{947D8DB2-5A54-42E7-A297-ADECB40788FD}"/>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8" name="Group 27" descr="Ready">
            <a:extLst>
              <a:ext uri="{FF2B5EF4-FFF2-40B4-BE49-F238E27FC236}">
                <a16:creationId xmlns:a16="http://schemas.microsoft.com/office/drawing/2014/main" id="{412CC7AA-321E-482A-8CB0-2A08BFF37A4E}"/>
              </a:ext>
            </a:extLst>
          </p:cNvPr>
          <p:cNvGrpSpPr/>
          <p:nvPr/>
        </p:nvGrpSpPr>
        <p:grpSpPr>
          <a:xfrm>
            <a:off x="9310370" y="395708"/>
            <a:ext cx="1228859" cy="437524"/>
            <a:chOff x="6345065" y="2909875"/>
            <a:chExt cx="2323170" cy="827144"/>
          </a:xfrm>
        </p:grpSpPr>
        <p:sp>
          <p:nvSpPr>
            <p:cNvPr id="29" name="Rectangle: Rounded Corners 28">
              <a:extLst>
                <a:ext uri="{FF2B5EF4-FFF2-40B4-BE49-F238E27FC236}">
                  <a16:creationId xmlns:a16="http://schemas.microsoft.com/office/drawing/2014/main" id="{00226F17-71F0-4B83-B4DC-DF0B6E30EBB8}"/>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TextBox 29">
              <a:extLst>
                <a:ext uri="{FF2B5EF4-FFF2-40B4-BE49-F238E27FC236}">
                  <a16:creationId xmlns:a16="http://schemas.microsoft.com/office/drawing/2014/main" id="{E9C0B500-1A12-4BE7-A390-39BEBB45ADFF}"/>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1" name="check 3" title="Icon of a checkmark with a circle around it">
              <a:extLst>
                <a:ext uri="{FF2B5EF4-FFF2-40B4-BE49-F238E27FC236}">
                  <a16:creationId xmlns:a16="http://schemas.microsoft.com/office/drawing/2014/main" id="{E14CC724-4B07-4C62-833E-4E2E2F467832}"/>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2" name="Group 31" descr="Plan">
            <a:extLst>
              <a:ext uri="{FF2B5EF4-FFF2-40B4-BE49-F238E27FC236}">
                <a16:creationId xmlns:a16="http://schemas.microsoft.com/office/drawing/2014/main" id="{F9365000-8F03-4998-8E92-8EE560965723}"/>
              </a:ext>
            </a:extLst>
          </p:cNvPr>
          <p:cNvGrpSpPr/>
          <p:nvPr/>
        </p:nvGrpSpPr>
        <p:grpSpPr>
          <a:xfrm>
            <a:off x="8011157" y="395708"/>
            <a:ext cx="1226203" cy="437524"/>
            <a:chOff x="3716688" y="2901128"/>
            <a:chExt cx="2318149" cy="827144"/>
          </a:xfrm>
        </p:grpSpPr>
        <p:sp>
          <p:nvSpPr>
            <p:cNvPr id="33" name="Rectangle: Rounded Corners 32">
              <a:extLst>
                <a:ext uri="{FF2B5EF4-FFF2-40B4-BE49-F238E27FC236}">
                  <a16:creationId xmlns:a16="http://schemas.microsoft.com/office/drawing/2014/main" id="{3ED31E5D-6136-46F4-8C3B-04C211B0DCF8}"/>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TextBox 33">
              <a:extLst>
                <a:ext uri="{FF2B5EF4-FFF2-40B4-BE49-F238E27FC236}">
                  <a16:creationId xmlns:a16="http://schemas.microsoft.com/office/drawing/2014/main" id="{12C44435-D075-419C-A804-088C1A455C0D}"/>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5" name="BulletedList_E8FD" title="Icon of a bulleted list">
              <a:extLst>
                <a:ext uri="{FF2B5EF4-FFF2-40B4-BE49-F238E27FC236}">
                  <a16:creationId xmlns:a16="http://schemas.microsoft.com/office/drawing/2014/main" id="{367E45A6-A4BE-4911-A52B-E1DBF613BC04}"/>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6" name="Group 35" descr="Adpot">
            <a:extLst>
              <a:ext uri="{FF2B5EF4-FFF2-40B4-BE49-F238E27FC236}">
                <a16:creationId xmlns:a16="http://schemas.microsoft.com/office/drawing/2014/main" id="{70B3EE43-748B-4A92-A420-9447EC3CCB1B}"/>
              </a:ext>
            </a:extLst>
          </p:cNvPr>
          <p:cNvGrpSpPr/>
          <p:nvPr/>
        </p:nvGrpSpPr>
        <p:grpSpPr>
          <a:xfrm>
            <a:off x="10622288" y="395708"/>
            <a:ext cx="1206105" cy="437524"/>
            <a:chOff x="9006021" y="2909875"/>
            <a:chExt cx="2280155" cy="827144"/>
          </a:xfrm>
        </p:grpSpPr>
        <p:sp>
          <p:nvSpPr>
            <p:cNvPr id="37" name="Rectangle: Rounded Corners 36">
              <a:extLst>
                <a:ext uri="{FF2B5EF4-FFF2-40B4-BE49-F238E27FC236}">
                  <a16:creationId xmlns:a16="http://schemas.microsoft.com/office/drawing/2014/main" id="{586B9C18-6F6A-4301-BCB7-0C885050EA04}"/>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Rectangle 37">
              <a:extLst>
                <a:ext uri="{FF2B5EF4-FFF2-40B4-BE49-F238E27FC236}">
                  <a16:creationId xmlns:a16="http://schemas.microsoft.com/office/drawing/2014/main" id="{C93EC8BA-B0F8-4833-A7C8-2DD0A7C62C81}"/>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39" name="arrow_3" title="Icon of an arrow pointing down at a line">
              <a:extLst>
                <a:ext uri="{FF2B5EF4-FFF2-40B4-BE49-F238E27FC236}">
                  <a16:creationId xmlns:a16="http://schemas.microsoft.com/office/drawing/2014/main" id="{4C780074-F8D6-4E97-99A6-12B595819348}"/>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0" name="Group 39" descr="Define Strategy">
            <a:extLst>
              <a:ext uri="{FF2B5EF4-FFF2-40B4-BE49-F238E27FC236}">
                <a16:creationId xmlns:a16="http://schemas.microsoft.com/office/drawing/2014/main" id="{71987458-BAB8-4DB4-8F05-63FFDF13BDE8}"/>
              </a:ext>
            </a:extLst>
          </p:cNvPr>
          <p:cNvGrpSpPr/>
          <p:nvPr/>
        </p:nvGrpSpPr>
        <p:grpSpPr>
          <a:xfrm>
            <a:off x="6629115" y="312170"/>
            <a:ext cx="1226203" cy="604598"/>
            <a:chOff x="1103923" y="2743198"/>
            <a:chExt cx="2318149" cy="1143000"/>
          </a:xfrm>
        </p:grpSpPr>
        <p:sp>
          <p:nvSpPr>
            <p:cNvPr id="41" name="Rectangle: Rounded Corners 40">
              <a:extLst>
                <a:ext uri="{FF2B5EF4-FFF2-40B4-BE49-F238E27FC236}">
                  <a16:creationId xmlns:a16="http://schemas.microsoft.com/office/drawing/2014/main" id="{EB417D03-AE7B-4931-874B-872FAD8F1B9C}"/>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plan" title="Icon of a circle with an arrow projecting from it between two exes">
              <a:extLst>
                <a:ext uri="{FF2B5EF4-FFF2-40B4-BE49-F238E27FC236}">
                  <a16:creationId xmlns:a16="http://schemas.microsoft.com/office/drawing/2014/main" id="{59B2C095-1B8C-4C1F-BF23-2A0D81B241ED}"/>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3" name="TextBox 42">
              <a:extLst>
                <a:ext uri="{FF2B5EF4-FFF2-40B4-BE49-F238E27FC236}">
                  <a16:creationId xmlns:a16="http://schemas.microsoft.com/office/drawing/2014/main" id="{40C1CD60-5070-4D27-ACB4-49AC8E81B293}"/>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4" name="Rectangle: Rounded Corners 43">
            <a:extLst>
              <a:ext uri="{FF2B5EF4-FFF2-40B4-BE49-F238E27FC236}">
                <a16:creationId xmlns:a16="http://schemas.microsoft.com/office/drawing/2014/main" id="{D464C68B-B35E-43FD-A99A-F2E9FA4829CA}"/>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5" name="Group 44" descr="Manage">
            <a:extLst>
              <a:ext uri="{FF2B5EF4-FFF2-40B4-BE49-F238E27FC236}">
                <a16:creationId xmlns:a16="http://schemas.microsoft.com/office/drawing/2014/main" id="{96EFE2A5-449E-40A0-9A5C-5971F3E25306}"/>
              </a:ext>
            </a:extLst>
          </p:cNvPr>
          <p:cNvGrpSpPr/>
          <p:nvPr/>
        </p:nvGrpSpPr>
        <p:grpSpPr>
          <a:xfrm>
            <a:off x="9954953" y="1093250"/>
            <a:ext cx="1228859" cy="437524"/>
            <a:chOff x="6172864" y="5454930"/>
            <a:chExt cx="2323170" cy="827144"/>
          </a:xfrm>
        </p:grpSpPr>
        <p:sp>
          <p:nvSpPr>
            <p:cNvPr id="46" name="Rectangle: Rounded Corners 45">
              <a:extLst>
                <a:ext uri="{FF2B5EF4-FFF2-40B4-BE49-F238E27FC236}">
                  <a16:creationId xmlns:a16="http://schemas.microsoft.com/office/drawing/2014/main" id="{F6788359-050E-46C9-9D60-E01A36F3CAFA}"/>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7" name="Trackers_EADF_bidi" title="Icon of a clipboard with a checklist on it">
              <a:extLst>
                <a:ext uri="{FF2B5EF4-FFF2-40B4-BE49-F238E27FC236}">
                  <a16:creationId xmlns:a16="http://schemas.microsoft.com/office/drawing/2014/main" id="{B448B231-A42A-46C5-8A69-B428A4131BCF}"/>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8" name="TextBox 47">
              <a:extLst>
                <a:ext uri="{FF2B5EF4-FFF2-40B4-BE49-F238E27FC236}">
                  <a16:creationId xmlns:a16="http://schemas.microsoft.com/office/drawing/2014/main" id="{42E0B7AD-F6A1-4EA5-8818-020A1EF6E591}"/>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49" name="Group 48" descr="Govern">
            <a:extLst>
              <a:ext uri="{FF2B5EF4-FFF2-40B4-BE49-F238E27FC236}">
                <a16:creationId xmlns:a16="http://schemas.microsoft.com/office/drawing/2014/main" id="{6F179BB9-6AD6-4225-85C1-6F5DF26B1554}"/>
              </a:ext>
            </a:extLst>
          </p:cNvPr>
          <p:cNvGrpSpPr/>
          <p:nvPr/>
        </p:nvGrpSpPr>
        <p:grpSpPr>
          <a:xfrm>
            <a:off x="8655740" y="1093250"/>
            <a:ext cx="1226203" cy="437524"/>
            <a:chOff x="3716688" y="5454930"/>
            <a:chExt cx="2318149" cy="827144"/>
          </a:xfrm>
        </p:grpSpPr>
        <p:sp>
          <p:nvSpPr>
            <p:cNvPr id="50" name="Rectangle: Rounded Corners 49">
              <a:extLst>
                <a:ext uri="{FF2B5EF4-FFF2-40B4-BE49-F238E27FC236}">
                  <a16:creationId xmlns:a16="http://schemas.microsoft.com/office/drawing/2014/main" id="{B5EB620C-7474-4572-A403-9794B090AFFD}"/>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1" name="Org_ECA6" title="Icon of three boxes in a bracket chart">
              <a:extLst>
                <a:ext uri="{FF2B5EF4-FFF2-40B4-BE49-F238E27FC236}">
                  <a16:creationId xmlns:a16="http://schemas.microsoft.com/office/drawing/2014/main" id="{B96DE0A0-B4F8-4C5C-88DE-62D326D50ED0}"/>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2" name="TextBox 51">
              <a:extLst>
                <a:ext uri="{FF2B5EF4-FFF2-40B4-BE49-F238E27FC236}">
                  <a16:creationId xmlns:a16="http://schemas.microsoft.com/office/drawing/2014/main" id="{B2E955AB-BF49-4D0B-8FEB-C48634703C8C}"/>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53" name="Rectangle 52">
            <a:extLst>
              <a:ext uri="{FF2B5EF4-FFF2-40B4-BE49-F238E27FC236}">
                <a16:creationId xmlns:a16="http://schemas.microsoft.com/office/drawing/2014/main" id="{34125725-270D-4D7A-95CF-AF9859AA0E48}"/>
              </a:ext>
              <a:ext uri="{C183D7F6-B498-43B3-948B-1728B52AA6E4}">
                <adec:decorative xmlns:adec="http://schemas.microsoft.com/office/drawing/2017/decorative" val="1"/>
              </a:ext>
            </a:extLst>
          </p:cNvPr>
          <p:cNvSpPr/>
          <p:nvPr/>
        </p:nvSpPr>
        <p:spPr bwMode="auto">
          <a:xfrm>
            <a:off x="10572147" y="338138"/>
            <a:ext cx="1300766" cy="528637"/>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4" name="Rectangle 53">
            <a:extLst>
              <a:ext uri="{FF2B5EF4-FFF2-40B4-BE49-F238E27FC236}">
                <a16:creationId xmlns:a16="http://schemas.microsoft.com/office/drawing/2014/main" id="{3CE040E4-1A1A-4D84-AB03-0D257669E455}"/>
              </a:ext>
              <a:ext uri="{C183D7F6-B498-43B3-948B-1728B52AA6E4}">
                <adec:decorative xmlns:adec="http://schemas.microsoft.com/office/drawing/2017/decorative" val="1"/>
              </a:ext>
            </a:extLst>
          </p:cNvPr>
          <p:cNvSpPr/>
          <p:nvPr/>
        </p:nvSpPr>
        <p:spPr bwMode="auto">
          <a:xfrm>
            <a:off x="8512566" y="954007"/>
            <a:ext cx="283361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5" name="Rectangle 54">
            <a:extLst>
              <a:ext uri="{FF2B5EF4-FFF2-40B4-BE49-F238E27FC236}">
                <a16:creationId xmlns:a16="http://schemas.microsoft.com/office/drawing/2014/main" id="{402F10CE-9BF9-4452-B81E-5F44C43944C0}"/>
              </a:ext>
              <a:ext uri="{C183D7F6-B498-43B3-948B-1728B52AA6E4}">
                <adec:decorative xmlns:adec="http://schemas.microsoft.com/office/drawing/2017/decorative" val="1"/>
              </a:ext>
            </a:extLst>
          </p:cNvPr>
          <p:cNvSpPr/>
          <p:nvPr/>
        </p:nvSpPr>
        <p:spPr bwMode="auto">
          <a:xfrm>
            <a:off x="6463431" y="238711"/>
            <a:ext cx="1428752"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6" name="Rectangle 55">
            <a:extLst>
              <a:ext uri="{FF2B5EF4-FFF2-40B4-BE49-F238E27FC236}">
                <a16:creationId xmlns:a16="http://schemas.microsoft.com/office/drawing/2014/main" id="{816A56F3-FCA9-49CA-BE9F-EC7D1D29F086}"/>
              </a:ext>
              <a:ext uri="{C183D7F6-B498-43B3-948B-1728B52AA6E4}">
                <adec:decorative xmlns:adec="http://schemas.microsoft.com/office/drawing/2017/decorative" val="1"/>
              </a:ext>
            </a:extLst>
          </p:cNvPr>
          <p:cNvSpPr/>
          <p:nvPr/>
        </p:nvSpPr>
        <p:spPr bwMode="auto">
          <a:xfrm>
            <a:off x="7993145" y="338138"/>
            <a:ext cx="1300766" cy="528637"/>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2335354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par>
                                <p:cTn id="8" presetID="42" presetClass="path" presetSubtype="0" decel="100000" fill="hold" grpId="1" nodeType="withEffect">
                                  <p:stCondLst>
                                    <p:cond delay="0"/>
                                  </p:stCondLst>
                                  <p:childTnLst>
                                    <p:animMotion origin="layout" path="M 4.16667E-6 0.04491 L 4.16667E-6 1.48148E-6 " pathEditMode="relative" rAng="0" ptsTypes="AA">
                                      <p:cBhvr>
                                        <p:cTn id="9" dur="600" fill="hold"/>
                                        <p:tgtEl>
                                          <p:spTgt spid="57"/>
                                        </p:tgtEl>
                                        <p:attrNameLst>
                                          <p:attrName>ppt_x</p:attrName>
                                          <p:attrName>ppt_y</p:attrName>
                                        </p:attrNameLst>
                                      </p:cBhvr>
                                      <p:rCtr x="0" y="-2245"/>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500"/>
                                        <p:tgtEl>
                                          <p:spTgt spid="58"/>
                                        </p:tgtEl>
                                      </p:cBhvr>
                                    </p:animEffect>
                                  </p:childTnLst>
                                </p:cTn>
                              </p:par>
                              <p:par>
                                <p:cTn id="15" presetID="42" presetClass="path" presetSubtype="0" decel="100000" fill="hold" grpId="1" nodeType="withEffect">
                                  <p:stCondLst>
                                    <p:cond delay="0"/>
                                  </p:stCondLst>
                                  <p:childTnLst>
                                    <p:animMotion origin="layout" path="M -3.125E-6 0.04491 L -3.125E-6 1.48148E-6 " pathEditMode="relative" rAng="0" ptsTypes="AA">
                                      <p:cBhvr>
                                        <p:cTn id="16" dur="600" fill="hold"/>
                                        <p:tgtEl>
                                          <p:spTgt spid="58"/>
                                        </p:tgtEl>
                                        <p:attrNameLst>
                                          <p:attrName>ppt_x</p:attrName>
                                          <p:attrName>ppt_y</p:attrName>
                                        </p:attrNameLst>
                                      </p:cBhvr>
                                      <p:rCtr x="0" y="-2245"/>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par>
                                <p:cTn id="22" presetID="42" presetClass="path" presetSubtype="0" decel="100000" fill="hold" grpId="1" nodeType="withEffect">
                                  <p:stCondLst>
                                    <p:cond delay="0"/>
                                  </p:stCondLst>
                                  <p:childTnLst>
                                    <p:animMotion origin="layout" path="M -1.04167E-6 0.04491 L -1.04167E-6 1.48148E-6 " pathEditMode="relative" rAng="0" ptsTypes="AA">
                                      <p:cBhvr>
                                        <p:cTn id="23" dur="600" fill="hold"/>
                                        <p:tgtEl>
                                          <p:spTgt spid="59"/>
                                        </p:tgtEl>
                                        <p:attrNameLst>
                                          <p:attrName>ppt_x</p:attrName>
                                          <p:attrName>ppt_y</p:attrName>
                                        </p:attrNameLst>
                                      </p:cBhvr>
                                      <p:rCtr x="0" y="-2245"/>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childTnLst>
                                </p:cTn>
                              </p:par>
                              <p:par>
                                <p:cTn id="29" presetID="42" presetClass="path" presetSubtype="0" decel="100000" fill="hold" grpId="1" nodeType="withEffect">
                                  <p:stCondLst>
                                    <p:cond delay="0"/>
                                  </p:stCondLst>
                                  <p:childTnLst>
                                    <p:animMotion origin="layout" path="M 1.45833E-6 0.04491 L 1.45833E-6 1.48148E-6 " pathEditMode="relative" rAng="0" ptsTypes="AA">
                                      <p:cBhvr>
                                        <p:cTn id="30" dur="600" fill="hold"/>
                                        <p:tgtEl>
                                          <p:spTgt spid="60"/>
                                        </p:tgtEl>
                                        <p:attrNameLst>
                                          <p:attrName>ppt_x</p:attrName>
                                          <p:attrName>ppt_y</p:attrName>
                                        </p:attrNameLst>
                                      </p:cBhvr>
                                      <p:rCtr x="0" y="-2245"/>
                                    </p:animMotion>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par>
                                <p:cTn id="36" presetID="42" presetClass="path" presetSubtype="0" decel="100000" fill="hold" grpId="1" nodeType="withEffect">
                                  <p:stCondLst>
                                    <p:cond delay="0"/>
                                  </p:stCondLst>
                                  <p:childTnLst>
                                    <p:animMotion origin="layout" path="M 3.95833E-6 0.04491 L 3.95833E-6 1.48148E-6 " pathEditMode="relative" rAng="0" ptsTypes="AA">
                                      <p:cBhvr>
                                        <p:cTn id="37" dur="600" fill="hold"/>
                                        <p:tgtEl>
                                          <p:spTgt spid="61"/>
                                        </p:tgtEl>
                                        <p:attrNameLst>
                                          <p:attrName>ppt_x</p:attrName>
                                          <p:attrName>ppt_y</p:attrName>
                                        </p:attrNameLst>
                                      </p:cBhvr>
                                      <p:rCtr x="0" y="-2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FB6A6-44C5-47AA-9954-7661C3ADB536}"/>
              </a:ext>
            </a:extLst>
          </p:cNvPr>
          <p:cNvSpPr>
            <a:spLocks noGrp="1"/>
          </p:cNvSpPr>
          <p:nvPr>
            <p:ph type="title"/>
          </p:nvPr>
        </p:nvSpPr>
        <p:spPr/>
        <p:txBody>
          <a:bodyPr/>
          <a:lstStyle/>
          <a:p>
            <a:r>
              <a:rPr lang="en-US"/>
              <a:t>Adopt: Migrate</a:t>
            </a:r>
          </a:p>
        </p:txBody>
      </p:sp>
      <p:sp>
        <p:nvSpPr>
          <p:cNvPr id="5" name="Rectangle 4">
            <a:extLst>
              <a:ext uri="{FF2B5EF4-FFF2-40B4-BE49-F238E27FC236}">
                <a16:creationId xmlns:a16="http://schemas.microsoft.com/office/drawing/2014/main" id="{CB088C91-878D-4F9C-AF4D-93C00E71B8DE}"/>
              </a:ext>
            </a:extLst>
          </p:cNvPr>
          <p:cNvSpPr/>
          <p:nvPr/>
        </p:nvSpPr>
        <p:spPr>
          <a:xfrm>
            <a:off x="588262" y="1312500"/>
            <a:ext cx="6333231" cy="907171"/>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Cloud adoption will include workloads which do not warrant significant investments in the creation of new business logic. </a:t>
            </a:r>
            <a:r>
              <a:rPr kumimoji="0" lang="en-US" sz="1765" b="0" i="0" u="none" strike="noStrike" kern="1200" cap="none" spc="0" normalizeH="0" baseline="0" noProof="0">
                <a:ln>
                  <a:noFill/>
                </a:ln>
                <a:solidFill>
                  <a:srgbClr val="000000"/>
                </a:solidFill>
                <a:effectLst/>
                <a:uLnTx/>
                <a:uFillTx/>
                <a:latin typeface="Segoe UI"/>
                <a:ea typeface="+mn-ea"/>
                <a:cs typeface="+mn-cs"/>
              </a:rPr>
              <a:t>These workloads are candidates for migration to the cloud</a:t>
            </a: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 </a:t>
            </a:r>
          </a:p>
        </p:txBody>
      </p:sp>
      <p:sp>
        <p:nvSpPr>
          <p:cNvPr id="27" name="Rectangle: Rounded Corners 26">
            <a:extLst>
              <a:ext uri="{FF2B5EF4-FFF2-40B4-BE49-F238E27FC236}">
                <a16:creationId xmlns:a16="http://schemas.microsoft.com/office/drawing/2014/main" id="{3FD02281-0C81-465F-AB32-20BFC1D7C0E0}"/>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8" name="Group 27" descr="Ready">
            <a:extLst>
              <a:ext uri="{FF2B5EF4-FFF2-40B4-BE49-F238E27FC236}">
                <a16:creationId xmlns:a16="http://schemas.microsoft.com/office/drawing/2014/main" id="{96FE9303-11F3-4001-B5FA-E5726C27FD39}"/>
              </a:ext>
            </a:extLst>
          </p:cNvPr>
          <p:cNvGrpSpPr/>
          <p:nvPr/>
        </p:nvGrpSpPr>
        <p:grpSpPr>
          <a:xfrm>
            <a:off x="9310370" y="395708"/>
            <a:ext cx="1228859" cy="437524"/>
            <a:chOff x="6345065" y="2909875"/>
            <a:chExt cx="2323170" cy="827144"/>
          </a:xfrm>
        </p:grpSpPr>
        <p:sp>
          <p:nvSpPr>
            <p:cNvPr id="29" name="Rectangle: Rounded Corners 28">
              <a:extLst>
                <a:ext uri="{FF2B5EF4-FFF2-40B4-BE49-F238E27FC236}">
                  <a16:creationId xmlns:a16="http://schemas.microsoft.com/office/drawing/2014/main" id="{F455609E-D7C6-4CE5-9866-D8C5E795913C}"/>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TextBox 29">
              <a:extLst>
                <a:ext uri="{FF2B5EF4-FFF2-40B4-BE49-F238E27FC236}">
                  <a16:creationId xmlns:a16="http://schemas.microsoft.com/office/drawing/2014/main" id="{F7A44BD1-4C22-44ED-906C-09A799E3EC9C}"/>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1" name="check 3" title="Icon of a checkmark with a circle around it">
              <a:extLst>
                <a:ext uri="{FF2B5EF4-FFF2-40B4-BE49-F238E27FC236}">
                  <a16:creationId xmlns:a16="http://schemas.microsoft.com/office/drawing/2014/main" id="{62147B8C-E9F0-42B5-95E0-6558C6AE2992}"/>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2" name="Group 31" descr="Plan">
            <a:extLst>
              <a:ext uri="{FF2B5EF4-FFF2-40B4-BE49-F238E27FC236}">
                <a16:creationId xmlns:a16="http://schemas.microsoft.com/office/drawing/2014/main" id="{1E735656-C4D8-42F6-B097-B7BF5ED47643}"/>
              </a:ext>
            </a:extLst>
          </p:cNvPr>
          <p:cNvGrpSpPr/>
          <p:nvPr/>
        </p:nvGrpSpPr>
        <p:grpSpPr>
          <a:xfrm>
            <a:off x="8011157" y="395708"/>
            <a:ext cx="1226203" cy="437524"/>
            <a:chOff x="3716688" y="2901128"/>
            <a:chExt cx="2318149" cy="827144"/>
          </a:xfrm>
        </p:grpSpPr>
        <p:sp>
          <p:nvSpPr>
            <p:cNvPr id="33" name="Rectangle: Rounded Corners 32">
              <a:extLst>
                <a:ext uri="{FF2B5EF4-FFF2-40B4-BE49-F238E27FC236}">
                  <a16:creationId xmlns:a16="http://schemas.microsoft.com/office/drawing/2014/main" id="{645202D6-3934-45A9-8B8C-7432226C6053}"/>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TextBox 33">
              <a:extLst>
                <a:ext uri="{FF2B5EF4-FFF2-40B4-BE49-F238E27FC236}">
                  <a16:creationId xmlns:a16="http://schemas.microsoft.com/office/drawing/2014/main" id="{993B8D9E-B577-4011-B2F5-25B1FD831FC0}"/>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5" name="BulletedList_E8FD" title="Icon of a bulleted list">
              <a:extLst>
                <a:ext uri="{FF2B5EF4-FFF2-40B4-BE49-F238E27FC236}">
                  <a16:creationId xmlns:a16="http://schemas.microsoft.com/office/drawing/2014/main" id="{03EEB6DA-C2B4-479D-8531-1CA70CB9EC26}"/>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6" name="Group 35" descr="Adpot">
            <a:extLst>
              <a:ext uri="{FF2B5EF4-FFF2-40B4-BE49-F238E27FC236}">
                <a16:creationId xmlns:a16="http://schemas.microsoft.com/office/drawing/2014/main" id="{B01C52A2-9AFF-4B1B-8B62-8ED4083BE218}"/>
              </a:ext>
            </a:extLst>
          </p:cNvPr>
          <p:cNvGrpSpPr/>
          <p:nvPr/>
        </p:nvGrpSpPr>
        <p:grpSpPr>
          <a:xfrm>
            <a:off x="10622288" y="395708"/>
            <a:ext cx="1206105" cy="437524"/>
            <a:chOff x="9006021" y="2909875"/>
            <a:chExt cx="2280155" cy="827144"/>
          </a:xfrm>
        </p:grpSpPr>
        <p:sp>
          <p:nvSpPr>
            <p:cNvPr id="37" name="Rectangle: Rounded Corners 36">
              <a:extLst>
                <a:ext uri="{FF2B5EF4-FFF2-40B4-BE49-F238E27FC236}">
                  <a16:creationId xmlns:a16="http://schemas.microsoft.com/office/drawing/2014/main" id="{EB15577E-9678-4C8E-A676-7B14CBFD7BAA}"/>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Rectangle 37">
              <a:extLst>
                <a:ext uri="{FF2B5EF4-FFF2-40B4-BE49-F238E27FC236}">
                  <a16:creationId xmlns:a16="http://schemas.microsoft.com/office/drawing/2014/main" id="{16087D16-ADB1-4E74-9EF1-187D913FAD82}"/>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39" name="arrow_3" title="Icon of an arrow pointing down at a line">
              <a:extLst>
                <a:ext uri="{FF2B5EF4-FFF2-40B4-BE49-F238E27FC236}">
                  <a16:creationId xmlns:a16="http://schemas.microsoft.com/office/drawing/2014/main" id="{8C008A00-F6F7-4D22-8463-AD78F1C2DA21}"/>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0" name="Group 39" descr="Define Strategy">
            <a:extLst>
              <a:ext uri="{FF2B5EF4-FFF2-40B4-BE49-F238E27FC236}">
                <a16:creationId xmlns:a16="http://schemas.microsoft.com/office/drawing/2014/main" id="{5706D360-BD24-431F-8074-B78B2147101B}"/>
              </a:ext>
            </a:extLst>
          </p:cNvPr>
          <p:cNvGrpSpPr/>
          <p:nvPr/>
        </p:nvGrpSpPr>
        <p:grpSpPr>
          <a:xfrm>
            <a:off x="6629115" y="312170"/>
            <a:ext cx="1226203" cy="604598"/>
            <a:chOff x="1103923" y="2743198"/>
            <a:chExt cx="2318149" cy="1143000"/>
          </a:xfrm>
        </p:grpSpPr>
        <p:sp>
          <p:nvSpPr>
            <p:cNvPr id="41" name="Rectangle: Rounded Corners 40">
              <a:extLst>
                <a:ext uri="{FF2B5EF4-FFF2-40B4-BE49-F238E27FC236}">
                  <a16:creationId xmlns:a16="http://schemas.microsoft.com/office/drawing/2014/main" id="{E980A6BC-228A-4DBB-868F-751D3E465127}"/>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plan" title="Icon of a circle with an arrow projecting from it between two exes">
              <a:extLst>
                <a:ext uri="{FF2B5EF4-FFF2-40B4-BE49-F238E27FC236}">
                  <a16:creationId xmlns:a16="http://schemas.microsoft.com/office/drawing/2014/main" id="{56E81255-9252-4322-8219-E76A5701906F}"/>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3" name="TextBox 42">
              <a:extLst>
                <a:ext uri="{FF2B5EF4-FFF2-40B4-BE49-F238E27FC236}">
                  <a16:creationId xmlns:a16="http://schemas.microsoft.com/office/drawing/2014/main" id="{7FD6AB22-620F-4CDD-A559-B3A7652019AC}"/>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4" name="Rectangle: Rounded Corners 43">
            <a:extLst>
              <a:ext uri="{FF2B5EF4-FFF2-40B4-BE49-F238E27FC236}">
                <a16:creationId xmlns:a16="http://schemas.microsoft.com/office/drawing/2014/main" id="{97E62872-EDE9-44AF-A847-3789030A9F92}"/>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5" name="Group 44" descr="Manage">
            <a:extLst>
              <a:ext uri="{FF2B5EF4-FFF2-40B4-BE49-F238E27FC236}">
                <a16:creationId xmlns:a16="http://schemas.microsoft.com/office/drawing/2014/main" id="{6F86E9B5-0410-4B79-A238-8F82466CCD3C}"/>
              </a:ext>
            </a:extLst>
          </p:cNvPr>
          <p:cNvGrpSpPr/>
          <p:nvPr/>
        </p:nvGrpSpPr>
        <p:grpSpPr>
          <a:xfrm>
            <a:off x="9954953" y="1093250"/>
            <a:ext cx="1228859" cy="437524"/>
            <a:chOff x="6172864" y="5454930"/>
            <a:chExt cx="2323170" cy="827144"/>
          </a:xfrm>
        </p:grpSpPr>
        <p:sp>
          <p:nvSpPr>
            <p:cNvPr id="46" name="Rectangle: Rounded Corners 45">
              <a:extLst>
                <a:ext uri="{FF2B5EF4-FFF2-40B4-BE49-F238E27FC236}">
                  <a16:creationId xmlns:a16="http://schemas.microsoft.com/office/drawing/2014/main" id="{ED7AC1A9-287B-46DA-96D2-01AEA1151878}"/>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7" name="Trackers_EADF_bidi" title="Icon of a clipboard with a checklist on it">
              <a:extLst>
                <a:ext uri="{FF2B5EF4-FFF2-40B4-BE49-F238E27FC236}">
                  <a16:creationId xmlns:a16="http://schemas.microsoft.com/office/drawing/2014/main" id="{88FF6230-9A6F-491B-980B-811D5B88C1B8}"/>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8" name="TextBox 47">
              <a:extLst>
                <a:ext uri="{FF2B5EF4-FFF2-40B4-BE49-F238E27FC236}">
                  <a16:creationId xmlns:a16="http://schemas.microsoft.com/office/drawing/2014/main" id="{776199F3-364C-48D6-9ED6-7F1C62D64203}"/>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49" name="Group 48" descr="Govern">
            <a:extLst>
              <a:ext uri="{FF2B5EF4-FFF2-40B4-BE49-F238E27FC236}">
                <a16:creationId xmlns:a16="http://schemas.microsoft.com/office/drawing/2014/main" id="{0DD10722-399E-41CB-8AE3-0965AD732F89}"/>
              </a:ext>
            </a:extLst>
          </p:cNvPr>
          <p:cNvGrpSpPr/>
          <p:nvPr/>
        </p:nvGrpSpPr>
        <p:grpSpPr>
          <a:xfrm>
            <a:off x="8655740" y="1093250"/>
            <a:ext cx="1226203" cy="437524"/>
            <a:chOff x="3716688" y="5454930"/>
            <a:chExt cx="2318149" cy="827144"/>
          </a:xfrm>
        </p:grpSpPr>
        <p:sp>
          <p:nvSpPr>
            <p:cNvPr id="50" name="Rectangle: Rounded Corners 49">
              <a:extLst>
                <a:ext uri="{FF2B5EF4-FFF2-40B4-BE49-F238E27FC236}">
                  <a16:creationId xmlns:a16="http://schemas.microsoft.com/office/drawing/2014/main" id="{0796D9C6-30DA-415D-B11E-5CB2CABED748}"/>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1" name="Org_ECA6" title="Icon of three boxes in a bracket chart">
              <a:extLst>
                <a:ext uri="{FF2B5EF4-FFF2-40B4-BE49-F238E27FC236}">
                  <a16:creationId xmlns:a16="http://schemas.microsoft.com/office/drawing/2014/main" id="{A8DEBBFE-B0FA-44E7-BC81-82F7D0350EB5}"/>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2" name="TextBox 51">
              <a:extLst>
                <a:ext uri="{FF2B5EF4-FFF2-40B4-BE49-F238E27FC236}">
                  <a16:creationId xmlns:a16="http://schemas.microsoft.com/office/drawing/2014/main" id="{61D252FD-A1E4-412D-AC7D-782986F3ECD4}"/>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53" name="Rectangle 52">
            <a:extLst>
              <a:ext uri="{FF2B5EF4-FFF2-40B4-BE49-F238E27FC236}">
                <a16:creationId xmlns:a16="http://schemas.microsoft.com/office/drawing/2014/main" id="{AEECFF9A-0A0D-45E7-B7CF-CAD7C4B0D121}"/>
              </a:ext>
              <a:ext uri="{C183D7F6-B498-43B3-948B-1728B52AA6E4}">
                <adec:decorative xmlns:adec="http://schemas.microsoft.com/office/drawing/2017/decorative" val="1"/>
              </a:ext>
            </a:extLst>
          </p:cNvPr>
          <p:cNvSpPr/>
          <p:nvPr/>
        </p:nvSpPr>
        <p:spPr bwMode="auto">
          <a:xfrm>
            <a:off x="7958666" y="338138"/>
            <a:ext cx="2593447" cy="528637"/>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4" name="Rectangle 53">
            <a:extLst>
              <a:ext uri="{FF2B5EF4-FFF2-40B4-BE49-F238E27FC236}">
                <a16:creationId xmlns:a16="http://schemas.microsoft.com/office/drawing/2014/main" id="{392BAD50-E523-4366-BD4C-3698BCE7DBA2}"/>
              </a:ext>
              <a:ext uri="{C183D7F6-B498-43B3-948B-1728B52AA6E4}">
                <adec:decorative xmlns:adec="http://schemas.microsoft.com/office/drawing/2017/decorative" val="1"/>
              </a:ext>
            </a:extLst>
          </p:cNvPr>
          <p:cNvSpPr/>
          <p:nvPr/>
        </p:nvSpPr>
        <p:spPr bwMode="auto">
          <a:xfrm>
            <a:off x="8512566" y="954007"/>
            <a:ext cx="283361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5" name="Rectangle 54">
            <a:extLst>
              <a:ext uri="{FF2B5EF4-FFF2-40B4-BE49-F238E27FC236}">
                <a16:creationId xmlns:a16="http://schemas.microsoft.com/office/drawing/2014/main" id="{921769A8-1921-4BCF-AC71-8153CEA3DEE4}"/>
              </a:ext>
              <a:ext uri="{C183D7F6-B498-43B3-948B-1728B52AA6E4}">
                <adec:decorative xmlns:adec="http://schemas.microsoft.com/office/drawing/2017/decorative" val="1"/>
              </a:ext>
            </a:extLst>
          </p:cNvPr>
          <p:cNvSpPr/>
          <p:nvPr/>
        </p:nvSpPr>
        <p:spPr bwMode="auto">
          <a:xfrm>
            <a:off x="6585515" y="238711"/>
            <a:ext cx="1306668"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6" name="Freeform: Shape 55">
            <a:extLst>
              <a:ext uri="{FF2B5EF4-FFF2-40B4-BE49-F238E27FC236}">
                <a16:creationId xmlns:a16="http://schemas.microsoft.com/office/drawing/2014/main" id="{AB3566B0-3C0C-437C-AB3C-C84B1AE6E86A}"/>
              </a:ext>
            </a:extLst>
          </p:cNvPr>
          <p:cNvSpPr/>
          <p:nvPr/>
        </p:nvSpPr>
        <p:spPr>
          <a:xfrm>
            <a:off x="59246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Assess</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Evaluate</a:t>
            </a:r>
            <a:r>
              <a:rPr kumimoji="0" lang="en-US" sz="1400" b="0" i="0" u="none" strike="noStrike" kern="1200" cap="none" spc="0" normalizeH="0" baseline="0" noProof="0">
                <a:ln>
                  <a:noFill/>
                </a:ln>
                <a:solidFill>
                  <a:srgbClr val="FFFFFF"/>
                </a:solidFill>
                <a:effectLst/>
                <a:uLnTx/>
                <a:uFillTx/>
                <a:latin typeface="Segoe UI"/>
                <a:ea typeface="+mn-ea"/>
                <a:cs typeface="+mn-cs"/>
              </a:rPr>
              <a:t> assets and establish a plan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Validate pre-requisites: </a:t>
            </a:r>
            <a:r>
              <a:rPr kumimoji="0" lang="en-US" sz="1400" b="0" i="0" u="none" strike="noStrike" kern="1200" cap="none" spc="0" normalizeH="0" baseline="0" noProof="0">
                <a:ln>
                  <a:noFill/>
                </a:ln>
                <a:solidFill>
                  <a:srgbClr val="FFFFFF"/>
                </a:solidFill>
                <a:effectLst/>
                <a:uLnTx/>
                <a:uFillTx/>
                <a:latin typeface="Segoe UI"/>
                <a:ea typeface="+mn-ea"/>
                <a:cs typeface="+mn-cs"/>
              </a:rPr>
              <a:t>landing zone, skilling</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Drivers: </a:t>
            </a:r>
            <a:r>
              <a:rPr kumimoji="0" lang="en-US" sz="1400" b="0" i="0" u="none" strike="noStrike" kern="1200" cap="none" spc="0" normalizeH="0" baseline="0" noProof="0">
                <a:ln>
                  <a:noFill/>
                </a:ln>
                <a:solidFill>
                  <a:srgbClr val="FFFFFF"/>
                </a:solidFill>
                <a:effectLst/>
                <a:uLnTx/>
                <a:uFillTx/>
                <a:latin typeface="Segoe UI"/>
                <a:ea typeface="+mn-ea"/>
                <a:cs typeface="+mn-cs"/>
              </a:rPr>
              <a:t>reducing capex, freeing up DC</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Quantitative factors: </a:t>
            </a:r>
            <a:r>
              <a:rPr kumimoji="0" lang="en-US" sz="1400" b="0" i="0" u="none" strike="noStrike" kern="1200" cap="none" spc="0" normalizeH="0" baseline="0" noProof="0">
                <a:ln>
                  <a:noFill/>
                </a:ln>
                <a:solidFill>
                  <a:srgbClr val="FFFFFF"/>
                </a:solidFill>
                <a:effectLst/>
                <a:uLnTx/>
                <a:uFillTx/>
                <a:latin typeface="Segoe UI"/>
                <a:ea typeface="+mn-ea"/>
                <a:cs typeface="+mn-cs"/>
              </a:rPr>
              <a:t>VMs, networking, compatibility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Qualitative factors: </a:t>
            </a:r>
            <a:r>
              <a:rPr kumimoji="0" lang="en-US" sz="1400" b="0" i="0" u="none" strike="noStrike" kern="1200" cap="none" spc="0" normalizeH="0" baseline="0" noProof="0">
                <a:ln>
                  <a:noFill/>
                </a:ln>
                <a:solidFill>
                  <a:srgbClr val="FFFFFF"/>
                </a:solidFill>
                <a:effectLst/>
                <a:uLnTx/>
                <a:uFillTx/>
                <a:latin typeface="Segoe UI"/>
                <a:ea typeface="+mn-ea"/>
                <a:cs typeface="+mn-cs"/>
              </a:rPr>
              <a:t>process dependencies, critical business events</a:t>
            </a:r>
          </a:p>
        </p:txBody>
      </p:sp>
      <p:sp>
        <p:nvSpPr>
          <p:cNvPr id="57" name="Freeform: Shape 56">
            <a:extLst>
              <a:ext uri="{FF2B5EF4-FFF2-40B4-BE49-F238E27FC236}">
                <a16:creationId xmlns:a16="http://schemas.microsoft.com/office/drawing/2014/main" id="{0B2CA044-54B3-432A-B088-E0A6C8EDD36C}"/>
              </a:ext>
            </a:extLst>
          </p:cNvPr>
          <p:cNvSpPr/>
          <p:nvPr/>
        </p:nvSpPr>
        <p:spPr>
          <a:xfrm>
            <a:off x="3474337"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Migrate: rehost</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Replicate</a:t>
            </a:r>
            <a:r>
              <a:rPr kumimoji="0" lang="en-US" sz="1400" b="0" i="0" u="none" strike="noStrike" kern="1200" cap="none" spc="0" normalizeH="0" baseline="0" noProof="0">
                <a:ln>
                  <a:noFill/>
                </a:ln>
                <a:solidFill>
                  <a:srgbClr val="FFFFFF"/>
                </a:solidFill>
                <a:effectLst/>
                <a:uLnTx/>
                <a:uFillTx/>
                <a:latin typeface="Segoe UI"/>
                <a:ea typeface="+mn-ea"/>
                <a:cs typeface="+mn-cs"/>
              </a:rPr>
              <a:t> (lift and shift)</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on-prem functionality using cloud native technology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Leverage </a:t>
            </a:r>
            <a:r>
              <a:rPr kumimoji="0" lang="en-US" sz="1400" b="0" i="0" u="none" strike="noStrike" kern="1200" cap="none" spc="0" normalizeH="0" baseline="0" noProof="0">
                <a:ln>
                  <a:noFill/>
                </a:ln>
                <a:solidFill>
                  <a:srgbClr val="FFFFFF"/>
                </a:solidFill>
                <a:effectLst/>
                <a:uLnTx/>
                <a:uFillTx/>
                <a:latin typeface="Segoe UI Semibold"/>
                <a:ea typeface="+mn-ea"/>
                <a:cs typeface="+mn-cs"/>
              </a:rPr>
              <a:t>Azure</a:t>
            </a:r>
            <a:br>
              <a:rPr kumimoji="0" lang="en-US" sz="1400" b="0" i="0" u="none" strike="noStrike" kern="1200" cap="none" spc="0" normalizeH="0" baseline="0" noProof="0">
                <a:ln>
                  <a:noFill/>
                </a:ln>
                <a:solidFill>
                  <a:srgbClr val="FFFFFF"/>
                </a:solidFill>
                <a:effectLst/>
                <a:uLnTx/>
                <a:uFillTx/>
                <a:latin typeface="Segoe UI Semibold"/>
                <a:ea typeface="+mn-ea"/>
                <a:cs typeface="+mn-cs"/>
              </a:rPr>
            </a:br>
            <a:r>
              <a:rPr kumimoji="0" lang="en-US" sz="1400" b="0" i="0" u="none" strike="noStrike" kern="1200" cap="none" spc="0" normalizeH="0" baseline="0" noProof="0">
                <a:ln>
                  <a:noFill/>
                </a:ln>
                <a:solidFill>
                  <a:srgbClr val="FFFFFF"/>
                </a:solidFill>
                <a:effectLst/>
                <a:uLnTx/>
                <a:uFillTx/>
                <a:latin typeface="Segoe UI Semibold"/>
                <a:ea typeface="+mn-ea"/>
                <a:cs typeface="+mn-cs"/>
              </a:rPr>
              <a:t>Migration Guide</a:t>
            </a:r>
          </a:p>
        </p:txBody>
      </p:sp>
      <p:sp>
        <p:nvSpPr>
          <p:cNvPr id="58" name="Freeform: Shape 57">
            <a:extLst>
              <a:ext uri="{FF2B5EF4-FFF2-40B4-BE49-F238E27FC236}">
                <a16:creationId xmlns:a16="http://schemas.microsoft.com/office/drawing/2014/main" id="{E2D976E6-962B-4E38-904B-8B41552440C7}"/>
              </a:ext>
            </a:extLst>
          </p:cNvPr>
          <p:cNvSpPr/>
          <p:nvPr/>
        </p:nvSpPr>
        <p:spPr>
          <a:xfrm>
            <a:off x="6356208"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Optimize</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Balance performance</a:t>
            </a:r>
            <a:br>
              <a:rPr kumimoji="0" lang="en-US" sz="1400" b="0" i="0" u="none" strike="noStrike" kern="1200" cap="none" spc="0" normalizeH="0" baseline="0" noProof="0">
                <a:ln>
                  <a:noFill/>
                </a:ln>
                <a:solidFill>
                  <a:srgbClr val="FFFFFF"/>
                </a:solidFill>
                <a:effectLst/>
                <a:uLnTx/>
                <a:uFillTx/>
                <a:latin typeface="Segoe UI Semibold"/>
                <a:ea typeface="+mn-ea"/>
                <a:cs typeface="+mn-cs"/>
              </a:rPr>
            </a:br>
            <a:r>
              <a:rPr kumimoji="0" lang="en-US" sz="1400" b="0" i="0" u="none" strike="noStrike" kern="1200" cap="none" spc="0" normalizeH="0" baseline="0" noProof="0">
                <a:ln>
                  <a:noFill/>
                </a:ln>
                <a:solidFill>
                  <a:srgbClr val="FFFFFF"/>
                </a:solidFill>
                <a:effectLst/>
                <a:uLnTx/>
                <a:uFillTx/>
                <a:latin typeface="Segoe UI Semibold"/>
                <a:ea typeface="+mn-ea"/>
                <a:cs typeface="+mn-cs"/>
              </a:rPr>
              <a:t>and price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Deliver the right</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experience </a:t>
            </a:r>
            <a:r>
              <a:rPr kumimoji="0" lang="en-US" sz="1400" b="0" i="0" u="none" strike="noStrike" kern="1200" cap="none" spc="0" normalizeH="0" baseline="0" noProof="0">
                <a:ln>
                  <a:noFill/>
                </a:ln>
                <a:solidFill>
                  <a:srgbClr val="FFFFFF"/>
                </a:solidFill>
                <a:effectLst/>
                <a:uLnTx/>
                <a:uFillTx/>
                <a:latin typeface="Segoe UI Semibold"/>
                <a:ea typeface="+mn-ea"/>
                <a:cs typeface="+mn-cs"/>
              </a:rPr>
              <a:t>within budget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Resize VM size, resize storage, resize database</a:t>
            </a:r>
          </a:p>
        </p:txBody>
      </p:sp>
      <p:sp>
        <p:nvSpPr>
          <p:cNvPr id="59" name="Freeform: Shape 58">
            <a:extLst>
              <a:ext uri="{FF2B5EF4-FFF2-40B4-BE49-F238E27FC236}">
                <a16:creationId xmlns:a16="http://schemas.microsoft.com/office/drawing/2014/main" id="{90E49FA8-4FFD-48CC-9FB5-86C1B0C7262D}"/>
              </a:ext>
            </a:extLst>
          </p:cNvPr>
          <p:cNvSpPr/>
          <p:nvPr/>
        </p:nvSpPr>
        <p:spPr>
          <a:xfrm>
            <a:off x="9238079" y="2629970"/>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Secure and manage</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Prepare the migrated asset for ongoing operations: </a:t>
            </a:r>
            <a:r>
              <a:rPr kumimoji="0" lang="en-US" sz="1400" b="0" i="0" u="none" strike="noStrike" kern="1200" cap="none" spc="0" normalizeH="0" baseline="0" noProof="0">
                <a:ln>
                  <a:noFill/>
                </a:ln>
                <a:solidFill>
                  <a:srgbClr val="FFFFFF"/>
                </a:solidFill>
                <a:effectLst/>
                <a:uLnTx/>
                <a:uFillTx/>
                <a:latin typeface="Segoe UI Semibold"/>
                <a:ea typeface="+mn-ea"/>
                <a:cs typeface="+mn-cs"/>
              </a:rPr>
              <a:t>security, monitoring, configuration</a:t>
            </a:r>
          </a:p>
        </p:txBody>
      </p:sp>
    </p:spTree>
    <p:extLst>
      <p:ext uri="{BB962C8B-B14F-4D97-AF65-F5344CB8AC3E}">
        <p14:creationId xmlns:p14="http://schemas.microsoft.com/office/powerpoint/2010/main" val="13115123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42" presetClass="path" presetSubtype="0" decel="100000" fill="hold" grpId="1" nodeType="withEffect">
                                  <p:stCondLst>
                                    <p:cond delay="0"/>
                                  </p:stCondLst>
                                  <p:childTnLst>
                                    <p:animMotion origin="layout" path="M -3.54167E-6 0.04491 L -3.54167E-6 1.48148E-6 " pathEditMode="relative" rAng="0" ptsTypes="AA">
                                      <p:cBhvr>
                                        <p:cTn id="9" dur="600" fill="hold"/>
                                        <p:tgtEl>
                                          <p:spTgt spid="56"/>
                                        </p:tgtEl>
                                        <p:attrNameLst>
                                          <p:attrName>ppt_x</p:attrName>
                                          <p:attrName>ppt_y</p:attrName>
                                        </p:attrNameLst>
                                      </p:cBhvr>
                                      <p:rCtr x="0" y="-2245"/>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42" presetClass="path" presetSubtype="0" decel="100000" fill="hold" grpId="1" nodeType="withEffect">
                                  <p:stCondLst>
                                    <p:cond delay="0"/>
                                  </p:stCondLst>
                                  <p:childTnLst>
                                    <p:animMotion origin="layout" path="M -1.875E-6 0.04491 L -1.875E-6 1.48148E-6 " pathEditMode="relative" rAng="0" ptsTypes="AA">
                                      <p:cBhvr>
                                        <p:cTn id="16" dur="600" fill="hold"/>
                                        <p:tgtEl>
                                          <p:spTgt spid="57"/>
                                        </p:tgtEl>
                                        <p:attrNameLst>
                                          <p:attrName>ppt_x</p:attrName>
                                          <p:attrName>ppt_y</p:attrName>
                                        </p:attrNameLst>
                                      </p:cBhvr>
                                      <p:rCtr x="0" y="-2245"/>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fade">
                                      <p:cBhvr>
                                        <p:cTn id="21" dur="500"/>
                                        <p:tgtEl>
                                          <p:spTgt spid="58"/>
                                        </p:tgtEl>
                                      </p:cBhvr>
                                    </p:animEffect>
                                  </p:childTnLst>
                                </p:cTn>
                              </p:par>
                              <p:par>
                                <p:cTn id="22" presetID="42" presetClass="path" presetSubtype="0" decel="100000" fill="hold" grpId="1" nodeType="withEffect">
                                  <p:stCondLst>
                                    <p:cond delay="0"/>
                                  </p:stCondLst>
                                  <p:childTnLst>
                                    <p:animMotion origin="layout" path="M 1.11022E-16 0.04491 L 1.11022E-16 1.48148E-6 " pathEditMode="relative" rAng="0" ptsTypes="AA">
                                      <p:cBhvr>
                                        <p:cTn id="23" dur="600" fill="hold"/>
                                        <p:tgtEl>
                                          <p:spTgt spid="58"/>
                                        </p:tgtEl>
                                        <p:attrNameLst>
                                          <p:attrName>ppt_x</p:attrName>
                                          <p:attrName>ppt_y</p:attrName>
                                        </p:attrNameLst>
                                      </p:cBhvr>
                                      <p:rCtr x="0" y="-2245"/>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500"/>
                                        <p:tgtEl>
                                          <p:spTgt spid="59"/>
                                        </p:tgtEl>
                                      </p:cBhvr>
                                    </p:animEffect>
                                  </p:childTnLst>
                                </p:cTn>
                              </p:par>
                              <p:par>
                                <p:cTn id="29" presetID="42" presetClass="path" presetSubtype="0" decel="100000" fill="hold" grpId="1" nodeType="withEffect">
                                  <p:stCondLst>
                                    <p:cond delay="0"/>
                                  </p:stCondLst>
                                  <p:childTnLst>
                                    <p:animMotion origin="layout" path="M 1.875E-6 0.04491 L 1.875E-6 1.48148E-6 " pathEditMode="relative" rAng="0" ptsTypes="AA">
                                      <p:cBhvr>
                                        <p:cTn id="30" dur="600" fill="hold"/>
                                        <p:tgtEl>
                                          <p:spTgt spid="59"/>
                                        </p:tgtEl>
                                        <p:attrNameLst>
                                          <p:attrName>ppt_x</p:attrName>
                                          <p:attrName>ppt_y</p:attrName>
                                        </p:attrNameLst>
                                      </p:cBhvr>
                                      <p:rCtr x="0" y="-2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P spid="57" grpId="0" animBg="1"/>
      <p:bldP spid="57" grpId="1" animBg="1"/>
      <p:bldP spid="58" grpId="0" animBg="1"/>
      <p:bldP spid="58" grpId="1" animBg="1"/>
      <p:bldP spid="59" grpId="0" animBg="1"/>
      <p:bldP spid="59"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FB6A6-44C5-47AA-9954-7661C3ADB536}"/>
              </a:ext>
            </a:extLst>
          </p:cNvPr>
          <p:cNvSpPr>
            <a:spLocks noGrp="1"/>
          </p:cNvSpPr>
          <p:nvPr>
            <p:ph type="title"/>
          </p:nvPr>
        </p:nvSpPr>
        <p:spPr/>
        <p:txBody>
          <a:bodyPr/>
          <a:lstStyle/>
          <a:p>
            <a:r>
              <a:rPr lang="en-US"/>
              <a:t>Adopt: Innovate</a:t>
            </a:r>
          </a:p>
        </p:txBody>
      </p:sp>
      <p:sp>
        <p:nvSpPr>
          <p:cNvPr id="9" name="Rectangle 8">
            <a:extLst>
              <a:ext uri="{FF2B5EF4-FFF2-40B4-BE49-F238E27FC236}">
                <a16:creationId xmlns:a16="http://schemas.microsoft.com/office/drawing/2014/main" id="{9E83D2E4-19CC-46DC-9C97-72084E8BEF5A}"/>
              </a:ext>
            </a:extLst>
          </p:cNvPr>
          <p:cNvSpPr/>
          <p:nvPr/>
        </p:nvSpPr>
        <p:spPr>
          <a:xfrm>
            <a:off x="637675" y="1127134"/>
            <a:ext cx="7298801" cy="1178784"/>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Older apps can take advantage of many of the same cloud-native benefits by modernizing the solution or components of the solution. Modern DevOps invites into the process to create shorter feedback loops and better customer experiences. </a:t>
            </a:r>
          </a:p>
        </p:txBody>
      </p:sp>
      <p:sp>
        <p:nvSpPr>
          <p:cNvPr id="27" name="Rectangle: Rounded Corners 26">
            <a:extLst>
              <a:ext uri="{FF2B5EF4-FFF2-40B4-BE49-F238E27FC236}">
                <a16:creationId xmlns:a16="http://schemas.microsoft.com/office/drawing/2014/main" id="{3111116C-E302-4D8E-B261-9D4011374F17}"/>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8" name="Group 27" descr="Ready">
            <a:extLst>
              <a:ext uri="{FF2B5EF4-FFF2-40B4-BE49-F238E27FC236}">
                <a16:creationId xmlns:a16="http://schemas.microsoft.com/office/drawing/2014/main" id="{C710222F-B190-42B3-ABC3-D8688A785FC6}"/>
              </a:ext>
            </a:extLst>
          </p:cNvPr>
          <p:cNvGrpSpPr/>
          <p:nvPr/>
        </p:nvGrpSpPr>
        <p:grpSpPr>
          <a:xfrm>
            <a:off x="9310370" y="395708"/>
            <a:ext cx="1228859" cy="437524"/>
            <a:chOff x="6345065" y="2909875"/>
            <a:chExt cx="2323170" cy="827144"/>
          </a:xfrm>
        </p:grpSpPr>
        <p:sp>
          <p:nvSpPr>
            <p:cNvPr id="29" name="Rectangle: Rounded Corners 28">
              <a:extLst>
                <a:ext uri="{FF2B5EF4-FFF2-40B4-BE49-F238E27FC236}">
                  <a16:creationId xmlns:a16="http://schemas.microsoft.com/office/drawing/2014/main" id="{D88BB3D2-B982-4958-82FD-6B6EF3D8DFBE}"/>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TextBox 29">
              <a:extLst>
                <a:ext uri="{FF2B5EF4-FFF2-40B4-BE49-F238E27FC236}">
                  <a16:creationId xmlns:a16="http://schemas.microsoft.com/office/drawing/2014/main" id="{7896F43F-1FE1-4E4F-8D7F-E92438193F40}"/>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1" name="check 3" title="Icon of a checkmark with a circle around it">
              <a:extLst>
                <a:ext uri="{FF2B5EF4-FFF2-40B4-BE49-F238E27FC236}">
                  <a16:creationId xmlns:a16="http://schemas.microsoft.com/office/drawing/2014/main" id="{A65E3C0F-0C5D-42E3-B7C9-CCA73A1DD547}"/>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2" name="Group 31" descr="Plan">
            <a:extLst>
              <a:ext uri="{FF2B5EF4-FFF2-40B4-BE49-F238E27FC236}">
                <a16:creationId xmlns:a16="http://schemas.microsoft.com/office/drawing/2014/main" id="{C3FA17A8-8102-486B-80AA-05BD75E89E3C}"/>
              </a:ext>
            </a:extLst>
          </p:cNvPr>
          <p:cNvGrpSpPr/>
          <p:nvPr/>
        </p:nvGrpSpPr>
        <p:grpSpPr>
          <a:xfrm>
            <a:off x="8011157" y="395708"/>
            <a:ext cx="1226203" cy="437524"/>
            <a:chOff x="3716688" y="2901128"/>
            <a:chExt cx="2318149" cy="827144"/>
          </a:xfrm>
        </p:grpSpPr>
        <p:sp>
          <p:nvSpPr>
            <p:cNvPr id="33" name="Rectangle: Rounded Corners 32">
              <a:extLst>
                <a:ext uri="{FF2B5EF4-FFF2-40B4-BE49-F238E27FC236}">
                  <a16:creationId xmlns:a16="http://schemas.microsoft.com/office/drawing/2014/main" id="{32328D18-6CE3-4763-935A-76EA9139B503}"/>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TextBox 33">
              <a:extLst>
                <a:ext uri="{FF2B5EF4-FFF2-40B4-BE49-F238E27FC236}">
                  <a16:creationId xmlns:a16="http://schemas.microsoft.com/office/drawing/2014/main" id="{0347B0BD-DA92-4D2F-96C5-8AFBBF665283}"/>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5" name="BulletedList_E8FD" title="Icon of a bulleted list">
              <a:extLst>
                <a:ext uri="{FF2B5EF4-FFF2-40B4-BE49-F238E27FC236}">
                  <a16:creationId xmlns:a16="http://schemas.microsoft.com/office/drawing/2014/main" id="{077CF6C8-511C-45BC-9915-03D3A553A757}"/>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6" name="Group 35" descr="Adpot">
            <a:extLst>
              <a:ext uri="{FF2B5EF4-FFF2-40B4-BE49-F238E27FC236}">
                <a16:creationId xmlns:a16="http://schemas.microsoft.com/office/drawing/2014/main" id="{8A778C01-E191-48CB-8E99-39FBEA5C9B75}"/>
              </a:ext>
            </a:extLst>
          </p:cNvPr>
          <p:cNvGrpSpPr/>
          <p:nvPr/>
        </p:nvGrpSpPr>
        <p:grpSpPr>
          <a:xfrm>
            <a:off x="10622288" y="395708"/>
            <a:ext cx="1206105" cy="437524"/>
            <a:chOff x="9006021" y="2909875"/>
            <a:chExt cx="2280155" cy="827144"/>
          </a:xfrm>
        </p:grpSpPr>
        <p:sp>
          <p:nvSpPr>
            <p:cNvPr id="37" name="Rectangle: Rounded Corners 36">
              <a:extLst>
                <a:ext uri="{FF2B5EF4-FFF2-40B4-BE49-F238E27FC236}">
                  <a16:creationId xmlns:a16="http://schemas.microsoft.com/office/drawing/2014/main" id="{61681876-817F-4E8A-8528-CC232BF93CC6}"/>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Rectangle 37">
              <a:extLst>
                <a:ext uri="{FF2B5EF4-FFF2-40B4-BE49-F238E27FC236}">
                  <a16:creationId xmlns:a16="http://schemas.microsoft.com/office/drawing/2014/main" id="{6DB7C94B-2227-44F8-80CE-0017CCD36417}"/>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39" name="arrow_3" title="Icon of an arrow pointing down at a line">
              <a:extLst>
                <a:ext uri="{FF2B5EF4-FFF2-40B4-BE49-F238E27FC236}">
                  <a16:creationId xmlns:a16="http://schemas.microsoft.com/office/drawing/2014/main" id="{BC433182-8B77-438B-89E3-F50B74D84D06}"/>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0" name="Group 39" descr="Define Strategy">
            <a:extLst>
              <a:ext uri="{FF2B5EF4-FFF2-40B4-BE49-F238E27FC236}">
                <a16:creationId xmlns:a16="http://schemas.microsoft.com/office/drawing/2014/main" id="{A96DB7EA-1750-4790-B252-D70C3694A183}"/>
              </a:ext>
            </a:extLst>
          </p:cNvPr>
          <p:cNvGrpSpPr/>
          <p:nvPr/>
        </p:nvGrpSpPr>
        <p:grpSpPr>
          <a:xfrm>
            <a:off x="6629115" y="312170"/>
            <a:ext cx="1226203" cy="604598"/>
            <a:chOff x="1103923" y="2743198"/>
            <a:chExt cx="2318149" cy="1143000"/>
          </a:xfrm>
        </p:grpSpPr>
        <p:sp>
          <p:nvSpPr>
            <p:cNvPr id="41" name="Rectangle: Rounded Corners 40">
              <a:extLst>
                <a:ext uri="{FF2B5EF4-FFF2-40B4-BE49-F238E27FC236}">
                  <a16:creationId xmlns:a16="http://schemas.microsoft.com/office/drawing/2014/main" id="{635EB9CC-4EFE-4D48-BACD-9D7A942E6EEC}"/>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plan" title="Icon of a circle with an arrow projecting from it between two exes">
              <a:extLst>
                <a:ext uri="{FF2B5EF4-FFF2-40B4-BE49-F238E27FC236}">
                  <a16:creationId xmlns:a16="http://schemas.microsoft.com/office/drawing/2014/main" id="{D16414CB-D35E-4C90-B219-4301A5FF53A7}"/>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3" name="TextBox 42">
              <a:extLst>
                <a:ext uri="{FF2B5EF4-FFF2-40B4-BE49-F238E27FC236}">
                  <a16:creationId xmlns:a16="http://schemas.microsoft.com/office/drawing/2014/main" id="{C1E2F1A2-8C95-4C58-B330-24750C4AEF74}"/>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4" name="Rectangle: Rounded Corners 43">
            <a:extLst>
              <a:ext uri="{FF2B5EF4-FFF2-40B4-BE49-F238E27FC236}">
                <a16:creationId xmlns:a16="http://schemas.microsoft.com/office/drawing/2014/main" id="{A072D79E-FAD8-437B-9A89-23391675C35E}"/>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5" name="Group 44" descr="Manage">
            <a:extLst>
              <a:ext uri="{FF2B5EF4-FFF2-40B4-BE49-F238E27FC236}">
                <a16:creationId xmlns:a16="http://schemas.microsoft.com/office/drawing/2014/main" id="{337D9E93-6D8A-44F5-9022-CE0E817B25EB}"/>
              </a:ext>
            </a:extLst>
          </p:cNvPr>
          <p:cNvGrpSpPr/>
          <p:nvPr/>
        </p:nvGrpSpPr>
        <p:grpSpPr>
          <a:xfrm>
            <a:off x="9954953" y="1093250"/>
            <a:ext cx="1228859" cy="437524"/>
            <a:chOff x="6172864" y="5454930"/>
            <a:chExt cx="2323170" cy="827144"/>
          </a:xfrm>
        </p:grpSpPr>
        <p:sp>
          <p:nvSpPr>
            <p:cNvPr id="46" name="Rectangle: Rounded Corners 45">
              <a:extLst>
                <a:ext uri="{FF2B5EF4-FFF2-40B4-BE49-F238E27FC236}">
                  <a16:creationId xmlns:a16="http://schemas.microsoft.com/office/drawing/2014/main" id="{C5E06781-E16A-4AD1-908C-168A530547C3}"/>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7" name="Trackers_EADF_bidi" title="Icon of a clipboard with a checklist on it">
              <a:extLst>
                <a:ext uri="{FF2B5EF4-FFF2-40B4-BE49-F238E27FC236}">
                  <a16:creationId xmlns:a16="http://schemas.microsoft.com/office/drawing/2014/main" id="{5C7C2DC6-F3E6-4CD7-855C-FD0624BA7906}"/>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8" name="TextBox 47">
              <a:extLst>
                <a:ext uri="{FF2B5EF4-FFF2-40B4-BE49-F238E27FC236}">
                  <a16:creationId xmlns:a16="http://schemas.microsoft.com/office/drawing/2014/main" id="{27D04BE9-9B87-4502-9C25-09F9200A2758}"/>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49" name="Group 48" descr="Govern">
            <a:extLst>
              <a:ext uri="{FF2B5EF4-FFF2-40B4-BE49-F238E27FC236}">
                <a16:creationId xmlns:a16="http://schemas.microsoft.com/office/drawing/2014/main" id="{E5636666-0128-4021-A665-E211FC861FEB}"/>
              </a:ext>
            </a:extLst>
          </p:cNvPr>
          <p:cNvGrpSpPr/>
          <p:nvPr/>
        </p:nvGrpSpPr>
        <p:grpSpPr>
          <a:xfrm>
            <a:off x="8655740" y="1093250"/>
            <a:ext cx="1226203" cy="437524"/>
            <a:chOff x="3716688" y="5454930"/>
            <a:chExt cx="2318149" cy="827144"/>
          </a:xfrm>
        </p:grpSpPr>
        <p:sp>
          <p:nvSpPr>
            <p:cNvPr id="50" name="Rectangle: Rounded Corners 49">
              <a:extLst>
                <a:ext uri="{FF2B5EF4-FFF2-40B4-BE49-F238E27FC236}">
                  <a16:creationId xmlns:a16="http://schemas.microsoft.com/office/drawing/2014/main" id="{A6956D7C-3A35-46AB-B35E-9F1F8D718241}"/>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1" name="Org_ECA6" title="Icon of three boxes in a bracket chart">
              <a:extLst>
                <a:ext uri="{FF2B5EF4-FFF2-40B4-BE49-F238E27FC236}">
                  <a16:creationId xmlns:a16="http://schemas.microsoft.com/office/drawing/2014/main" id="{BA48F8D0-55AC-4732-A142-AFDF9430DE48}"/>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2" name="TextBox 51">
              <a:extLst>
                <a:ext uri="{FF2B5EF4-FFF2-40B4-BE49-F238E27FC236}">
                  <a16:creationId xmlns:a16="http://schemas.microsoft.com/office/drawing/2014/main" id="{6CEBD87C-B3F3-45BD-9D1C-09CFBDC016CE}"/>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53" name="Rectangle 52">
            <a:extLst>
              <a:ext uri="{FF2B5EF4-FFF2-40B4-BE49-F238E27FC236}">
                <a16:creationId xmlns:a16="http://schemas.microsoft.com/office/drawing/2014/main" id="{1791D693-278E-4F20-9004-860FE28957D9}"/>
              </a:ext>
              <a:ext uri="{C183D7F6-B498-43B3-948B-1728B52AA6E4}">
                <adec:decorative xmlns:adec="http://schemas.microsoft.com/office/drawing/2017/decorative" val="1"/>
              </a:ext>
            </a:extLst>
          </p:cNvPr>
          <p:cNvSpPr/>
          <p:nvPr/>
        </p:nvSpPr>
        <p:spPr bwMode="auto">
          <a:xfrm>
            <a:off x="7958666" y="338138"/>
            <a:ext cx="2593447" cy="528637"/>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4" name="Rectangle 53">
            <a:extLst>
              <a:ext uri="{FF2B5EF4-FFF2-40B4-BE49-F238E27FC236}">
                <a16:creationId xmlns:a16="http://schemas.microsoft.com/office/drawing/2014/main" id="{CBC8F85D-99F3-4AEA-9EEE-90DE9C588BFF}"/>
              </a:ext>
              <a:ext uri="{C183D7F6-B498-43B3-948B-1728B52AA6E4}">
                <adec:decorative xmlns:adec="http://schemas.microsoft.com/office/drawing/2017/decorative" val="1"/>
              </a:ext>
            </a:extLst>
          </p:cNvPr>
          <p:cNvSpPr/>
          <p:nvPr/>
        </p:nvSpPr>
        <p:spPr bwMode="auto">
          <a:xfrm>
            <a:off x="8512566" y="954007"/>
            <a:ext cx="2833614"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5" name="Rectangle 54">
            <a:extLst>
              <a:ext uri="{FF2B5EF4-FFF2-40B4-BE49-F238E27FC236}">
                <a16:creationId xmlns:a16="http://schemas.microsoft.com/office/drawing/2014/main" id="{B77726D5-33A3-4BA1-9D8C-9C603BC0C33B}"/>
              </a:ext>
              <a:ext uri="{C183D7F6-B498-43B3-948B-1728B52AA6E4}">
                <adec:decorative xmlns:adec="http://schemas.microsoft.com/office/drawing/2017/decorative" val="1"/>
              </a:ext>
            </a:extLst>
          </p:cNvPr>
          <p:cNvSpPr/>
          <p:nvPr/>
        </p:nvSpPr>
        <p:spPr bwMode="auto">
          <a:xfrm>
            <a:off x="6585515" y="238711"/>
            <a:ext cx="1306668" cy="737633"/>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1" name="Freeform: Shape 60">
            <a:extLst>
              <a:ext uri="{FF2B5EF4-FFF2-40B4-BE49-F238E27FC236}">
                <a16:creationId xmlns:a16="http://schemas.microsoft.com/office/drawing/2014/main" id="{B257A4CB-FF30-4820-9B50-901E83689778}"/>
              </a:ext>
            </a:extLst>
          </p:cNvPr>
          <p:cNvSpPr/>
          <p:nvPr/>
        </p:nvSpPr>
        <p:spPr>
          <a:xfrm>
            <a:off x="592467"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0"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Infrastructure abstraction</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Cloud native applications built from the ground up </a:t>
            </a:r>
            <a:r>
              <a:rPr kumimoji="0" lang="en-US" sz="1400" b="0" i="0" u="none" strike="noStrike" kern="1200" cap="none" spc="0" normalizeH="0" baseline="0" noProof="0">
                <a:ln>
                  <a:noFill/>
                </a:ln>
                <a:solidFill>
                  <a:srgbClr val="FFFFFF"/>
                </a:solidFill>
                <a:effectLst/>
                <a:uLnTx/>
                <a:uFillTx/>
                <a:latin typeface="Segoe UI Semibold"/>
                <a:ea typeface="+mn-ea"/>
                <a:cs typeface="+mn-cs"/>
              </a:rPr>
              <a:t>optimized for cloud: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Resiliency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Global scale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Agility</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Security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Autoscaling</a:t>
            </a:r>
          </a:p>
        </p:txBody>
      </p:sp>
      <p:sp>
        <p:nvSpPr>
          <p:cNvPr id="62" name="Freeform: Shape 61">
            <a:extLst>
              <a:ext uri="{FF2B5EF4-FFF2-40B4-BE49-F238E27FC236}">
                <a16:creationId xmlns:a16="http://schemas.microsoft.com/office/drawing/2014/main" id="{A745D025-91F6-452B-9C8C-91D7FB17D49B}"/>
              </a:ext>
            </a:extLst>
          </p:cNvPr>
          <p:cNvSpPr/>
          <p:nvPr/>
        </p:nvSpPr>
        <p:spPr>
          <a:xfrm>
            <a:off x="2859071"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Innovate: refactor</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Refactoring an application to fit a </a:t>
            </a:r>
            <a:r>
              <a:rPr kumimoji="0" lang="en-US" sz="1400" b="0" i="0" u="none" strike="noStrike" kern="1200" cap="none" spc="0" normalizeH="0" baseline="0" noProof="0">
                <a:ln>
                  <a:noFill/>
                </a:ln>
                <a:solidFill>
                  <a:srgbClr val="FFFFFF"/>
                </a:solidFill>
                <a:effectLst/>
                <a:uLnTx/>
                <a:uFillTx/>
                <a:latin typeface="Segoe UI Semibold"/>
                <a:ea typeface="+mn-ea"/>
                <a:cs typeface="+mn-cs"/>
              </a:rPr>
              <a:t>PaaS/Serverless-based model</a:t>
            </a:r>
            <a:r>
              <a:rPr kumimoji="0" lang="en-US" sz="1400" b="0" i="0" u="none" strike="noStrike" kern="1200" cap="none" spc="0" normalizeH="0" baseline="0" noProof="0">
                <a:ln>
                  <a:noFill/>
                </a:ln>
                <a:solidFill>
                  <a:srgbClr val="FFFFFF"/>
                </a:solidFill>
                <a:effectLst/>
                <a:uLnTx/>
                <a:uFillTx/>
                <a:latin typeface="Segoe UI"/>
                <a:ea typeface="+mn-ea"/>
                <a:cs typeface="+mn-cs"/>
              </a:rPr>
              <a:t> or refactoring code to deliver on new business opportunities.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Drivers: </a:t>
            </a:r>
            <a:r>
              <a:rPr kumimoji="0" lang="en-US" sz="1400" b="0" i="0" u="none" strike="noStrike" kern="1200" cap="none" spc="0" normalizeH="0" baseline="0" noProof="0">
                <a:ln>
                  <a:noFill/>
                </a:ln>
                <a:solidFill>
                  <a:srgbClr val="FFFFFF"/>
                </a:solidFill>
                <a:effectLst/>
                <a:uLnTx/>
                <a:uFillTx/>
                <a:latin typeface="Segoe UI"/>
                <a:ea typeface="+mn-ea"/>
                <a:cs typeface="+mn-cs"/>
              </a:rPr>
              <a:t>faster and shorter updates,</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code portability, greater cloud efficiency (resources, speed, cost)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FFFFFF"/>
              </a:solidFill>
              <a:effectLst/>
              <a:uLnTx/>
              <a:uFillTx/>
              <a:latin typeface="Segoe UI Semibold"/>
              <a:ea typeface="+mn-ea"/>
              <a:cs typeface="+mn-cs"/>
            </a:endParaRPr>
          </a:p>
        </p:txBody>
      </p:sp>
      <p:sp>
        <p:nvSpPr>
          <p:cNvPr id="63" name="Freeform: Shape 62">
            <a:extLst>
              <a:ext uri="{FF2B5EF4-FFF2-40B4-BE49-F238E27FC236}">
                <a16:creationId xmlns:a16="http://schemas.microsoft.com/office/drawing/2014/main" id="{D765CC05-4D3F-4183-B182-1D91C4F3DFAE}"/>
              </a:ext>
            </a:extLst>
          </p:cNvPr>
          <p:cNvSpPr/>
          <p:nvPr/>
        </p:nvSpPr>
        <p:spPr>
          <a:xfrm>
            <a:off x="5128209"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Innovate: rearchitect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Modify existing applications into managed </a:t>
            </a:r>
            <a:r>
              <a:rPr kumimoji="0" lang="en-US" sz="1400" b="0" i="0" u="none" strike="noStrike" kern="1200" cap="none" spc="0" normalizeH="0" baseline="0" noProof="0">
                <a:ln>
                  <a:noFill/>
                </a:ln>
                <a:solidFill>
                  <a:srgbClr val="FFFFFF"/>
                </a:solidFill>
                <a:effectLst/>
                <a:uLnTx/>
                <a:uFillTx/>
                <a:latin typeface="Segoe UI Semibold"/>
                <a:ea typeface="+mn-ea"/>
                <a:cs typeface="+mn-cs"/>
              </a:rPr>
              <a:t>containers</a:t>
            </a:r>
            <a:r>
              <a:rPr kumimoji="0" lang="en-US" sz="1400" b="0" i="0" u="none" strike="noStrike" kern="1200" cap="none" spc="0" normalizeH="0" baseline="0" noProof="0">
                <a:ln>
                  <a:noFill/>
                </a:ln>
                <a:solidFill>
                  <a:srgbClr val="FFFFFF"/>
                </a:solidFill>
                <a:effectLst/>
                <a:uLnTx/>
                <a:uFillTx/>
                <a:latin typeface="Segoe UI"/>
                <a:ea typeface="+mn-ea"/>
                <a:cs typeface="+mn-cs"/>
              </a:rPr>
              <a:t> to take advantage of cloud native benefits </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Drivers: </a:t>
            </a:r>
            <a:r>
              <a:rPr kumimoji="0" lang="en-US" sz="1400" b="0" i="0" u="none" strike="noStrike" kern="1200" cap="none" spc="0" normalizeH="0" baseline="0" noProof="0">
                <a:ln>
                  <a:noFill/>
                </a:ln>
                <a:solidFill>
                  <a:srgbClr val="FFFFFF"/>
                </a:solidFill>
                <a:effectLst/>
                <a:uLnTx/>
                <a:uFillTx/>
                <a:latin typeface="Segoe UI"/>
                <a:ea typeface="+mn-ea"/>
                <a:cs typeface="+mn-cs"/>
              </a:rPr>
              <a:t>application scale and agility, easier adoption of new cloud capabilities, mix of technology stacks</a:t>
            </a:r>
          </a:p>
        </p:txBody>
      </p:sp>
      <p:sp>
        <p:nvSpPr>
          <p:cNvPr id="64" name="Freeform: Shape 63">
            <a:extLst>
              <a:ext uri="{FF2B5EF4-FFF2-40B4-BE49-F238E27FC236}">
                <a16:creationId xmlns:a16="http://schemas.microsoft.com/office/drawing/2014/main" id="{238D9210-E2FC-4890-A65A-2B5BE73213C4}"/>
              </a:ext>
            </a:extLst>
          </p:cNvPr>
          <p:cNvSpPr/>
          <p:nvPr/>
        </p:nvSpPr>
        <p:spPr>
          <a:xfrm>
            <a:off x="7395562"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Innovate:</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r>
              <a:rPr kumimoji="0" lang="en-US" sz="1800" b="0" i="0" u="none" strike="noStrike" kern="1200" cap="none" spc="0" normalizeH="0" baseline="0" noProof="0">
                <a:ln>
                  <a:noFill/>
                </a:ln>
                <a:solidFill>
                  <a:srgbClr val="FFFFFF"/>
                </a:solidFill>
                <a:effectLst/>
                <a:uLnTx/>
                <a:uFillTx/>
                <a:latin typeface="Segoe UI Semibold"/>
                <a:ea typeface="+mn-ea"/>
                <a:cs typeface="+mn-cs"/>
              </a:rPr>
              <a:t>rebuild</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A new code base is created to align with a </a:t>
            </a:r>
            <a:r>
              <a:rPr kumimoji="0" lang="en-US" sz="1400" b="0" i="0" u="none" strike="noStrike" kern="1200" cap="none" spc="0" normalizeH="0" baseline="0" noProof="0">
                <a:ln>
                  <a:noFill/>
                </a:ln>
                <a:solidFill>
                  <a:srgbClr val="FFFFFF"/>
                </a:solidFill>
                <a:effectLst/>
                <a:uLnTx/>
                <a:uFillTx/>
                <a:latin typeface="Segoe UI Semibold"/>
                <a:ea typeface="+mn-ea"/>
                <a:cs typeface="+mn-cs"/>
                <a:hlinkClick r:id="rId3">
                  <a:extLst>
                    <a:ext uri="{A12FA001-AC4F-418D-AE19-62706E023703}">
                      <ahyp:hlinkClr xmlns:ahyp="http://schemas.microsoft.com/office/drawing/2018/hyperlinkcolor" val="tx"/>
                    </a:ext>
                  </a:extLst>
                </a:hlinkClick>
              </a:rPr>
              <a:t>cloud-native</a:t>
            </a:r>
            <a:r>
              <a:rPr kumimoji="0" lang="en-US" sz="1400" b="0" i="0" u="none" strike="noStrike" kern="1200" cap="none" spc="0" normalizeH="0" baseline="0" noProof="0">
                <a:ln>
                  <a:noFill/>
                </a:ln>
                <a:solidFill>
                  <a:srgbClr val="FFFFFF"/>
                </a:solidFill>
                <a:effectLst/>
                <a:uLnTx/>
                <a:uFillTx/>
                <a:latin typeface="Segoe UI"/>
                <a:ea typeface="+mn-ea"/>
                <a:cs typeface="+mn-cs"/>
              </a:rPr>
              <a:t> approach. </a:t>
            </a:r>
            <a:r>
              <a:rPr kumimoji="0" lang="en-US" sz="1400" b="0" i="0" u="none" strike="noStrike" kern="1200" cap="none" spc="0" normalizeH="0" baseline="0" noProof="0">
                <a:ln>
                  <a:noFill/>
                </a:ln>
                <a:solidFill>
                  <a:srgbClr val="FFFFFF"/>
                </a:solidFill>
                <a:effectLst/>
                <a:uLnTx/>
                <a:uFillTx/>
                <a:latin typeface="Segoe UI Semibold"/>
                <a:ea typeface="+mn-ea"/>
                <a:cs typeface="+mn-cs"/>
              </a:rPr>
              <a:t>App Data and AI Services</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rPr>
              <a:t>Drivers: </a:t>
            </a:r>
            <a:r>
              <a:rPr kumimoji="0" lang="en-US" sz="1400" b="0" i="0" u="none" strike="noStrike" kern="1200" cap="none" spc="0" normalizeH="0" baseline="0" noProof="0">
                <a:ln>
                  <a:noFill/>
                </a:ln>
                <a:solidFill>
                  <a:srgbClr val="FFFFFF"/>
                </a:solidFill>
                <a:effectLst/>
                <a:uLnTx/>
                <a:uFillTx/>
                <a:latin typeface="Segoe UI"/>
                <a:ea typeface="+mn-ea"/>
                <a:cs typeface="+mn-cs"/>
              </a:rPr>
              <a:t>accelerate innovation, build</a:t>
            </a:r>
            <a:br>
              <a:rPr kumimoji="0" lang="en-US" sz="1400" b="0" i="0" u="none" strike="noStrike" kern="1200" cap="none" spc="0" normalizeH="0" baseline="0" noProof="0">
                <a:ln>
                  <a:noFill/>
                </a:ln>
                <a:solidFill>
                  <a:srgbClr val="FFFFFF"/>
                </a:solidFill>
                <a:effectLst/>
                <a:uLnTx/>
                <a:uFillTx/>
                <a:latin typeface="Segoe UI"/>
                <a:ea typeface="+mn-ea"/>
                <a:cs typeface="+mn-cs"/>
              </a:rPr>
            </a:br>
            <a:r>
              <a:rPr kumimoji="0" lang="en-US" sz="1400" b="0" i="0" u="none" strike="noStrike" kern="1200" cap="none" spc="0" normalizeH="0" baseline="0" noProof="0">
                <a:ln>
                  <a:noFill/>
                </a:ln>
                <a:solidFill>
                  <a:srgbClr val="FFFFFF"/>
                </a:solidFill>
                <a:effectLst/>
                <a:uLnTx/>
                <a:uFillTx/>
                <a:latin typeface="Segoe UI"/>
                <a:ea typeface="+mn-ea"/>
                <a:cs typeface="+mn-cs"/>
              </a:rPr>
              <a:t>apps faster, reduce operational cost</a:t>
            </a:r>
          </a:p>
        </p:txBody>
      </p:sp>
      <p:sp>
        <p:nvSpPr>
          <p:cNvPr id="65" name="Freeform: Shape 64">
            <a:extLst>
              <a:ext uri="{FF2B5EF4-FFF2-40B4-BE49-F238E27FC236}">
                <a16:creationId xmlns:a16="http://schemas.microsoft.com/office/drawing/2014/main" id="{C8B61150-1B13-49A0-8238-2839640D4916}"/>
              </a:ext>
            </a:extLst>
          </p:cNvPr>
          <p:cNvSpPr/>
          <p:nvPr/>
        </p:nvSpPr>
        <p:spPr>
          <a:xfrm>
            <a:off x="9662915" y="2629970"/>
            <a:ext cx="21041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marR="0" lvl="1" indent="0" algn="l" defTabSz="11557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a:ea typeface="+mn-ea"/>
                <a:cs typeface="+mn-cs"/>
              </a:rPr>
              <a:t>DevOps</a:t>
            </a:r>
            <a:br>
              <a:rPr kumimoji="0" lang="en-US" sz="1800" b="0" i="0" u="none" strike="noStrike" kern="1200" cap="none" spc="0" normalizeH="0" baseline="0" noProof="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a:ln>
                <a:noFill/>
              </a:ln>
              <a:solidFill>
                <a:srgbClr val="FFFFFF"/>
              </a:solidFill>
              <a:effectLst/>
              <a:uLnTx/>
              <a:uFillTx/>
              <a:latin typeface="Segoe UI Semibold"/>
              <a:ea typeface="+mn-ea"/>
              <a:cs typeface="+mn-cs"/>
            </a:endParaRP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Culture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Development</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Testing</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Release</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Monitoring</a:t>
            </a:r>
          </a:p>
          <a:p>
            <a:pPr marL="171450" marR="0" lvl="1" indent="-171450" algn="l" defTabSz="66675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Management</a:t>
            </a:r>
          </a:p>
        </p:txBody>
      </p:sp>
    </p:spTree>
    <p:extLst>
      <p:ext uri="{BB962C8B-B14F-4D97-AF65-F5344CB8AC3E}">
        <p14:creationId xmlns:p14="http://schemas.microsoft.com/office/powerpoint/2010/main" val="3727348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par>
                                <p:cTn id="8" presetID="42" presetClass="path" presetSubtype="0" decel="100000" fill="hold" grpId="1" nodeType="withEffect">
                                  <p:stCondLst>
                                    <p:cond delay="0"/>
                                  </p:stCondLst>
                                  <p:childTnLst>
                                    <p:animMotion origin="layout" path="M 4.16667E-6 0.04491 L 4.16667E-6 1.48148E-6 " pathEditMode="relative" rAng="0" ptsTypes="AA">
                                      <p:cBhvr>
                                        <p:cTn id="9" dur="600" fill="hold"/>
                                        <p:tgtEl>
                                          <p:spTgt spid="61"/>
                                        </p:tgtEl>
                                        <p:attrNameLst>
                                          <p:attrName>ppt_x</p:attrName>
                                          <p:attrName>ppt_y</p:attrName>
                                        </p:attrNameLst>
                                      </p:cBhvr>
                                      <p:rCtr x="0" y="-2245"/>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2"/>
                                        </p:tgtEl>
                                        <p:attrNameLst>
                                          <p:attrName>style.visibility</p:attrName>
                                        </p:attrNameLst>
                                      </p:cBhvr>
                                      <p:to>
                                        <p:strVal val="visible"/>
                                      </p:to>
                                    </p:set>
                                    <p:animEffect transition="in" filter="fade">
                                      <p:cBhvr>
                                        <p:cTn id="14" dur="500"/>
                                        <p:tgtEl>
                                          <p:spTgt spid="62"/>
                                        </p:tgtEl>
                                      </p:cBhvr>
                                    </p:animEffect>
                                  </p:childTnLst>
                                </p:cTn>
                              </p:par>
                              <p:par>
                                <p:cTn id="15" presetID="42" presetClass="path" presetSubtype="0" decel="100000" fill="hold" grpId="1" nodeType="withEffect">
                                  <p:stCondLst>
                                    <p:cond delay="0"/>
                                  </p:stCondLst>
                                  <p:childTnLst>
                                    <p:animMotion origin="layout" path="M -3.125E-6 0.04491 L -3.125E-6 1.48148E-6 " pathEditMode="relative" rAng="0" ptsTypes="AA">
                                      <p:cBhvr>
                                        <p:cTn id="16" dur="600" fill="hold"/>
                                        <p:tgtEl>
                                          <p:spTgt spid="62"/>
                                        </p:tgtEl>
                                        <p:attrNameLst>
                                          <p:attrName>ppt_x</p:attrName>
                                          <p:attrName>ppt_y</p:attrName>
                                        </p:attrNameLst>
                                      </p:cBhvr>
                                      <p:rCtr x="0" y="-2245"/>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fade">
                                      <p:cBhvr>
                                        <p:cTn id="21" dur="500"/>
                                        <p:tgtEl>
                                          <p:spTgt spid="63"/>
                                        </p:tgtEl>
                                      </p:cBhvr>
                                    </p:animEffect>
                                  </p:childTnLst>
                                </p:cTn>
                              </p:par>
                              <p:par>
                                <p:cTn id="22" presetID="42" presetClass="path" presetSubtype="0" decel="100000" fill="hold" grpId="1" nodeType="withEffect">
                                  <p:stCondLst>
                                    <p:cond delay="0"/>
                                  </p:stCondLst>
                                  <p:childTnLst>
                                    <p:animMotion origin="layout" path="M -1.04167E-6 0.04491 L -1.04167E-6 1.48148E-6 " pathEditMode="relative" rAng="0" ptsTypes="AA">
                                      <p:cBhvr>
                                        <p:cTn id="23" dur="600" fill="hold"/>
                                        <p:tgtEl>
                                          <p:spTgt spid="63"/>
                                        </p:tgtEl>
                                        <p:attrNameLst>
                                          <p:attrName>ppt_x</p:attrName>
                                          <p:attrName>ppt_y</p:attrName>
                                        </p:attrNameLst>
                                      </p:cBhvr>
                                      <p:rCtr x="0" y="-2245"/>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childTnLst>
                                </p:cTn>
                              </p:par>
                              <p:par>
                                <p:cTn id="29" presetID="42" presetClass="path" presetSubtype="0" decel="100000" fill="hold" grpId="1" nodeType="withEffect">
                                  <p:stCondLst>
                                    <p:cond delay="0"/>
                                  </p:stCondLst>
                                  <p:childTnLst>
                                    <p:animMotion origin="layout" path="M 1.45833E-6 0.04491 L 1.45833E-6 1.48148E-6 " pathEditMode="relative" rAng="0" ptsTypes="AA">
                                      <p:cBhvr>
                                        <p:cTn id="30" dur="600" fill="hold"/>
                                        <p:tgtEl>
                                          <p:spTgt spid="64"/>
                                        </p:tgtEl>
                                        <p:attrNameLst>
                                          <p:attrName>ppt_x</p:attrName>
                                          <p:attrName>ppt_y</p:attrName>
                                        </p:attrNameLst>
                                      </p:cBhvr>
                                      <p:rCtr x="0" y="-2245"/>
                                    </p:animMotion>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fade">
                                      <p:cBhvr>
                                        <p:cTn id="35" dur="500"/>
                                        <p:tgtEl>
                                          <p:spTgt spid="65"/>
                                        </p:tgtEl>
                                      </p:cBhvr>
                                    </p:animEffect>
                                  </p:childTnLst>
                                </p:cTn>
                              </p:par>
                              <p:par>
                                <p:cTn id="36" presetID="42" presetClass="path" presetSubtype="0" decel="100000" fill="hold" grpId="1" nodeType="withEffect">
                                  <p:stCondLst>
                                    <p:cond delay="0"/>
                                  </p:stCondLst>
                                  <p:childTnLst>
                                    <p:animMotion origin="layout" path="M 3.95833E-6 0.04491 L 3.95833E-6 1.48148E-6 " pathEditMode="relative" rAng="0" ptsTypes="AA">
                                      <p:cBhvr>
                                        <p:cTn id="37" dur="600" fill="hold"/>
                                        <p:tgtEl>
                                          <p:spTgt spid="65"/>
                                        </p:tgtEl>
                                        <p:attrNameLst>
                                          <p:attrName>ppt_x</p:attrName>
                                          <p:attrName>ppt_y</p:attrName>
                                        </p:attrNameLst>
                                      </p:cBhvr>
                                      <p:rCtr x="0" y="-2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693F3-4527-4D00-9354-2D16BB9FDC13}"/>
              </a:ext>
            </a:extLst>
          </p:cNvPr>
          <p:cNvSpPr>
            <a:spLocks noGrp="1"/>
          </p:cNvSpPr>
          <p:nvPr>
            <p:ph type="title"/>
          </p:nvPr>
        </p:nvSpPr>
        <p:spPr/>
        <p:txBody>
          <a:bodyPr/>
          <a:lstStyle/>
          <a:p>
            <a:r>
              <a:rPr lang="en-US"/>
              <a:t>Govern</a:t>
            </a:r>
          </a:p>
        </p:txBody>
      </p:sp>
      <p:sp>
        <p:nvSpPr>
          <p:cNvPr id="5" name="Rectangle 4">
            <a:extLst>
              <a:ext uri="{FF2B5EF4-FFF2-40B4-BE49-F238E27FC236}">
                <a16:creationId xmlns:a16="http://schemas.microsoft.com/office/drawing/2014/main" id="{7FC4D195-9D60-4C0E-B8B6-4F07D0FC8BAA}"/>
              </a:ext>
            </a:extLst>
          </p:cNvPr>
          <p:cNvSpPr/>
          <p:nvPr/>
        </p:nvSpPr>
        <p:spPr>
          <a:xfrm>
            <a:off x="588263" y="1198308"/>
            <a:ext cx="7919234" cy="1077218"/>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Adopting the cloud is a journey, not a destination. Along the way, there are clear milestones and tangible business benefits. The final state of cloud adoption is unknown when a company begins the journey. Cloud governance creates guardrails that keep the company on a safe path throughout the journey.</a:t>
            </a:r>
            <a:endParaRPr kumimoji="0" lang="en-US" sz="16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p:txBody>
      </p:sp>
      <p:sp>
        <p:nvSpPr>
          <p:cNvPr id="31" name="Rectangle: Rounded Corners 30">
            <a:extLst>
              <a:ext uri="{FF2B5EF4-FFF2-40B4-BE49-F238E27FC236}">
                <a16:creationId xmlns:a16="http://schemas.microsoft.com/office/drawing/2014/main" id="{9FC61DF3-49C8-4FAD-82C2-64957F574FAE}"/>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32" name="Group 31" descr="Ready">
            <a:extLst>
              <a:ext uri="{FF2B5EF4-FFF2-40B4-BE49-F238E27FC236}">
                <a16:creationId xmlns:a16="http://schemas.microsoft.com/office/drawing/2014/main" id="{CA8571EB-0F32-41CD-99A7-A47959D3993A}"/>
              </a:ext>
            </a:extLst>
          </p:cNvPr>
          <p:cNvGrpSpPr/>
          <p:nvPr/>
        </p:nvGrpSpPr>
        <p:grpSpPr>
          <a:xfrm>
            <a:off x="9310370" y="395708"/>
            <a:ext cx="1228859" cy="437524"/>
            <a:chOff x="6345065" y="2909875"/>
            <a:chExt cx="2323170" cy="827144"/>
          </a:xfrm>
        </p:grpSpPr>
        <p:sp>
          <p:nvSpPr>
            <p:cNvPr id="33" name="Rectangle: Rounded Corners 32">
              <a:extLst>
                <a:ext uri="{FF2B5EF4-FFF2-40B4-BE49-F238E27FC236}">
                  <a16:creationId xmlns:a16="http://schemas.microsoft.com/office/drawing/2014/main" id="{9B1C3D28-17DC-4BD7-B4D5-0834B67F3C0F}"/>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TextBox 33">
              <a:extLst>
                <a:ext uri="{FF2B5EF4-FFF2-40B4-BE49-F238E27FC236}">
                  <a16:creationId xmlns:a16="http://schemas.microsoft.com/office/drawing/2014/main" id="{3ABD2452-BD0D-4014-9E5E-13FDD7E5564C}"/>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35" name="check 3" title="Icon of a checkmark with a circle around it">
              <a:extLst>
                <a:ext uri="{FF2B5EF4-FFF2-40B4-BE49-F238E27FC236}">
                  <a16:creationId xmlns:a16="http://schemas.microsoft.com/office/drawing/2014/main" id="{50633937-C6BB-4EDF-B9BD-1F388C576A25}"/>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36" name="Group 35" descr="Plan">
            <a:extLst>
              <a:ext uri="{FF2B5EF4-FFF2-40B4-BE49-F238E27FC236}">
                <a16:creationId xmlns:a16="http://schemas.microsoft.com/office/drawing/2014/main" id="{C8F6240E-6679-4355-A1B1-46B46431AD77}"/>
              </a:ext>
            </a:extLst>
          </p:cNvPr>
          <p:cNvGrpSpPr/>
          <p:nvPr/>
        </p:nvGrpSpPr>
        <p:grpSpPr>
          <a:xfrm>
            <a:off x="8011157" y="395708"/>
            <a:ext cx="1226203" cy="437524"/>
            <a:chOff x="3716688" y="2901128"/>
            <a:chExt cx="2318149" cy="827144"/>
          </a:xfrm>
        </p:grpSpPr>
        <p:sp>
          <p:nvSpPr>
            <p:cNvPr id="37" name="Rectangle: Rounded Corners 36">
              <a:extLst>
                <a:ext uri="{FF2B5EF4-FFF2-40B4-BE49-F238E27FC236}">
                  <a16:creationId xmlns:a16="http://schemas.microsoft.com/office/drawing/2014/main" id="{25B5AFF5-26C8-4A55-B132-AA85FE121CF2}"/>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8" name="TextBox 37">
              <a:extLst>
                <a:ext uri="{FF2B5EF4-FFF2-40B4-BE49-F238E27FC236}">
                  <a16:creationId xmlns:a16="http://schemas.microsoft.com/office/drawing/2014/main" id="{A58B2986-4436-4EFF-B782-60B538E91A3D}"/>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39" name="BulletedList_E8FD" title="Icon of a bulleted list">
              <a:extLst>
                <a:ext uri="{FF2B5EF4-FFF2-40B4-BE49-F238E27FC236}">
                  <a16:creationId xmlns:a16="http://schemas.microsoft.com/office/drawing/2014/main" id="{4430E338-44A2-466A-B9D5-5BF632E06891}"/>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40" name="Group 39" descr="Adpot">
            <a:extLst>
              <a:ext uri="{FF2B5EF4-FFF2-40B4-BE49-F238E27FC236}">
                <a16:creationId xmlns:a16="http://schemas.microsoft.com/office/drawing/2014/main" id="{471FFED9-A1B0-4791-96B7-13A1565D7A41}"/>
              </a:ext>
            </a:extLst>
          </p:cNvPr>
          <p:cNvGrpSpPr/>
          <p:nvPr/>
        </p:nvGrpSpPr>
        <p:grpSpPr>
          <a:xfrm>
            <a:off x="10622288" y="395708"/>
            <a:ext cx="1206105" cy="437524"/>
            <a:chOff x="9006021" y="2909875"/>
            <a:chExt cx="2280155" cy="827144"/>
          </a:xfrm>
        </p:grpSpPr>
        <p:sp>
          <p:nvSpPr>
            <p:cNvPr id="41" name="Rectangle: Rounded Corners 40">
              <a:extLst>
                <a:ext uri="{FF2B5EF4-FFF2-40B4-BE49-F238E27FC236}">
                  <a16:creationId xmlns:a16="http://schemas.microsoft.com/office/drawing/2014/main" id="{AFE67189-89FA-4E91-8D2A-AAFBA90341B1}"/>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Rectangle 41">
              <a:extLst>
                <a:ext uri="{FF2B5EF4-FFF2-40B4-BE49-F238E27FC236}">
                  <a16:creationId xmlns:a16="http://schemas.microsoft.com/office/drawing/2014/main" id="{531E4E39-156C-4186-BC9F-26C73DC507CD}"/>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43" name="arrow_3" title="Icon of an arrow pointing down at a line">
              <a:extLst>
                <a:ext uri="{FF2B5EF4-FFF2-40B4-BE49-F238E27FC236}">
                  <a16:creationId xmlns:a16="http://schemas.microsoft.com/office/drawing/2014/main" id="{A628BDC1-7D50-4A65-8433-E1603FEDFB0E}"/>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44" name="Group 43" descr="Define Strategy">
            <a:extLst>
              <a:ext uri="{FF2B5EF4-FFF2-40B4-BE49-F238E27FC236}">
                <a16:creationId xmlns:a16="http://schemas.microsoft.com/office/drawing/2014/main" id="{8F35A238-1664-4D76-BDEC-DD08D9DA482F}"/>
              </a:ext>
            </a:extLst>
          </p:cNvPr>
          <p:cNvGrpSpPr/>
          <p:nvPr/>
        </p:nvGrpSpPr>
        <p:grpSpPr>
          <a:xfrm>
            <a:off x="6629115" y="312170"/>
            <a:ext cx="1226203" cy="604598"/>
            <a:chOff x="1103923" y="2743198"/>
            <a:chExt cx="2318149" cy="1143000"/>
          </a:xfrm>
        </p:grpSpPr>
        <p:sp>
          <p:nvSpPr>
            <p:cNvPr id="45" name="Rectangle: Rounded Corners 44">
              <a:extLst>
                <a:ext uri="{FF2B5EF4-FFF2-40B4-BE49-F238E27FC236}">
                  <a16:creationId xmlns:a16="http://schemas.microsoft.com/office/drawing/2014/main" id="{A2611852-804C-49DD-B7B4-C7CE14347DF3}"/>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6" name="plan" title="Icon of a circle with an arrow projecting from it between two exes">
              <a:extLst>
                <a:ext uri="{FF2B5EF4-FFF2-40B4-BE49-F238E27FC236}">
                  <a16:creationId xmlns:a16="http://schemas.microsoft.com/office/drawing/2014/main" id="{8449B76F-23D6-4E99-AD7E-383B956130B1}"/>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7" name="TextBox 46">
              <a:extLst>
                <a:ext uri="{FF2B5EF4-FFF2-40B4-BE49-F238E27FC236}">
                  <a16:creationId xmlns:a16="http://schemas.microsoft.com/office/drawing/2014/main" id="{01834C65-5CCB-49DE-BA81-77D2FB36C759}"/>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48" name="Rectangle: Rounded Corners 47">
            <a:extLst>
              <a:ext uri="{FF2B5EF4-FFF2-40B4-BE49-F238E27FC236}">
                <a16:creationId xmlns:a16="http://schemas.microsoft.com/office/drawing/2014/main" id="{A647FCA9-3E92-42C0-8EAB-C52289948256}"/>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49" name="Group 48" descr="Manage">
            <a:extLst>
              <a:ext uri="{FF2B5EF4-FFF2-40B4-BE49-F238E27FC236}">
                <a16:creationId xmlns:a16="http://schemas.microsoft.com/office/drawing/2014/main" id="{866FD23A-E6B6-419F-AE56-EA95BB678F35}"/>
              </a:ext>
            </a:extLst>
          </p:cNvPr>
          <p:cNvGrpSpPr/>
          <p:nvPr/>
        </p:nvGrpSpPr>
        <p:grpSpPr>
          <a:xfrm>
            <a:off x="9954953" y="1093250"/>
            <a:ext cx="1228859" cy="437524"/>
            <a:chOff x="6172864" y="5454930"/>
            <a:chExt cx="2323170" cy="827144"/>
          </a:xfrm>
        </p:grpSpPr>
        <p:sp>
          <p:nvSpPr>
            <p:cNvPr id="50" name="Rectangle: Rounded Corners 49">
              <a:extLst>
                <a:ext uri="{FF2B5EF4-FFF2-40B4-BE49-F238E27FC236}">
                  <a16:creationId xmlns:a16="http://schemas.microsoft.com/office/drawing/2014/main" id="{B2FD86A2-AEC8-4F8E-8D52-F4F8BEC6FB57}"/>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1" name="Trackers_EADF_bidi" title="Icon of a clipboard with a checklist on it">
              <a:extLst>
                <a:ext uri="{FF2B5EF4-FFF2-40B4-BE49-F238E27FC236}">
                  <a16:creationId xmlns:a16="http://schemas.microsoft.com/office/drawing/2014/main" id="{1C0AD484-41F7-49ED-8102-CEC7CED29F06}"/>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52" name="TextBox 51">
              <a:extLst>
                <a:ext uri="{FF2B5EF4-FFF2-40B4-BE49-F238E27FC236}">
                  <a16:creationId xmlns:a16="http://schemas.microsoft.com/office/drawing/2014/main" id="{1BFD426B-8F61-4FB2-B27B-6E3B0B7A831D}"/>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53" name="Group 52" descr="Govern">
            <a:extLst>
              <a:ext uri="{FF2B5EF4-FFF2-40B4-BE49-F238E27FC236}">
                <a16:creationId xmlns:a16="http://schemas.microsoft.com/office/drawing/2014/main" id="{47CABD4F-65BA-427F-B198-7DBE9D8ACC71}"/>
              </a:ext>
            </a:extLst>
          </p:cNvPr>
          <p:cNvGrpSpPr/>
          <p:nvPr/>
        </p:nvGrpSpPr>
        <p:grpSpPr>
          <a:xfrm>
            <a:off x="8655740" y="1093250"/>
            <a:ext cx="1226203" cy="437524"/>
            <a:chOff x="3716688" y="5454930"/>
            <a:chExt cx="2318149" cy="827144"/>
          </a:xfrm>
        </p:grpSpPr>
        <p:sp>
          <p:nvSpPr>
            <p:cNvPr id="54" name="Rectangle: Rounded Corners 53">
              <a:extLst>
                <a:ext uri="{FF2B5EF4-FFF2-40B4-BE49-F238E27FC236}">
                  <a16:creationId xmlns:a16="http://schemas.microsoft.com/office/drawing/2014/main" id="{40C9B3D8-9AF4-4970-BCBF-7E26C0889E31}"/>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55" name="Org_ECA6" title="Icon of three boxes in a bracket chart">
              <a:extLst>
                <a:ext uri="{FF2B5EF4-FFF2-40B4-BE49-F238E27FC236}">
                  <a16:creationId xmlns:a16="http://schemas.microsoft.com/office/drawing/2014/main" id="{1C683519-F59E-49B9-903E-855C34D72422}"/>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56" name="TextBox 55">
              <a:extLst>
                <a:ext uri="{FF2B5EF4-FFF2-40B4-BE49-F238E27FC236}">
                  <a16:creationId xmlns:a16="http://schemas.microsoft.com/office/drawing/2014/main" id="{1CE2736E-6031-4F35-A3AA-FD1294C7C296}"/>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57" name="Rectangle 56">
            <a:extLst>
              <a:ext uri="{FF2B5EF4-FFF2-40B4-BE49-F238E27FC236}">
                <a16:creationId xmlns:a16="http://schemas.microsoft.com/office/drawing/2014/main" id="{C369F06A-6933-4E4B-BCA4-34B2DCC2E520}"/>
              </a:ext>
              <a:ext uri="{C183D7F6-B498-43B3-948B-1728B52AA6E4}">
                <adec:decorative xmlns:adec="http://schemas.microsoft.com/office/drawing/2017/decorative" val="1"/>
              </a:ext>
            </a:extLst>
          </p:cNvPr>
          <p:cNvSpPr/>
          <p:nvPr/>
        </p:nvSpPr>
        <p:spPr bwMode="auto">
          <a:xfrm>
            <a:off x="6547958" y="217743"/>
            <a:ext cx="5399412" cy="741108"/>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8" name="Rectangle 57">
            <a:extLst>
              <a:ext uri="{FF2B5EF4-FFF2-40B4-BE49-F238E27FC236}">
                <a16:creationId xmlns:a16="http://schemas.microsoft.com/office/drawing/2014/main" id="{B172C744-9FC4-401F-A721-9F7334C00961}"/>
              </a:ext>
              <a:ext uri="{C183D7F6-B498-43B3-948B-1728B52AA6E4}">
                <adec:decorative xmlns:adec="http://schemas.microsoft.com/office/drawing/2017/decorative" val="1"/>
              </a:ext>
            </a:extLst>
          </p:cNvPr>
          <p:cNvSpPr/>
          <p:nvPr/>
        </p:nvSpPr>
        <p:spPr bwMode="auto">
          <a:xfrm>
            <a:off x="9944100" y="1054100"/>
            <a:ext cx="1257300" cy="527050"/>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9" name="Freeform: Shape 58">
            <a:extLst>
              <a:ext uri="{FF2B5EF4-FFF2-40B4-BE49-F238E27FC236}">
                <a16:creationId xmlns:a16="http://schemas.microsoft.com/office/drawing/2014/main" id="{D05EF9C2-3E4E-4D14-A398-7C69D4B8CF5B}"/>
              </a:ext>
            </a:extLst>
          </p:cNvPr>
          <p:cNvSpPr/>
          <p:nvPr/>
        </p:nvSpPr>
        <p:spPr>
          <a:xfrm>
            <a:off x="588263" y="2629969"/>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lvl="0" defTabSz="1155700">
              <a:lnSpc>
                <a:spcPct val="90000"/>
              </a:lnSpc>
              <a:spcBef>
                <a:spcPct val="0"/>
              </a:spcBef>
              <a:spcAft>
                <a:spcPct val="35000"/>
              </a:spcAft>
              <a:defRPr/>
            </a:pPr>
            <a:r>
              <a:rPr lang="en-US" sz="1800" dirty="0">
                <a:solidFill>
                  <a:srgbClr val="FFFFFF"/>
                </a:solidFill>
                <a:latin typeface="Segoe UI Semibold"/>
              </a:rPr>
              <a:t>Establish your methodology: </a:t>
            </a:r>
          </a:p>
          <a:p>
            <a:pPr marL="285750" lvl="0" indent="-285750" defTabSz="1155700">
              <a:lnSpc>
                <a:spcPct val="90000"/>
              </a:lnSpc>
              <a:spcBef>
                <a:spcPct val="0"/>
              </a:spcBef>
              <a:spcAft>
                <a:spcPct val="35000"/>
              </a:spcAft>
              <a:buFont typeface="Arial" panose="020B0604020202020204" pitchFamily="34" charset="0"/>
              <a:buChar char="•"/>
              <a:defRPr/>
            </a:pPr>
            <a:endParaRPr lang="en-GB" sz="1050" dirty="0">
              <a:solidFill>
                <a:srgbClr val="FFFFFF"/>
              </a:solidFill>
            </a:endParaRPr>
          </a:p>
          <a:p>
            <a:pPr marL="285750" lvl="0" indent="-285750" defTabSz="1155700">
              <a:lnSpc>
                <a:spcPct val="90000"/>
              </a:lnSpc>
              <a:spcBef>
                <a:spcPct val="0"/>
              </a:spcBef>
              <a:spcAft>
                <a:spcPct val="35000"/>
              </a:spcAft>
              <a:buFont typeface="Arial" panose="020B0604020202020204" pitchFamily="34" charset="0"/>
              <a:buChar char="•"/>
              <a:defRPr/>
            </a:pPr>
            <a:endParaRPr lang="en-GB" sz="1600" dirty="0">
              <a:solidFill>
                <a:srgbClr val="FFFFFF"/>
              </a:solidFill>
            </a:endParaRPr>
          </a:p>
          <a:p>
            <a:pPr marL="285750" lvl="0" indent="-285750" defTabSz="1155700">
              <a:lnSpc>
                <a:spcPct val="90000"/>
              </a:lnSpc>
              <a:spcBef>
                <a:spcPct val="0"/>
              </a:spcBef>
              <a:spcAft>
                <a:spcPct val="35000"/>
              </a:spcAft>
              <a:buFont typeface="Arial" panose="020B0604020202020204" pitchFamily="34" charset="0"/>
              <a:buChar char="•"/>
              <a:defRPr/>
            </a:pPr>
            <a:r>
              <a:rPr lang="en-GB" sz="1600" dirty="0">
                <a:solidFill>
                  <a:srgbClr val="FFFFFF"/>
                </a:solidFill>
              </a:rPr>
              <a:t>Establish a basic understanding of the methodology that drives cloud governance in the Cloud Adoption Framework to begin thinking through the end state solution.</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0" name="Freeform: Shape 59">
            <a:extLst>
              <a:ext uri="{FF2B5EF4-FFF2-40B4-BE49-F238E27FC236}">
                <a16:creationId xmlns:a16="http://schemas.microsoft.com/office/drawing/2014/main" id="{AA62D27A-8D45-4789-96FA-BC1160A68E4E}"/>
              </a:ext>
            </a:extLst>
          </p:cNvPr>
          <p:cNvSpPr/>
          <p:nvPr/>
        </p:nvSpPr>
        <p:spPr>
          <a:xfrm>
            <a:off x="3395133" y="2629968"/>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lvl="1" defTabSz="1155700">
              <a:lnSpc>
                <a:spcPct val="90000"/>
              </a:lnSpc>
              <a:spcBef>
                <a:spcPct val="0"/>
              </a:spcBef>
              <a:spcAft>
                <a:spcPct val="35000"/>
              </a:spcAft>
              <a:defRPr/>
            </a:pPr>
            <a:r>
              <a:rPr lang="en-GB" sz="1800" dirty="0">
                <a:solidFill>
                  <a:srgbClr val="FFFFFF"/>
                </a:solidFill>
                <a:latin typeface="Segoe UI Semibold"/>
              </a:rPr>
              <a:t>Use the governance benchmark tool:</a:t>
            </a:r>
            <a:r>
              <a:rPr lang="en-US" sz="1800" dirty="0">
                <a:solidFill>
                  <a:srgbClr val="FFFFFF"/>
                </a:solidFill>
                <a:latin typeface="Segoe UI Semibold"/>
              </a:rPr>
              <a:t> </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lvl="1" indent="-171450" defTabSz="666750">
              <a:lnSpc>
                <a:spcPct val="90000"/>
              </a:lnSpc>
              <a:spcBef>
                <a:spcPct val="0"/>
              </a:spcBef>
              <a:spcAft>
                <a:spcPct val="15000"/>
              </a:spcAft>
              <a:buFont typeface="Arial" panose="020B0604020202020204" pitchFamily="34" charset="0"/>
              <a:buChar char="•"/>
              <a:defRPr/>
            </a:pPr>
            <a:endParaRPr lang="en-GB" sz="1600" dirty="0">
              <a:solidFill>
                <a:srgbClr val="FFFFFF"/>
              </a:solidFill>
            </a:endParaRPr>
          </a:p>
          <a:p>
            <a:pPr marL="171450" lvl="1" indent="-171450" defTabSz="666750">
              <a:lnSpc>
                <a:spcPct val="90000"/>
              </a:lnSpc>
              <a:spcBef>
                <a:spcPct val="0"/>
              </a:spcBef>
              <a:spcAft>
                <a:spcPct val="15000"/>
              </a:spcAft>
              <a:buFont typeface="Arial" panose="020B0604020202020204" pitchFamily="34" charset="0"/>
              <a:buChar char="•"/>
              <a:defRPr/>
            </a:pPr>
            <a:r>
              <a:rPr lang="en-GB" sz="1600" dirty="0">
                <a:solidFill>
                  <a:srgbClr val="FFFFFF"/>
                </a:solidFill>
              </a:rPr>
              <a:t>Assess your current state and future state to establish a vision for applying the framework.</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61" name="Freeform: Shape 60">
            <a:extLst>
              <a:ext uri="{FF2B5EF4-FFF2-40B4-BE49-F238E27FC236}">
                <a16:creationId xmlns:a16="http://schemas.microsoft.com/office/drawing/2014/main" id="{13822016-5FA6-404B-A0C4-876E4CC3E18B}"/>
              </a:ext>
            </a:extLst>
          </p:cNvPr>
          <p:cNvSpPr/>
          <p:nvPr/>
        </p:nvSpPr>
        <p:spPr>
          <a:xfrm>
            <a:off x="9008873" y="2636508"/>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lvl="1" defTabSz="1155700">
              <a:lnSpc>
                <a:spcPct val="90000"/>
              </a:lnSpc>
              <a:spcBef>
                <a:spcPct val="0"/>
              </a:spcBef>
              <a:spcAft>
                <a:spcPct val="35000"/>
              </a:spcAft>
              <a:defRPr/>
            </a:pPr>
            <a:r>
              <a:rPr lang="en-GB" sz="1800" dirty="0">
                <a:solidFill>
                  <a:srgbClr val="FFFFFF"/>
                </a:solidFill>
                <a:latin typeface="Segoe UI Semibold"/>
              </a:rPr>
              <a:t>Improve your initial governance foundation:</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lvl="1" indent="-171450" defTabSz="666750">
              <a:lnSpc>
                <a:spcPct val="90000"/>
              </a:lnSpc>
              <a:spcBef>
                <a:spcPct val="0"/>
              </a:spcBef>
              <a:spcAft>
                <a:spcPct val="15000"/>
              </a:spcAft>
              <a:buFont typeface="Arial" panose="020B0604020202020204" pitchFamily="34" charset="0"/>
              <a:buChar char="•"/>
              <a:defRPr/>
            </a:pPr>
            <a:r>
              <a:rPr lang="en-GB" sz="1600" dirty="0">
                <a:solidFill>
                  <a:srgbClr val="FFFFFF"/>
                </a:solidFill>
              </a:rPr>
              <a:t>Throughout implementation of the cloud adoption plan, iteratively add governance controls to address tangible risks as you progress toward the end state.</a:t>
            </a:r>
            <a:endParaRPr lang="en-US" sz="1600" dirty="0">
              <a:solidFill>
                <a:srgbClr val="FFFFFF"/>
              </a:solidFill>
            </a:endParaRPr>
          </a:p>
        </p:txBody>
      </p:sp>
      <p:sp>
        <p:nvSpPr>
          <p:cNvPr id="62" name="Freeform: Shape 61">
            <a:extLst>
              <a:ext uri="{FF2B5EF4-FFF2-40B4-BE49-F238E27FC236}">
                <a16:creationId xmlns:a16="http://schemas.microsoft.com/office/drawing/2014/main" id="{11D2347D-06C8-4AA0-AE5C-625DEEFF7678}"/>
              </a:ext>
            </a:extLst>
          </p:cNvPr>
          <p:cNvSpPr/>
          <p:nvPr/>
        </p:nvSpPr>
        <p:spPr>
          <a:xfrm>
            <a:off x="6202003" y="2629967"/>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lvl="1" defTabSz="1155700">
              <a:lnSpc>
                <a:spcPct val="90000"/>
              </a:lnSpc>
              <a:spcBef>
                <a:spcPct val="0"/>
              </a:spcBef>
              <a:spcAft>
                <a:spcPct val="35000"/>
              </a:spcAft>
              <a:defRPr/>
            </a:pPr>
            <a:r>
              <a:rPr lang="en-GB" sz="1800" dirty="0">
                <a:solidFill>
                  <a:srgbClr val="FFFFFF"/>
                </a:solidFill>
                <a:latin typeface="Segoe UI Semibold"/>
              </a:rPr>
              <a:t>Establish an initial governance foundation</a:t>
            </a:r>
            <a:r>
              <a:rPr lang="en-US" sz="1800" dirty="0">
                <a:solidFill>
                  <a:srgbClr val="FFFFFF"/>
                </a:solidFill>
                <a:latin typeface="Segoe UI Semibold"/>
              </a:rPr>
              <a:t>: </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lvl="1" indent="-171450" defTabSz="666750">
              <a:lnSpc>
                <a:spcPct val="90000"/>
              </a:lnSpc>
              <a:spcBef>
                <a:spcPct val="0"/>
              </a:spcBef>
              <a:spcAft>
                <a:spcPct val="15000"/>
              </a:spcAft>
              <a:buFont typeface="Arial" panose="020B0604020202020204" pitchFamily="34" charset="0"/>
              <a:buChar char="•"/>
              <a:defRPr/>
            </a:pPr>
            <a:r>
              <a:rPr lang="en-GB" sz="1600" dirty="0">
                <a:solidFill>
                  <a:srgbClr val="FFFFFF"/>
                </a:solidFill>
              </a:rPr>
              <a:t>Begin your governance journey with a small, easily implemented set of governance tools. This initial governance foundation is called a minimum viable product (MVP).</a:t>
            </a:r>
            <a:endParaRPr lang="en-US" sz="1600" dirty="0">
              <a:solidFill>
                <a:srgbClr val="FFFFFF"/>
              </a:solidFill>
            </a:endParaRPr>
          </a:p>
        </p:txBody>
      </p:sp>
    </p:spTree>
    <p:extLst>
      <p:ext uri="{BB962C8B-B14F-4D97-AF65-F5344CB8AC3E}">
        <p14:creationId xmlns:p14="http://schemas.microsoft.com/office/powerpoint/2010/main" val="11251509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par>
                                <p:cTn id="8" presetID="42" presetClass="path" presetSubtype="0" decel="100000" fill="hold" grpId="1" nodeType="withEffect">
                                  <p:stCondLst>
                                    <p:cond delay="0"/>
                                  </p:stCondLst>
                                  <p:childTnLst>
                                    <p:animMotion origin="layout" path="M -2.5E-6 0.04491 L -2.5E-6 -4.07407E-6 " pathEditMode="relative" rAng="0" ptsTypes="AA">
                                      <p:cBhvr>
                                        <p:cTn id="9" dur="600" fill="hold"/>
                                        <p:tgtEl>
                                          <p:spTgt spid="59"/>
                                        </p:tgtEl>
                                        <p:attrNameLst>
                                          <p:attrName>ppt_x</p:attrName>
                                          <p:attrName>ppt_y</p:attrName>
                                        </p:attrNameLst>
                                      </p:cBhvr>
                                      <p:rCtr x="0" y="-2245"/>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0"/>
                                        </p:tgtEl>
                                        <p:attrNameLst>
                                          <p:attrName>style.visibility</p:attrName>
                                        </p:attrNameLst>
                                      </p:cBhvr>
                                      <p:to>
                                        <p:strVal val="visible"/>
                                      </p:to>
                                    </p:set>
                                    <p:animEffect transition="in" filter="fade">
                                      <p:cBhvr>
                                        <p:cTn id="14" dur="500"/>
                                        <p:tgtEl>
                                          <p:spTgt spid="60"/>
                                        </p:tgtEl>
                                      </p:cBhvr>
                                    </p:animEffect>
                                  </p:childTnLst>
                                </p:cTn>
                              </p:par>
                              <p:par>
                                <p:cTn id="15" presetID="42" presetClass="path" presetSubtype="0" decel="100000" fill="hold" grpId="1" nodeType="withEffect">
                                  <p:stCondLst>
                                    <p:cond delay="0"/>
                                  </p:stCondLst>
                                  <p:childTnLst>
                                    <p:animMotion origin="layout" path="M 5E-6 0.04491 L 5E-6 -4.07407E-6 " pathEditMode="relative" rAng="0" ptsTypes="AA">
                                      <p:cBhvr>
                                        <p:cTn id="16" dur="600" fill="hold"/>
                                        <p:tgtEl>
                                          <p:spTgt spid="60"/>
                                        </p:tgtEl>
                                        <p:attrNameLst>
                                          <p:attrName>ppt_x</p:attrName>
                                          <p:attrName>ppt_y</p:attrName>
                                        </p:attrNameLst>
                                      </p:cBhvr>
                                      <p:rCtr x="0" y="-2245"/>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par>
                                <p:cTn id="22" presetID="42" presetClass="path" presetSubtype="0" decel="100000" fill="hold" grpId="1" nodeType="withEffect">
                                  <p:stCondLst>
                                    <p:cond delay="0"/>
                                  </p:stCondLst>
                                  <p:childTnLst>
                                    <p:animMotion origin="layout" path="M 5E-6 0.04491 L 5E-6 -4.07407E-6 " pathEditMode="relative" rAng="0" ptsTypes="AA">
                                      <p:cBhvr>
                                        <p:cTn id="23" dur="600" fill="hold"/>
                                        <p:tgtEl>
                                          <p:spTgt spid="62"/>
                                        </p:tgtEl>
                                        <p:attrNameLst>
                                          <p:attrName>ppt_x</p:attrName>
                                          <p:attrName>ppt_y</p:attrName>
                                        </p:attrNameLst>
                                      </p:cBhvr>
                                      <p:rCtr x="0" y="-2245"/>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childTnLst>
                                </p:cTn>
                              </p:par>
                              <p:par>
                                <p:cTn id="29" presetID="42" presetClass="path" presetSubtype="0" decel="100000" fill="hold" grpId="1" nodeType="withEffect">
                                  <p:stCondLst>
                                    <p:cond delay="0"/>
                                  </p:stCondLst>
                                  <p:childTnLst>
                                    <p:animMotion origin="layout" path="M 5E-6 0.04491 L 5E-6 -4.07407E-6 " pathEditMode="relative" rAng="0" ptsTypes="AA">
                                      <p:cBhvr>
                                        <p:cTn id="30" dur="600" fill="hold"/>
                                        <p:tgtEl>
                                          <p:spTgt spid="61"/>
                                        </p:tgtEl>
                                        <p:attrNameLst>
                                          <p:attrName>ppt_x</p:attrName>
                                          <p:attrName>ppt_y</p:attrName>
                                        </p:attrNameLst>
                                      </p:cBhvr>
                                      <p:rCtr x="0" y="-2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60" grpId="0" animBg="1"/>
      <p:bldP spid="60" grpId="1" animBg="1"/>
      <p:bldP spid="61" grpId="0" animBg="1"/>
      <p:bldP spid="61" grpId="1" animBg="1"/>
      <p:bldP spid="62" grpId="0" animBg="1"/>
      <p:bldP spid="6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582AA-0292-410E-B0C6-67A1B0EC6305}"/>
              </a:ext>
            </a:extLst>
          </p:cNvPr>
          <p:cNvSpPr>
            <a:spLocks noGrp="1"/>
          </p:cNvSpPr>
          <p:nvPr>
            <p:ph type="title"/>
          </p:nvPr>
        </p:nvSpPr>
        <p:spPr>
          <a:xfrm>
            <a:off x="588263" y="457200"/>
            <a:ext cx="11018520" cy="553998"/>
          </a:xfrm>
        </p:spPr>
        <p:txBody>
          <a:bodyPr wrap="square" anchor="t">
            <a:normAutofit/>
          </a:bodyPr>
          <a:lstStyle/>
          <a:p>
            <a:r>
              <a:rPr lang="en-GB" dirty="0"/>
              <a:t>Cloud Adoption Framework’s Govern methodology</a:t>
            </a:r>
            <a:endParaRPr lang="de-DE" dirty="0"/>
          </a:p>
        </p:txBody>
      </p:sp>
      <p:pic>
        <p:nvPicPr>
          <p:cNvPr id="2050" name="Picture 2" descr="Infographic of the Cloud Adoption Framework governance model">
            <a:extLst>
              <a:ext uri="{FF2B5EF4-FFF2-40B4-BE49-F238E27FC236}">
                <a16:creationId xmlns:a16="http://schemas.microsoft.com/office/drawing/2014/main" id="{6BE3007A-3C02-4D7B-91E0-B80C71AABD57}"/>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867740" y="1435100"/>
            <a:ext cx="10451757" cy="4833938"/>
          </a:xfrm>
          <a:prstGeom prst="rect">
            <a:avLst/>
          </a:prstGeom>
          <a:solidFill>
            <a:srgbClr val="FFFFFF"/>
          </a:solidFill>
        </p:spPr>
      </p:pic>
    </p:spTree>
    <p:extLst>
      <p:ext uri="{BB962C8B-B14F-4D97-AF65-F5344CB8AC3E}">
        <p14:creationId xmlns:p14="http://schemas.microsoft.com/office/powerpoint/2010/main" val="357958200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Shape 49">
            <a:extLst>
              <a:ext uri="{FF2B5EF4-FFF2-40B4-BE49-F238E27FC236}">
                <a16:creationId xmlns:a16="http://schemas.microsoft.com/office/drawing/2014/main" id="{FBDED88A-5D4B-4098-A286-4399166CBD41}"/>
              </a:ext>
            </a:extLst>
          </p:cNvPr>
          <p:cNvSpPr/>
          <p:nvPr/>
        </p:nvSpPr>
        <p:spPr>
          <a:xfrm>
            <a:off x="588263" y="2629969"/>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lvl="0" defTabSz="1155700">
              <a:lnSpc>
                <a:spcPct val="90000"/>
              </a:lnSpc>
              <a:spcBef>
                <a:spcPct val="0"/>
              </a:spcBef>
              <a:spcAft>
                <a:spcPct val="35000"/>
              </a:spcAft>
              <a:defRPr/>
            </a:pPr>
            <a:r>
              <a:rPr lang="en-US" sz="1800" dirty="0">
                <a:solidFill>
                  <a:srgbClr val="FFFFFF"/>
                </a:solidFill>
                <a:latin typeface="Segoe UI Semibold"/>
              </a:rPr>
              <a:t>Define business commitments</a:t>
            </a:r>
          </a:p>
          <a:p>
            <a:pPr marL="171450" lvl="1" indent="-171450" defTabSz="666750">
              <a:lnSpc>
                <a:spcPct val="90000"/>
              </a:lnSpc>
              <a:spcBef>
                <a:spcPct val="0"/>
              </a:spcBef>
              <a:spcAft>
                <a:spcPct val="15000"/>
              </a:spcAft>
              <a:buFont typeface="Arial" panose="020B0604020202020204" pitchFamily="34" charset="0"/>
              <a:buChar char="•"/>
              <a:defRPr/>
            </a:pPr>
            <a:r>
              <a:rPr lang="en-GB" sz="1600" dirty="0">
                <a:solidFill>
                  <a:srgbClr val="FFFFFF"/>
                </a:solidFill>
              </a:rPr>
              <a:t>Document supported workloads to establish operational commitments with the business and agree on cloud management investments for each workload.</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51" name="Freeform: Shape 50">
            <a:extLst>
              <a:ext uri="{FF2B5EF4-FFF2-40B4-BE49-F238E27FC236}">
                <a16:creationId xmlns:a16="http://schemas.microsoft.com/office/drawing/2014/main" id="{EC6E03FE-4667-46A7-A3EC-35891CF6ED91}"/>
              </a:ext>
            </a:extLst>
          </p:cNvPr>
          <p:cNvSpPr/>
          <p:nvPr/>
        </p:nvSpPr>
        <p:spPr>
          <a:xfrm>
            <a:off x="3395133" y="2629968"/>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lvl="1" defTabSz="1155700">
              <a:lnSpc>
                <a:spcPct val="90000"/>
              </a:lnSpc>
              <a:spcBef>
                <a:spcPct val="0"/>
              </a:spcBef>
              <a:spcAft>
                <a:spcPct val="35000"/>
              </a:spcAft>
              <a:defRPr/>
            </a:pPr>
            <a:r>
              <a:rPr lang="en-US" sz="1800" dirty="0">
                <a:solidFill>
                  <a:srgbClr val="FFFFFF"/>
                </a:solidFill>
                <a:latin typeface="Segoe UI Semibold"/>
              </a:rPr>
              <a:t>Establish a management baseline: </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lvl="1" indent="-171450" defTabSz="666750">
              <a:lnSpc>
                <a:spcPct val="90000"/>
              </a:lnSpc>
              <a:spcBef>
                <a:spcPct val="0"/>
              </a:spcBef>
              <a:spcAft>
                <a:spcPct val="15000"/>
              </a:spcAft>
              <a:buFont typeface="Arial" panose="020B0604020202020204" pitchFamily="34" charset="0"/>
              <a:buChar char="•"/>
              <a:defRPr/>
            </a:pPr>
            <a:r>
              <a:rPr lang="en-GB" sz="1600" dirty="0">
                <a:solidFill>
                  <a:srgbClr val="FFFFFF"/>
                </a:solidFill>
              </a:rPr>
              <a:t>Define the criticality classifications, cloud management tools, and processes required to deliver your minimum commitment to operations management.</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52" name="Freeform: Shape 51">
            <a:extLst>
              <a:ext uri="{FF2B5EF4-FFF2-40B4-BE49-F238E27FC236}">
                <a16:creationId xmlns:a16="http://schemas.microsoft.com/office/drawing/2014/main" id="{BE4D3D2A-A834-45F5-A19C-E75E4813D9A8}"/>
              </a:ext>
            </a:extLst>
          </p:cNvPr>
          <p:cNvSpPr/>
          <p:nvPr/>
        </p:nvSpPr>
        <p:spPr>
          <a:xfrm>
            <a:off x="9008873" y="2636508"/>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lvl="1" defTabSz="1155700">
              <a:lnSpc>
                <a:spcPct val="90000"/>
              </a:lnSpc>
              <a:spcBef>
                <a:spcPct val="0"/>
              </a:spcBef>
              <a:spcAft>
                <a:spcPct val="35000"/>
              </a:spcAft>
              <a:defRPr/>
            </a:pPr>
            <a:r>
              <a:rPr lang="en-GB" sz="1800" dirty="0">
                <a:solidFill>
                  <a:srgbClr val="FFFFFF"/>
                </a:solidFill>
                <a:latin typeface="Segoe UI Semibold"/>
              </a:rPr>
              <a:t>Advanced operations and design principles:</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lvl="1" indent="-171450" defTabSz="666750">
              <a:lnSpc>
                <a:spcPct val="90000"/>
              </a:lnSpc>
              <a:spcBef>
                <a:spcPct val="0"/>
              </a:spcBef>
              <a:spcAft>
                <a:spcPct val="15000"/>
              </a:spcAft>
              <a:buFont typeface="Arial" panose="020B0604020202020204" pitchFamily="34" charset="0"/>
              <a:buChar char="•"/>
              <a:defRPr/>
            </a:pPr>
            <a:r>
              <a:rPr lang="en-GB" sz="1600" dirty="0">
                <a:solidFill>
                  <a:srgbClr val="FFFFFF"/>
                </a:solidFill>
              </a:rPr>
              <a:t>Platforms or workloads that require a higher level of business commitment might require a deeper architecture review to deliver on resiliency and reliability commitments.</a:t>
            </a:r>
            <a:endParaRPr lang="en-US" sz="1600" dirty="0">
              <a:solidFill>
                <a:srgbClr val="FFFFFF"/>
              </a:solidFill>
            </a:endParaRPr>
          </a:p>
        </p:txBody>
      </p:sp>
      <p:sp>
        <p:nvSpPr>
          <p:cNvPr id="2" name="Title 1">
            <a:extLst>
              <a:ext uri="{FF2B5EF4-FFF2-40B4-BE49-F238E27FC236}">
                <a16:creationId xmlns:a16="http://schemas.microsoft.com/office/drawing/2014/main" id="{64AB48B1-2FD7-402B-9653-8A03116D97CF}"/>
              </a:ext>
            </a:extLst>
          </p:cNvPr>
          <p:cNvSpPr>
            <a:spLocks noGrp="1"/>
          </p:cNvSpPr>
          <p:nvPr>
            <p:ph type="title"/>
          </p:nvPr>
        </p:nvSpPr>
        <p:spPr/>
        <p:txBody>
          <a:bodyPr/>
          <a:lstStyle/>
          <a:p>
            <a:r>
              <a:rPr lang="en-US"/>
              <a:t>Manage and operations</a:t>
            </a:r>
          </a:p>
        </p:txBody>
      </p:sp>
      <p:sp>
        <p:nvSpPr>
          <p:cNvPr id="12" name="Rectangle 11">
            <a:extLst>
              <a:ext uri="{FF2B5EF4-FFF2-40B4-BE49-F238E27FC236}">
                <a16:creationId xmlns:a16="http://schemas.microsoft.com/office/drawing/2014/main" id="{C806CB95-FAA3-43EC-9696-56BE23F3F171}"/>
              </a:ext>
            </a:extLst>
          </p:cNvPr>
          <p:cNvSpPr/>
          <p:nvPr/>
        </p:nvSpPr>
        <p:spPr>
          <a:xfrm>
            <a:off x="588263" y="1312500"/>
            <a:ext cx="6096000" cy="907171"/>
          </a:xfrm>
          <a:prstGeom prst="rect">
            <a:avLst/>
          </a:prstGeom>
        </p:spPr>
        <p:txBody>
          <a:bodyPr wrap="square" l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Manage and operations enumerates, implements, and iteratively reviews related to the expected operational behavior of the service. </a:t>
            </a:r>
          </a:p>
        </p:txBody>
      </p:sp>
      <p:sp>
        <p:nvSpPr>
          <p:cNvPr id="19" name="Rectangle: Rounded Corners 18">
            <a:extLst>
              <a:ext uri="{FF2B5EF4-FFF2-40B4-BE49-F238E27FC236}">
                <a16:creationId xmlns:a16="http://schemas.microsoft.com/office/drawing/2014/main" id="{C66BB8F3-A4D2-443B-BC0B-FD442BE2E862}"/>
              </a:ext>
              <a:ext uri="{C183D7F6-B498-43B3-948B-1728B52AA6E4}">
                <adec:decorative xmlns:adec="http://schemas.microsoft.com/office/drawing/2017/decorative" val="1"/>
              </a:ext>
            </a:extLst>
          </p:cNvPr>
          <p:cNvSpPr/>
          <p:nvPr/>
        </p:nvSpPr>
        <p:spPr>
          <a:xfrm>
            <a:off x="7936476" y="312171"/>
            <a:ext cx="3966599"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20" name="Group 19" descr="Ready">
            <a:extLst>
              <a:ext uri="{FF2B5EF4-FFF2-40B4-BE49-F238E27FC236}">
                <a16:creationId xmlns:a16="http://schemas.microsoft.com/office/drawing/2014/main" id="{7CDA1BD7-ADE3-4FA7-AA98-BF98C1D5D4A1}"/>
              </a:ext>
            </a:extLst>
          </p:cNvPr>
          <p:cNvGrpSpPr/>
          <p:nvPr/>
        </p:nvGrpSpPr>
        <p:grpSpPr>
          <a:xfrm>
            <a:off x="9310370" y="395708"/>
            <a:ext cx="1228859" cy="437524"/>
            <a:chOff x="6345065" y="2909875"/>
            <a:chExt cx="2323170" cy="827144"/>
          </a:xfrm>
        </p:grpSpPr>
        <p:sp>
          <p:nvSpPr>
            <p:cNvPr id="21" name="Rectangle: Rounded Corners 20">
              <a:extLst>
                <a:ext uri="{FF2B5EF4-FFF2-40B4-BE49-F238E27FC236}">
                  <a16:creationId xmlns:a16="http://schemas.microsoft.com/office/drawing/2014/main" id="{321C1489-B698-4958-AB47-0E3EDF4A7F94}"/>
                </a:ext>
              </a:extLst>
            </p:cNvPr>
            <p:cNvSpPr/>
            <p:nvPr/>
          </p:nvSpPr>
          <p:spPr>
            <a:xfrm>
              <a:off x="6366573"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22" name="TextBox 21">
              <a:extLst>
                <a:ext uri="{FF2B5EF4-FFF2-40B4-BE49-F238E27FC236}">
                  <a16:creationId xmlns:a16="http://schemas.microsoft.com/office/drawing/2014/main" id="{DC6AF5AA-26DE-49A7-A1C6-CD82BEA0F02A}"/>
                </a:ext>
              </a:extLst>
            </p:cNvPr>
            <p:cNvSpPr txBox="1"/>
            <p:nvPr/>
          </p:nvSpPr>
          <p:spPr>
            <a:xfrm>
              <a:off x="6345065" y="3177984"/>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Ready</a:t>
              </a:r>
            </a:p>
          </p:txBody>
        </p:sp>
        <p:sp>
          <p:nvSpPr>
            <p:cNvPr id="23" name="check 3" title="Icon of a checkmark with a circle around it">
              <a:extLst>
                <a:ext uri="{FF2B5EF4-FFF2-40B4-BE49-F238E27FC236}">
                  <a16:creationId xmlns:a16="http://schemas.microsoft.com/office/drawing/2014/main" id="{77157A98-095D-470F-B991-92C0E97876F7}"/>
                </a:ext>
              </a:extLst>
            </p:cNvPr>
            <p:cNvSpPr>
              <a:spLocks noChangeAspect="1" noEditPoints="1"/>
            </p:cNvSpPr>
            <p:nvPr/>
          </p:nvSpPr>
          <p:spPr bwMode="auto">
            <a:xfrm>
              <a:off x="6574597" y="3140567"/>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4" name="Group 23" descr="Plan">
            <a:extLst>
              <a:ext uri="{FF2B5EF4-FFF2-40B4-BE49-F238E27FC236}">
                <a16:creationId xmlns:a16="http://schemas.microsoft.com/office/drawing/2014/main" id="{C9BC934B-C8C2-461C-9D63-A1AA74BABC23}"/>
              </a:ext>
            </a:extLst>
          </p:cNvPr>
          <p:cNvGrpSpPr/>
          <p:nvPr/>
        </p:nvGrpSpPr>
        <p:grpSpPr>
          <a:xfrm>
            <a:off x="8011157" y="395708"/>
            <a:ext cx="1226203" cy="437524"/>
            <a:chOff x="3716688" y="2901128"/>
            <a:chExt cx="2318149" cy="827144"/>
          </a:xfrm>
        </p:grpSpPr>
        <p:sp>
          <p:nvSpPr>
            <p:cNvPr id="25" name="Rectangle: Rounded Corners 24">
              <a:extLst>
                <a:ext uri="{FF2B5EF4-FFF2-40B4-BE49-F238E27FC236}">
                  <a16:creationId xmlns:a16="http://schemas.microsoft.com/office/drawing/2014/main" id="{6C4D79AB-2C71-454F-8627-C5BB63885F90}"/>
                </a:ext>
              </a:extLst>
            </p:cNvPr>
            <p:cNvSpPr/>
            <p:nvPr/>
          </p:nvSpPr>
          <p:spPr>
            <a:xfrm>
              <a:off x="3735686" y="2901128"/>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26" name="TextBox 25">
              <a:extLst>
                <a:ext uri="{FF2B5EF4-FFF2-40B4-BE49-F238E27FC236}">
                  <a16:creationId xmlns:a16="http://schemas.microsoft.com/office/drawing/2014/main" id="{8FA97576-1DE6-447F-BB90-1FC47D7873B5}"/>
                </a:ext>
              </a:extLst>
            </p:cNvPr>
            <p:cNvSpPr txBox="1"/>
            <p:nvPr/>
          </p:nvSpPr>
          <p:spPr>
            <a:xfrm>
              <a:off x="3716688" y="3169237"/>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Plan</a:t>
              </a:r>
            </a:p>
          </p:txBody>
        </p:sp>
        <p:sp>
          <p:nvSpPr>
            <p:cNvPr id="27" name="BulletedList_E8FD" title="Icon of a bulleted list">
              <a:extLst>
                <a:ext uri="{FF2B5EF4-FFF2-40B4-BE49-F238E27FC236}">
                  <a16:creationId xmlns:a16="http://schemas.microsoft.com/office/drawing/2014/main" id="{DC48312E-71AE-47EE-9AD3-14F699AAAAFD}"/>
                </a:ext>
              </a:extLst>
            </p:cNvPr>
            <p:cNvSpPr>
              <a:spLocks noChangeAspect="1" noEditPoints="1"/>
            </p:cNvSpPr>
            <p:nvPr/>
          </p:nvSpPr>
          <p:spPr bwMode="auto">
            <a:xfrm>
              <a:off x="3937155" y="3186015"/>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28" name="Group 27" descr="Adpot">
            <a:extLst>
              <a:ext uri="{FF2B5EF4-FFF2-40B4-BE49-F238E27FC236}">
                <a16:creationId xmlns:a16="http://schemas.microsoft.com/office/drawing/2014/main" id="{1DCFA120-B5AB-40E6-98B7-4D40153A7DF6}"/>
              </a:ext>
            </a:extLst>
          </p:cNvPr>
          <p:cNvGrpSpPr/>
          <p:nvPr/>
        </p:nvGrpSpPr>
        <p:grpSpPr>
          <a:xfrm>
            <a:off x="10622288" y="395708"/>
            <a:ext cx="1206105" cy="437524"/>
            <a:chOff x="9006021" y="2909875"/>
            <a:chExt cx="2280155" cy="827144"/>
          </a:xfrm>
        </p:grpSpPr>
        <p:sp>
          <p:nvSpPr>
            <p:cNvPr id="29" name="Rectangle: Rounded Corners 28">
              <a:extLst>
                <a:ext uri="{FF2B5EF4-FFF2-40B4-BE49-F238E27FC236}">
                  <a16:creationId xmlns:a16="http://schemas.microsoft.com/office/drawing/2014/main" id="{C5DB0322-579F-4ACF-BC2A-09A1C6D94FF6}"/>
                </a:ext>
              </a:extLst>
            </p:cNvPr>
            <p:cNvSpPr/>
            <p:nvPr/>
          </p:nvSpPr>
          <p:spPr>
            <a:xfrm>
              <a:off x="9006021" y="2909875"/>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0" name="Rectangle 29">
              <a:extLst>
                <a:ext uri="{FF2B5EF4-FFF2-40B4-BE49-F238E27FC236}">
                  <a16:creationId xmlns:a16="http://schemas.microsoft.com/office/drawing/2014/main" id="{70EAF2C8-0719-4BE5-BE8E-D8300C31A997}"/>
                </a:ext>
              </a:extLst>
            </p:cNvPr>
            <p:cNvSpPr/>
            <p:nvPr/>
          </p:nvSpPr>
          <p:spPr>
            <a:xfrm>
              <a:off x="9008329" y="3177984"/>
              <a:ext cx="2275538"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31" name="arrow_3" title="Icon of an arrow pointing down at a line">
              <a:extLst>
                <a:ext uri="{FF2B5EF4-FFF2-40B4-BE49-F238E27FC236}">
                  <a16:creationId xmlns:a16="http://schemas.microsoft.com/office/drawing/2014/main" id="{9889128A-9F7F-41C6-8C37-062C439AFCCE}"/>
                </a:ext>
              </a:extLst>
            </p:cNvPr>
            <p:cNvSpPr>
              <a:spLocks noChangeAspect="1" noEditPoints="1"/>
            </p:cNvSpPr>
            <p:nvPr/>
          </p:nvSpPr>
          <p:spPr bwMode="auto">
            <a:xfrm>
              <a:off x="9297630" y="3140567"/>
              <a:ext cx="212377" cy="365760"/>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grpSp>
      <p:grpSp>
        <p:nvGrpSpPr>
          <p:cNvPr id="32" name="Group 31" descr="Define Strategy">
            <a:extLst>
              <a:ext uri="{FF2B5EF4-FFF2-40B4-BE49-F238E27FC236}">
                <a16:creationId xmlns:a16="http://schemas.microsoft.com/office/drawing/2014/main" id="{11328CC1-AD13-4EAA-85FA-7084525AD8CA}"/>
              </a:ext>
            </a:extLst>
          </p:cNvPr>
          <p:cNvGrpSpPr/>
          <p:nvPr/>
        </p:nvGrpSpPr>
        <p:grpSpPr>
          <a:xfrm>
            <a:off x="6629115" y="312170"/>
            <a:ext cx="1226203" cy="604598"/>
            <a:chOff x="1103923" y="2743198"/>
            <a:chExt cx="2318149" cy="1143000"/>
          </a:xfrm>
        </p:grpSpPr>
        <p:sp>
          <p:nvSpPr>
            <p:cNvPr id="33" name="Rectangle: Rounded Corners 32">
              <a:extLst>
                <a:ext uri="{FF2B5EF4-FFF2-40B4-BE49-F238E27FC236}">
                  <a16:creationId xmlns:a16="http://schemas.microsoft.com/office/drawing/2014/main" id="{44EAE548-CD8C-4C3D-8736-0F01073DCDB5}"/>
                </a:ext>
                <a:ext uri="{C183D7F6-B498-43B3-948B-1728B52AA6E4}">
                  <adec:decorative xmlns:adec="http://schemas.microsoft.com/office/drawing/2017/decorative" val="0"/>
                </a:ext>
              </a:extLst>
            </p:cNvPr>
            <p:cNvSpPr/>
            <p:nvPr/>
          </p:nvSpPr>
          <p:spPr>
            <a:xfrm>
              <a:off x="1122921" y="2743198"/>
              <a:ext cx="2280155" cy="1143000"/>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4" name="plan" title="Icon of a circle with an arrow projecting from it between two exes">
              <a:extLst>
                <a:ext uri="{FF2B5EF4-FFF2-40B4-BE49-F238E27FC236}">
                  <a16:creationId xmlns:a16="http://schemas.microsoft.com/office/drawing/2014/main" id="{87FCBF0E-B0B9-4092-9B28-A48DBD259F1C}"/>
                </a:ext>
              </a:extLst>
            </p:cNvPr>
            <p:cNvSpPr>
              <a:spLocks noChangeAspect="1" noEditPoints="1"/>
            </p:cNvSpPr>
            <p:nvPr/>
          </p:nvSpPr>
          <p:spPr bwMode="auto">
            <a:xfrm>
              <a:off x="1328629" y="3150033"/>
              <a:ext cx="328039" cy="329329"/>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5875"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35" name="TextBox 34">
              <a:extLst>
                <a:ext uri="{FF2B5EF4-FFF2-40B4-BE49-F238E27FC236}">
                  <a16:creationId xmlns:a16="http://schemas.microsoft.com/office/drawing/2014/main" id="{551C72F6-04E3-49F6-9155-5B14766E904F}"/>
                </a:ext>
              </a:extLst>
            </p:cNvPr>
            <p:cNvSpPr txBox="1"/>
            <p:nvPr/>
          </p:nvSpPr>
          <p:spPr>
            <a:xfrm>
              <a:off x="1103923" y="3023771"/>
              <a:ext cx="2318149" cy="581856"/>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Define strategy </a:t>
              </a:r>
            </a:p>
          </p:txBody>
        </p:sp>
      </p:grpSp>
      <p:sp>
        <p:nvSpPr>
          <p:cNvPr id="36" name="Rectangle: Rounded Corners 35">
            <a:extLst>
              <a:ext uri="{FF2B5EF4-FFF2-40B4-BE49-F238E27FC236}">
                <a16:creationId xmlns:a16="http://schemas.microsoft.com/office/drawing/2014/main" id="{176010BB-3D6F-4478-9DFF-384BFF2EB585}"/>
              </a:ext>
              <a:ext uri="{C183D7F6-B498-43B3-948B-1728B52AA6E4}">
                <adec:decorative xmlns:adec="http://schemas.microsoft.com/office/drawing/2017/decorative" val="1"/>
              </a:ext>
            </a:extLst>
          </p:cNvPr>
          <p:cNvSpPr/>
          <p:nvPr/>
        </p:nvSpPr>
        <p:spPr>
          <a:xfrm>
            <a:off x="8579702" y="1009713"/>
            <a:ext cx="2680147" cy="604598"/>
          </a:xfrm>
          <a:prstGeom prst="roundRect">
            <a:avLst>
              <a:gd name="adj" fmla="val 2546"/>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grpSp>
        <p:nvGrpSpPr>
          <p:cNvPr id="37" name="Group 36" descr="Manage">
            <a:extLst>
              <a:ext uri="{FF2B5EF4-FFF2-40B4-BE49-F238E27FC236}">
                <a16:creationId xmlns:a16="http://schemas.microsoft.com/office/drawing/2014/main" id="{A1FA1CFA-C29A-4E1C-94C0-04F98EDC4CFF}"/>
              </a:ext>
            </a:extLst>
          </p:cNvPr>
          <p:cNvGrpSpPr/>
          <p:nvPr/>
        </p:nvGrpSpPr>
        <p:grpSpPr>
          <a:xfrm>
            <a:off x="9954953" y="1093250"/>
            <a:ext cx="1228859" cy="437524"/>
            <a:chOff x="6172864" y="5454930"/>
            <a:chExt cx="2323170" cy="827144"/>
          </a:xfrm>
        </p:grpSpPr>
        <p:sp>
          <p:nvSpPr>
            <p:cNvPr id="38" name="Rectangle: Rounded Corners 37">
              <a:extLst>
                <a:ext uri="{FF2B5EF4-FFF2-40B4-BE49-F238E27FC236}">
                  <a16:creationId xmlns:a16="http://schemas.microsoft.com/office/drawing/2014/main" id="{FCBDD06B-A669-4652-9D8A-2019632E687F}"/>
                </a:ext>
              </a:extLst>
            </p:cNvPr>
            <p:cNvSpPr/>
            <p:nvPr/>
          </p:nvSpPr>
          <p:spPr>
            <a:xfrm>
              <a:off x="6194372"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39" name="Trackers_EADF_bidi" title="Icon of a clipboard with a checklist on it">
              <a:extLst>
                <a:ext uri="{FF2B5EF4-FFF2-40B4-BE49-F238E27FC236}">
                  <a16:creationId xmlns:a16="http://schemas.microsoft.com/office/drawing/2014/main" id="{4CD2B81D-F942-4F4E-84EE-8CF3E57A1ACA}"/>
                </a:ext>
              </a:extLst>
            </p:cNvPr>
            <p:cNvSpPr>
              <a:spLocks noChangeAspect="1" noEditPoints="1"/>
            </p:cNvSpPr>
            <p:nvPr/>
          </p:nvSpPr>
          <p:spPr bwMode="auto">
            <a:xfrm>
              <a:off x="6414001" y="5688629"/>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a:ea typeface="+mn-ea"/>
                <a:cs typeface="+mn-cs"/>
              </a:endParaRPr>
            </a:p>
          </p:txBody>
        </p:sp>
        <p:sp>
          <p:nvSpPr>
            <p:cNvPr id="40" name="TextBox 39">
              <a:extLst>
                <a:ext uri="{FF2B5EF4-FFF2-40B4-BE49-F238E27FC236}">
                  <a16:creationId xmlns:a16="http://schemas.microsoft.com/office/drawing/2014/main" id="{D0B2C2B8-F15A-492E-8C16-C00CB9841623}"/>
                </a:ext>
              </a:extLst>
            </p:cNvPr>
            <p:cNvSpPr txBox="1"/>
            <p:nvPr/>
          </p:nvSpPr>
          <p:spPr>
            <a:xfrm>
              <a:off x="6172864" y="5723039"/>
              <a:ext cx="2323170"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Manage</a:t>
              </a:r>
            </a:p>
          </p:txBody>
        </p:sp>
      </p:grpSp>
      <p:grpSp>
        <p:nvGrpSpPr>
          <p:cNvPr id="41" name="Group 40" descr="Govern">
            <a:extLst>
              <a:ext uri="{FF2B5EF4-FFF2-40B4-BE49-F238E27FC236}">
                <a16:creationId xmlns:a16="http://schemas.microsoft.com/office/drawing/2014/main" id="{07037658-48BA-4A8F-8190-7380DDA62A9E}"/>
              </a:ext>
            </a:extLst>
          </p:cNvPr>
          <p:cNvGrpSpPr/>
          <p:nvPr/>
        </p:nvGrpSpPr>
        <p:grpSpPr>
          <a:xfrm>
            <a:off x="8655740" y="1093250"/>
            <a:ext cx="1226203" cy="437524"/>
            <a:chOff x="3716688" y="5454930"/>
            <a:chExt cx="2318149" cy="827144"/>
          </a:xfrm>
        </p:grpSpPr>
        <p:sp>
          <p:nvSpPr>
            <p:cNvPr id="42" name="Rectangle: Rounded Corners 41">
              <a:extLst>
                <a:ext uri="{FF2B5EF4-FFF2-40B4-BE49-F238E27FC236}">
                  <a16:creationId xmlns:a16="http://schemas.microsoft.com/office/drawing/2014/main" id="{334EE2DB-3AA2-447E-889E-AE22A729CEDC}"/>
                </a:ext>
              </a:extLst>
            </p:cNvPr>
            <p:cNvSpPr/>
            <p:nvPr/>
          </p:nvSpPr>
          <p:spPr>
            <a:xfrm>
              <a:off x="3735686" y="5454930"/>
              <a:ext cx="2280155" cy="82714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Segoe UI"/>
                <a:ea typeface="+mn-ea"/>
                <a:cs typeface="+mn-cs"/>
              </a:endParaRPr>
            </a:p>
          </p:txBody>
        </p:sp>
        <p:sp>
          <p:nvSpPr>
            <p:cNvPr id="43" name="Org_ECA6" title="Icon of three boxes in a bracket chart">
              <a:extLst>
                <a:ext uri="{FF2B5EF4-FFF2-40B4-BE49-F238E27FC236}">
                  <a16:creationId xmlns:a16="http://schemas.microsoft.com/office/drawing/2014/main" id="{884FE61E-DDAC-44B6-A5EF-776A707FE9FE}"/>
                </a:ext>
              </a:extLst>
            </p:cNvPr>
            <p:cNvSpPr>
              <a:spLocks noChangeAspect="1" noEditPoints="1"/>
            </p:cNvSpPr>
            <p:nvPr/>
          </p:nvSpPr>
          <p:spPr bwMode="auto">
            <a:xfrm>
              <a:off x="3959885" y="5688629"/>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5875"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44" name="TextBox 43">
              <a:extLst>
                <a:ext uri="{FF2B5EF4-FFF2-40B4-BE49-F238E27FC236}">
                  <a16:creationId xmlns:a16="http://schemas.microsoft.com/office/drawing/2014/main" id="{7A402CD2-36CA-4C64-A078-7ADEA887F64F}"/>
                </a:ext>
              </a:extLst>
            </p:cNvPr>
            <p:cNvSpPr txBox="1"/>
            <p:nvPr/>
          </p:nvSpPr>
          <p:spPr>
            <a:xfrm>
              <a:off x="3716688" y="5723039"/>
              <a:ext cx="2318149" cy="290927"/>
            </a:xfrm>
            <a:prstGeom prst="rect">
              <a:avLst/>
            </a:prstGeom>
            <a:noFill/>
          </p:spPr>
          <p:txBody>
            <a:bodyPr rot="0" spcFirstLastPara="0" vertOverflow="overflow" horzOverflow="overflow" vert="horz" wrap="square" lIns="365760" tIns="0" rIns="0" bIns="0" numCol="1" spcCol="0" rtlCol="0" fromWordArt="0" anchor="t" anchorCtr="0" forceAA="0" compatLnSpc="1">
              <a:prstTxWarp prst="textNoShape">
                <a:avLst/>
              </a:prstTxWarp>
              <a:spAutoFit/>
            </a:bodyPr>
            <a:lstStyle>
              <a:defPPr>
                <a:defRPr lang="en-US"/>
              </a:defPPr>
              <a:lvl1pPr lvl="0" defTabSz="914400">
                <a:defRPr sz="1000" b="1">
                  <a:solidFill>
                    <a:schemeClr val="accent2"/>
                  </a:solidFill>
                  <a:latin typeface="Segoe UI Semibold" panose="020B0702040204020203" pitchFamily="34" charset="0"/>
                  <a:ea typeface="+mn-lt"/>
                  <a:cs typeface="Segoe UI Semibold" panose="020B07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43A5E"/>
                  </a:solidFill>
                  <a:effectLst/>
                  <a:uLnTx/>
                  <a:uFillTx/>
                  <a:latin typeface="Segoe UI Semibold" panose="020B0702040204020203" pitchFamily="34" charset="0"/>
                  <a:cs typeface="Segoe UI Semibold" panose="020B0702040204020203" pitchFamily="34" charset="0"/>
                </a:rPr>
                <a:t>Govern</a:t>
              </a:r>
            </a:p>
          </p:txBody>
        </p:sp>
      </p:grpSp>
      <p:sp>
        <p:nvSpPr>
          <p:cNvPr id="45" name="Rectangle 44">
            <a:extLst>
              <a:ext uri="{FF2B5EF4-FFF2-40B4-BE49-F238E27FC236}">
                <a16:creationId xmlns:a16="http://schemas.microsoft.com/office/drawing/2014/main" id="{7C05B4F5-2E21-4897-8EE3-039EC66259A9}"/>
              </a:ext>
              <a:ext uri="{C183D7F6-B498-43B3-948B-1728B52AA6E4}">
                <adec:decorative xmlns:adec="http://schemas.microsoft.com/office/drawing/2017/decorative" val="1"/>
              </a:ext>
            </a:extLst>
          </p:cNvPr>
          <p:cNvSpPr/>
          <p:nvPr/>
        </p:nvSpPr>
        <p:spPr bwMode="auto">
          <a:xfrm>
            <a:off x="6547958" y="217743"/>
            <a:ext cx="5399412" cy="741108"/>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6" name="Rectangle 45">
            <a:extLst>
              <a:ext uri="{FF2B5EF4-FFF2-40B4-BE49-F238E27FC236}">
                <a16:creationId xmlns:a16="http://schemas.microsoft.com/office/drawing/2014/main" id="{1CAE84FC-24A3-428A-8737-5EF54BA6EC61}"/>
              </a:ext>
              <a:ext uri="{C183D7F6-B498-43B3-948B-1728B52AA6E4}">
                <adec:decorative xmlns:adec="http://schemas.microsoft.com/office/drawing/2017/decorative" val="1"/>
              </a:ext>
            </a:extLst>
          </p:cNvPr>
          <p:cNvSpPr/>
          <p:nvPr/>
        </p:nvSpPr>
        <p:spPr bwMode="auto">
          <a:xfrm>
            <a:off x="8642350" y="1054100"/>
            <a:ext cx="1257300" cy="527050"/>
          </a:xfrm>
          <a:prstGeom prst="rect">
            <a:avLst/>
          </a:pr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7" name="Freeform: Shape 46">
            <a:extLst>
              <a:ext uri="{FF2B5EF4-FFF2-40B4-BE49-F238E27FC236}">
                <a16:creationId xmlns:a16="http://schemas.microsoft.com/office/drawing/2014/main" id="{209EA815-EEE3-48A4-8CCB-DAF5925CE728}"/>
              </a:ext>
            </a:extLst>
          </p:cNvPr>
          <p:cNvSpPr/>
          <p:nvPr/>
        </p:nvSpPr>
        <p:spPr>
          <a:xfrm>
            <a:off x="6202003" y="2629967"/>
            <a:ext cx="2527956" cy="3909321"/>
          </a:xfrm>
          <a:custGeom>
            <a:avLst/>
            <a:gdLst>
              <a:gd name="connsiteX0" fmla="*/ 0 w 2527956"/>
              <a:gd name="connsiteY0" fmla="*/ 0 h 3140279"/>
              <a:gd name="connsiteX1" fmla="*/ 2527956 w 2527956"/>
              <a:gd name="connsiteY1" fmla="*/ 0 h 3140279"/>
              <a:gd name="connsiteX2" fmla="*/ 2527956 w 2527956"/>
              <a:gd name="connsiteY2" fmla="*/ 3140279 h 3140279"/>
              <a:gd name="connsiteX3" fmla="*/ 0 w 2527956"/>
              <a:gd name="connsiteY3" fmla="*/ 3140279 h 3140279"/>
              <a:gd name="connsiteX4" fmla="*/ 0 w 2527956"/>
              <a:gd name="connsiteY4" fmla="*/ 0 h 3140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956" h="3140279">
                <a:moveTo>
                  <a:pt x="0" y="0"/>
                </a:moveTo>
                <a:lnTo>
                  <a:pt x="2527956" y="0"/>
                </a:lnTo>
                <a:lnTo>
                  <a:pt x="2527956" y="3140279"/>
                </a:lnTo>
                <a:lnTo>
                  <a:pt x="0" y="3140279"/>
                </a:lnTo>
                <a:lnTo>
                  <a:pt x="0" y="0"/>
                </a:lnTo>
                <a:close/>
              </a:path>
            </a:pathLst>
          </a:custGeom>
          <a:solidFill>
            <a:schemeClr val="accent1">
              <a:alpha val="90000"/>
            </a:schemeClr>
          </a:solidFill>
          <a:ln>
            <a:noFill/>
          </a:ln>
          <a:effectLst>
            <a:outerShdw blurRad="50800" dist="38100" dir="2700000" algn="tl" rotWithShape="0">
              <a:prstClr val="black">
                <a:alpha val="3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91440" bIns="0" numCol="1" spcCol="1270" anchor="t" anchorCtr="0">
            <a:noAutofit/>
          </a:bodyPr>
          <a:lstStyle/>
          <a:p>
            <a:pPr marL="0" lvl="1" defTabSz="1155700">
              <a:lnSpc>
                <a:spcPct val="90000"/>
              </a:lnSpc>
              <a:spcBef>
                <a:spcPct val="0"/>
              </a:spcBef>
              <a:spcAft>
                <a:spcPct val="35000"/>
              </a:spcAft>
              <a:defRPr/>
            </a:pPr>
            <a:r>
              <a:rPr lang="en-US" sz="1800" dirty="0">
                <a:solidFill>
                  <a:srgbClr val="FFFFFF"/>
                </a:solidFill>
                <a:latin typeface="Segoe UI Semibold"/>
              </a:rPr>
              <a:t>Expand the management baseline: </a:t>
            </a:r>
            <a:br>
              <a:rPr kumimoji="0" lang="en-US" sz="1800" b="0" i="0" u="none" strike="noStrike" kern="1200" cap="none" spc="0" normalizeH="0" baseline="0" noProof="0" dirty="0">
                <a:ln>
                  <a:noFill/>
                </a:ln>
                <a:solidFill>
                  <a:srgbClr val="FFFFFF"/>
                </a:solidFill>
                <a:effectLst/>
                <a:uLnTx/>
                <a:uFillTx/>
                <a:latin typeface="Segoe UI Semibold"/>
                <a:ea typeface="+mn-ea"/>
                <a:cs typeface="+mn-cs"/>
              </a:rPr>
            </a:br>
            <a:endParaRPr kumimoji="0" lang="en-US" sz="1800" b="0" i="0" u="none" strike="noStrike" kern="1200" cap="none" spc="0" normalizeH="0" baseline="0" noProof="0" dirty="0">
              <a:ln>
                <a:noFill/>
              </a:ln>
              <a:solidFill>
                <a:srgbClr val="FFFFFF"/>
              </a:solidFill>
              <a:effectLst/>
              <a:uLnTx/>
              <a:uFillTx/>
              <a:latin typeface="Segoe UI Semibold"/>
              <a:ea typeface="+mn-ea"/>
              <a:cs typeface="+mn-cs"/>
            </a:endParaRPr>
          </a:p>
          <a:p>
            <a:pPr marL="171450" lvl="1" indent="-171450" defTabSz="666750">
              <a:lnSpc>
                <a:spcPct val="90000"/>
              </a:lnSpc>
              <a:spcBef>
                <a:spcPct val="0"/>
              </a:spcBef>
              <a:spcAft>
                <a:spcPct val="15000"/>
              </a:spcAft>
              <a:buFont typeface="Arial" panose="020B0604020202020204" pitchFamily="34" charset="0"/>
              <a:buChar char="•"/>
              <a:defRPr/>
            </a:pPr>
            <a:r>
              <a:rPr lang="en-GB" sz="1600" dirty="0">
                <a:solidFill>
                  <a:srgbClr val="FFFFFF"/>
                </a:solidFill>
              </a:rPr>
              <a:t>Based on business commitments and operations decisions, make use of the included best practices to implement the required cloud management tooling.</a:t>
            </a:r>
            <a:endParaRPr lang="en-US" sz="1600" dirty="0">
              <a:solidFill>
                <a:srgbClr val="FFFFFF"/>
              </a:solidFill>
            </a:endParaRPr>
          </a:p>
        </p:txBody>
      </p:sp>
    </p:spTree>
    <p:extLst>
      <p:ext uri="{BB962C8B-B14F-4D97-AF65-F5344CB8AC3E}">
        <p14:creationId xmlns:p14="http://schemas.microsoft.com/office/powerpoint/2010/main" val="38234220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42" presetClass="path" presetSubtype="0" decel="100000" fill="hold" grpId="1" nodeType="withEffect">
                                  <p:stCondLst>
                                    <p:cond delay="0"/>
                                  </p:stCondLst>
                                  <p:childTnLst>
                                    <p:animMotion origin="layout" path="M -2.5E-6 0.04491 L -2.5E-6 -4.07407E-6 " pathEditMode="relative" rAng="0" ptsTypes="AA">
                                      <p:cBhvr>
                                        <p:cTn id="9" dur="600" fill="hold"/>
                                        <p:tgtEl>
                                          <p:spTgt spid="50"/>
                                        </p:tgtEl>
                                        <p:attrNameLst>
                                          <p:attrName>ppt_x</p:attrName>
                                          <p:attrName>ppt_y</p:attrName>
                                        </p:attrNameLst>
                                      </p:cBhvr>
                                      <p:rCtr x="0" y="-2245"/>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fade">
                                      <p:cBhvr>
                                        <p:cTn id="14" dur="500"/>
                                        <p:tgtEl>
                                          <p:spTgt spid="51"/>
                                        </p:tgtEl>
                                      </p:cBhvr>
                                    </p:animEffect>
                                  </p:childTnLst>
                                </p:cTn>
                              </p:par>
                              <p:par>
                                <p:cTn id="15" presetID="42" presetClass="path" presetSubtype="0" decel="100000" fill="hold" grpId="1" nodeType="withEffect">
                                  <p:stCondLst>
                                    <p:cond delay="0"/>
                                  </p:stCondLst>
                                  <p:childTnLst>
                                    <p:animMotion origin="layout" path="M 5E-6 0.04491 L 5E-6 -4.07407E-6 " pathEditMode="relative" rAng="0" ptsTypes="AA">
                                      <p:cBhvr>
                                        <p:cTn id="16" dur="600" fill="hold"/>
                                        <p:tgtEl>
                                          <p:spTgt spid="51"/>
                                        </p:tgtEl>
                                        <p:attrNameLst>
                                          <p:attrName>ppt_x</p:attrName>
                                          <p:attrName>ppt_y</p:attrName>
                                        </p:attrNameLst>
                                      </p:cBhvr>
                                      <p:rCtr x="0" y="-2245"/>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500"/>
                                        <p:tgtEl>
                                          <p:spTgt spid="47"/>
                                        </p:tgtEl>
                                      </p:cBhvr>
                                    </p:animEffect>
                                  </p:childTnLst>
                                </p:cTn>
                              </p:par>
                              <p:par>
                                <p:cTn id="22" presetID="42" presetClass="path" presetSubtype="0" decel="100000" fill="hold" grpId="1" nodeType="withEffect">
                                  <p:stCondLst>
                                    <p:cond delay="0"/>
                                  </p:stCondLst>
                                  <p:childTnLst>
                                    <p:animMotion origin="layout" path="M 5E-6 0.04491 L 5E-6 -4.07407E-6 " pathEditMode="relative" rAng="0" ptsTypes="AA">
                                      <p:cBhvr>
                                        <p:cTn id="23" dur="600" fill="hold"/>
                                        <p:tgtEl>
                                          <p:spTgt spid="47"/>
                                        </p:tgtEl>
                                        <p:attrNameLst>
                                          <p:attrName>ppt_x</p:attrName>
                                          <p:attrName>ppt_y</p:attrName>
                                        </p:attrNameLst>
                                      </p:cBhvr>
                                      <p:rCtr x="0" y="-2245"/>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par>
                                <p:cTn id="29" presetID="42" presetClass="path" presetSubtype="0" decel="100000" fill="hold" grpId="1" nodeType="withEffect">
                                  <p:stCondLst>
                                    <p:cond delay="0"/>
                                  </p:stCondLst>
                                  <p:childTnLst>
                                    <p:animMotion origin="layout" path="M 5E-6 0.04491 L 5E-6 -4.07407E-6 " pathEditMode="relative" rAng="0" ptsTypes="AA">
                                      <p:cBhvr>
                                        <p:cTn id="30" dur="600" fill="hold"/>
                                        <p:tgtEl>
                                          <p:spTgt spid="52"/>
                                        </p:tgtEl>
                                        <p:attrNameLst>
                                          <p:attrName>ppt_x</p:attrName>
                                          <p:attrName>ppt_y</p:attrName>
                                        </p:attrNameLst>
                                      </p:cBhvr>
                                      <p:rCtr x="0" y="-2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0" grpId="1" animBg="1"/>
      <p:bldP spid="51" grpId="0" animBg="1"/>
      <p:bldP spid="51" grpId="1" animBg="1"/>
      <p:bldP spid="52" grpId="0" animBg="1"/>
      <p:bldP spid="52" grpId="1" animBg="1"/>
      <p:bldP spid="47" grpId="0" animBg="1"/>
      <p:bldP spid="4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9577A-562A-4EA0-BDAC-D3F8375DA8E9}"/>
              </a:ext>
            </a:extLst>
          </p:cNvPr>
          <p:cNvSpPr>
            <a:spLocks noGrp="1"/>
          </p:cNvSpPr>
          <p:nvPr>
            <p:ph type="title"/>
          </p:nvPr>
        </p:nvSpPr>
        <p:spPr>
          <a:xfrm>
            <a:off x="588263" y="457200"/>
            <a:ext cx="11018520" cy="553998"/>
          </a:xfrm>
        </p:spPr>
        <p:txBody>
          <a:bodyPr wrap="square" anchor="t">
            <a:normAutofit/>
          </a:bodyPr>
          <a:lstStyle/>
          <a:p>
            <a:r>
              <a:rPr lang="en-GB" dirty="0"/>
              <a:t>Cloud Adoption Framework's Manage methodology</a:t>
            </a:r>
            <a:endParaRPr lang="de-DE" dirty="0"/>
          </a:p>
        </p:txBody>
      </p:sp>
      <p:pic>
        <p:nvPicPr>
          <p:cNvPr id="1026" name="Picture 2" descr="Manage methodology of the Cloud Adoption Framework">
            <a:extLst>
              <a:ext uri="{FF2B5EF4-FFF2-40B4-BE49-F238E27FC236}">
                <a16:creationId xmlns:a16="http://schemas.microsoft.com/office/drawing/2014/main" id="{73FAF097-2981-4740-852A-92E6DC10094C}"/>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584200" y="1441699"/>
            <a:ext cx="11018838" cy="4820740"/>
          </a:xfrm>
          <a:prstGeom prst="rect">
            <a:avLst/>
          </a:prstGeom>
          <a:solidFill>
            <a:srgbClr val="FFFFFF"/>
          </a:solidFill>
        </p:spPr>
      </p:pic>
    </p:spTree>
    <p:extLst>
      <p:ext uri="{BB962C8B-B14F-4D97-AF65-F5344CB8AC3E}">
        <p14:creationId xmlns:p14="http://schemas.microsoft.com/office/powerpoint/2010/main" val="345268120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FA9A9-0B64-4936-8B60-7D542B0E598D}"/>
              </a:ext>
            </a:extLst>
          </p:cNvPr>
          <p:cNvSpPr>
            <a:spLocks noGrp="1"/>
          </p:cNvSpPr>
          <p:nvPr>
            <p:ph type="title"/>
          </p:nvPr>
        </p:nvSpPr>
        <p:spPr>
          <a:xfrm>
            <a:off x="588263" y="457200"/>
            <a:ext cx="11018520" cy="553998"/>
          </a:xfrm>
        </p:spPr>
        <p:txBody>
          <a:bodyPr/>
          <a:lstStyle/>
          <a:p>
            <a:r>
              <a:rPr lang="en-US"/>
              <a:t>Microsoft Cloud Adoption Framework for Azure</a:t>
            </a:r>
          </a:p>
        </p:txBody>
      </p:sp>
      <p:cxnSp>
        <p:nvCxnSpPr>
          <p:cNvPr id="72" name="Straight Arrow Connector 71">
            <a:extLst>
              <a:ext uri="{FF2B5EF4-FFF2-40B4-BE49-F238E27FC236}">
                <a16:creationId xmlns:a16="http://schemas.microsoft.com/office/drawing/2014/main" id="{40037F0D-5466-4477-94FD-F614276676D6}"/>
              </a:ext>
              <a:ext uri="{C183D7F6-B498-43B3-948B-1728B52AA6E4}">
                <adec:decorative xmlns:adec="http://schemas.microsoft.com/office/drawing/2017/decorative" val="1"/>
              </a:ext>
            </a:extLst>
          </p:cNvPr>
          <p:cNvCxnSpPr>
            <a:cxnSpLocks/>
          </p:cNvCxnSpPr>
          <p:nvPr/>
        </p:nvCxnSpPr>
        <p:spPr>
          <a:xfrm>
            <a:off x="3296744" y="5070145"/>
            <a:ext cx="8161518" cy="0"/>
          </a:xfrm>
          <a:prstGeom prst="straightConnector1">
            <a:avLst/>
          </a:prstGeom>
          <a:ln w="22225">
            <a:solidFill>
              <a:schemeClr val="tx2"/>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
        <p:nvSpPr>
          <p:cNvPr id="73" name="Rectangle: Rounded Corners 72">
            <a:extLst>
              <a:ext uri="{FF2B5EF4-FFF2-40B4-BE49-F238E27FC236}">
                <a16:creationId xmlns:a16="http://schemas.microsoft.com/office/drawing/2014/main" id="{75FF3E05-0E6D-4B96-B89B-1AF133C23C40}"/>
              </a:ext>
              <a:ext uri="{C183D7F6-B498-43B3-948B-1728B52AA6E4}">
                <adec:decorative xmlns:adec="http://schemas.microsoft.com/office/drawing/2017/decorative" val="1"/>
              </a:ext>
            </a:extLst>
          </p:cNvPr>
          <p:cNvSpPr/>
          <p:nvPr/>
        </p:nvSpPr>
        <p:spPr>
          <a:xfrm>
            <a:off x="8950216" y="1408807"/>
            <a:ext cx="2280155" cy="246512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74" name="Rectangle: Rounded Corners 73">
            <a:extLst>
              <a:ext uri="{FF2B5EF4-FFF2-40B4-BE49-F238E27FC236}">
                <a16:creationId xmlns:a16="http://schemas.microsoft.com/office/drawing/2014/main" id="{9052B9A6-F550-4FD4-B4B1-3D5F1617A22A}"/>
              </a:ext>
              <a:ext uri="{C183D7F6-B498-43B3-948B-1728B52AA6E4}">
                <adec:decorative xmlns:adec="http://schemas.microsoft.com/office/drawing/2017/decorative" val="1"/>
              </a:ext>
            </a:extLst>
          </p:cNvPr>
          <p:cNvSpPr/>
          <p:nvPr/>
        </p:nvSpPr>
        <p:spPr>
          <a:xfrm>
            <a:off x="6214128" y="1408807"/>
            <a:ext cx="2280155" cy="246512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75" name="TextBox 74">
            <a:extLst>
              <a:ext uri="{FF2B5EF4-FFF2-40B4-BE49-F238E27FC236}">
                <a16:creationId xmlns:a16="http://schemas.microsoft.com/office/drawing/2014/main" id="{3E2F3EE4-5905-4314-94F9-F3B00E5FCAC3}"/>
              </a:ext>
            </a:extLst>
          </p:cNvPr>
          <p:cNvSpPr txBox="1"/>
          <p:nvPr/>
        </p:nvSpPr>
        <p:spPr>
          <a:xfrm>
            <a:off x="6336998" y="2014253"/>
            <a:ext cx="208945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Ready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endParaRPr>
          </a:p>
          <a:p>
            <a:pPr marL="171450" marR="0" lvl="0" indent="-17145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lumMod val="50000"/>
                  </a:srgbClr>
                </a:solidFill>
                <a:effectLst/>
                <a:uLnTx/>
                <a:uFillTx/>
                <a:latin typeface="Segoe UI"/>
                <a:ea typeface="+mn-lt"/>
                <a:cs typeface="Calibri" panose="020F0502020204030204"/>
              </a:rPr>
              <a:t>Azure readiness guide</a:t>
            </a:r>
          </a:p>
          <a:p>
            <a:pPr marL="171450" marR="0" lvl="0" indent="-17145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lumMod val="50000"/>
                  </a:srgbClr>
                </a:solidFill>
                <a:effectLst/>
                <a:uLnTx/>
                <a:uFillTx/>
                <a:latin typeface="Segoe UI"/>
                <a:ea typeface="+mn-lt"/>
                <a:cs typeface="Calibri" panose="020F0502020204030204"/>
              </a:rPr>
              <a:t>First landing zone</a:t>
            </a:r>
          </a:p>
          <a:p>
            <a:pPr marL="171450" marR="0" lvl="0" indent="-17145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lumMod val="50000"/>
                  </a:srgbClr>
                </a:solidFill>
                <a:effectLst/>
                <a:uLnTx/>
                <a:uFillTx/>
                <a:latin typeface="Segoe UI"/>
                <a:ea typeface="+mn-lt"/>
                <a:cs typeface="Calibri" panose="020F0502020204030204"/>
              </a:rPr>
              <a:t>Expand the blueprint</a:t>
            </a:r>
          </a:p>
          <a:p>
            <a:pPr marL="171450" marR="0" lvl="0" indent="-17145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lumMod val="50000"/>
                  </a:srgbClr>
                </a:solidFill>
                <a:effectLst/>
                <a:uLnTx/>
                <a:uFillTx/>
                <a:latin typeface="Segoe UI"/>
                <a:ea typeface="+mn-lt"/>
                <a:cs typeface="Calibri" panose="020F0502020204030204"/>
              </a:rPr>
              <a:t>Best practice Validation</a:t>
            </a:r>
          </a:p>
        </p:txBody>
      </p:sp>
      <p:sp>
        <p:nvSpPr>
          <p:cNvPr id="76" name="Rectangle: Rounded Corners 75">
            <a:extLst>
              <a:ext uri="{FF2B5EF4-FFF2-40B4-BE49-F238E27FC236}">
                <a16:creationId xmlns:a16="http://schemas.microsoft.com/office/drawing/2014/main" id="{7A641BB3-13AF-4560-85A0-6138BAC29024}"/>
              </a:ext>
              <a:ext uri="{C183D7F6-B498-43B3-948B-1728B52AA6E4}">
                <adec:decorative xmlns:adec="http://schemas.microsoft.com/office/drawing/2017/decorative" val="1"/>
              </a:ext>
            </a:extLst>
          </p:cNvPr>
          <p:cNvSpPr/>
          <p:nvPr/>
        </p:nvSpPr>
        <p:spPr>
          <a:xfrm>
            <a:off x="3471598" y="1408807"/>
            <a:ext cx="2280155" cy="246512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77" name="TextBox 76">
            <a:extLst>
              <a:ext uri="{FF2B5EF4-FFF2-40B4-BE49-F238E27FC236}">
                <a16:creationId xmlns:a16="http://schemas.microsoft.com/office/drawing/2014/main" id="{07EB3BB5-D724-4542-8D33-DC95B2A403CB}"/>
              </a:ext>
            </a:extLst>
          </p:cNvPr>
          <p:cNvSpPr txBox="1"/>
          <p:nvPr/>
        </p:nvSpPr>
        <p:spPr>
          <a:xfrm>
            <a:off x="3462298" y="2014253"/>
            <a:ext cx="2347393"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Plan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endParaRPr>
          </a:p>
          <a:p>
            <a:pPr marL="171450" marR="0" lvl="0" indent="-17145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lumMod val="50000"/>
                  </a:srgbClr>
                </a:solidFill>
                <a:effectLst/>
                <a:uLnTx/>
                <a:uFillTx/>
                <a:latin typeface="Segoe UI"/>
                <a:ea typeface="+mn-lt"/>
                <a:cs typeface="Calibri" panose="020F0502020204030204"/>
              </a:rPr>
              <a:t>Digital estate</a:t>
            </a:r>
          </a:p>
          <a:p>
            <a:pPr marL="171450" marR="0" lvl="0" indent="-17145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lumMod val="50000"/>
                  </a:srgbClr>
                </a:solidFill>
                <a:effectLst/>
                <a:uLnTx/>
                <a:uFillTx/>
                <a:latin typeface="Segoe UI"/>
                <a:ea typeface="+mn-lt"/>
                <a:cs typeface="Calibri" panose="020F0502020204030204"/>
              </a:rPr>
              <a:t>Initial organization alignment</a:t>
            </a:r>
          </a:p>
          <a:p>
            <a:pPr marL="171450" marR="0" lvl="0" indent="-17145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lumMod val="50000"/>
                  </a:srgbClr>
                </a:solidFill>
                <a:effectLst/>
                <a:uLnTx/>
                <a:uFillTx/>
                <a:latin typeface="Segoe UI"/>
                <a:ea typeface="+mn-lt"/>
                <a:cs typeface="Calibri" panose="020F0502020204030204"/>
              </a:rPr>
              <a:t>Skills readiness plan</a:t>
            </a:r>
          </a:p>
          <a:p>
            <a:pPr marL="171450" marR="0" lvl="0" indent="-17145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lumMod val="50000"/>
                  </a:srgbClr>
                </a:solidFill>
                <a:effectLst/>
                <a:uLnTx/>
                <a:uFillTx/>
                <a:latin typeface="Segoe UI"/>
                <a:ea typeface="+mn-lt"/>
                <a:cs typeface="Calibri" panose="020F0502020204030204"/>
              </a:rPr>
              <a:t>Cloud adoption plan</a:t>
            </a:r>
          </a:p>
        </p:txBody>
      </p:sp>
      <p:sp>
        <p:nvSpPr>
          <p:cNvPr id="78" name="Rectangle: Rounded Corners 77">
            <a:extLst>
              <a:ext uri="{FF2B5EF4-FFF2-40B4-BE49-F238E27FC236}">
                <a16:creationId xmlns:a16="http://schemas.microsoft.com/office/drawing/2014/main" id="{6DD4BA8C-8035-4085-B9FC-C433E77117DA}"/>
              </a:ext>
              <a:ext uri="{C183D7F6-B498-43B3-948B-1728B52AA6E4}">
                <adec:decorative xmlns:adec="http://schemas.microsoft.com/office/drawing/2017/decorative" val="1"/>
              </a:ext>
            </a:extLst>
          </p:cNvPr>
          <p:cNvSpPr/>
          <p:nvPr/>
        </p:nvSpPr>
        <p:spPr>
          <a:xfrm>
            <a:off x="3296744" y="1236910"/>
            <a:ext cx="8161518" cy="2808919"/>
          </a:xfrm>
          <a:prstGeom prst="roundRect">
            <a:avLst>
              <a:gd name="adj" fmla="val 2546"/>
            </a:avLst>
          </a:prstGeom>
          <a:noFill/>
          <a:ln w="25400">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79" name="Rectangle 78">
            <a:extLst>
              <a:ext uri="{FF2B5EF4-FFF2-40B4-BE49-F238E27FC236}">
                <a16:creationId xmlns:a16="http://schemas.microsoft.com/office/drawing/2014/main" id="{31B09133-CED7-4A97-BF57-B55557733130}"/>
              </a:ext>
            </a:extLst>
          </p:cNvPr>
          <p:cNvSpPr/>
          <p:nvPr/>
        </p:nvSpPr>
        <p:spPr>
          <a:xfrm>
            <a:off x="8912790" y="1824615"/>
            <a:ext cx="2355005" cy="338554"/>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Adopt</a:t>
            </a:r>
          </a:p>
        </p:txBody>
      </p:sp>
      <p:sp>
        <p:nvSpPr>
          <p:cNvPr id="80" name="check 3">
            <a:extLst>
              <a:ext uri="{FF2B5EF4-FFF2-40B4-BE49-F238E27FC236}">
                <a16:creationId xmlns:a16="http://schemas.microsoft.com/office/drawing/2014/main" id="{405B9348-AE3D-4CF6-8B5A-5C70C2BC3BFE}"/>
              </a:ext>
              <a:ext uri="{C183D7F6-B498-43B3-948B-1728B52AA6E4}">
                <adec:decorative xmlns:adec="http://schemas.microsoft.com/office/drawing/2017/decorative" val="1"/>
              </a:ext>
            </a:extLst>
          </p:cNvPr>
          <p:cNvSpPr>
            <a:spLocks noChangeAspect="1" noEditPoints="1"/>
          </p:cNvSpPr>
          <p:nvPr/>
        </p:nvSpPr>
        <p:spPr bwMode="auto">
          <a:xfrm>
            <a:off x="7170259" y="1568644"/>
            <a:ext cx="367893" cy="365760"/>
          </a:xfrm>
          <a:custGeom>
            <a:avLst/>
            <a:gdLst>
              <a:gd name="T0" fmla="*/ 250 w 250"/>
              <a:gd name="T1" fmla="*/ 125 h 250"/>
              <a:gd name="T2" fmla="*/ 125 w 250"/>
              <a:gd name="T3" fmla="*/ 250 h 250"/>
              <a:gd name="T4" fmla="*/ 0 w 250"/>
              <a:gd name="T5" fmla="*/ 125 h 250"/>
              <a:gd name="T6" fmla="*/ 125 w 250"/>
              <a:gd name="T7" fmla="*/ 0 h 250"/>
              <a:gd name="T8" fmla="*/ 250 w 250"/>
              <a:gd name="T9" fmla="*/ 125 h 250"/>
              <a:gd name="T10" fmla="*/ 60 w 250"/>
              <a:gd name="T11" fmla="*/ 125 h 250"/>
              <a:gd name="T12" fmla="*/ 100 w 250"/>
              <a:gd name="T13" fmla="*/ 165 h 250"/>
              <a:gd name="T14" fmla="*/ 190 w 250"/>
              <a:gd name="T15" fmla="*/ 74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50">
                <a:moveTo>
                  <a:pt x="250" y="125"/>
                </a:moveTo>
                <a:cubicBezTo>
                  <a:pt x="250" y="194"/>
                  <a:pt x="194" y="250"/>
                  <a:pt x="125" y="250"/>
                </a:cubicBezTo>
                <a:cubicBezTo>
                  <a:pt x="56" y="250"/>
                  <a:pt x="0" y="194"/>
                  <a:pt x="0" y="125"/>
                </a:cubicBezTo>
                <a:cubicBezTo>
                  <a:pt x="0" y="56"/>
                  <a:pt x="56" y="0"/>
                  <a:pt x="125" y="0"/>
                </a:cubicBezTo>
                <a:cubicBezTo>
                  <a:pt x="194" y="0"/>
                  <a:pt x="250" y="56"/>
                  <a:pt x="250" y="125"/>
                </a:cubicBezTo>
                <a:close/>
                <a:moveTo>
                  <a:pt x="60" y="125"/>
                </a:moveTo>
                <a:cubicBezTo>
                  <a:pt x="100" y="165"/>
                  <a:pt x="100" y="165"/>
                  <a:pt x="100" y="165"/>
                </a:cubicBezTo>
                <a:cubicBezTo>
                  <a:pt x="190" y="74"/>
                  <a:pt x="190" y="74"/>
                  <a:pt x="190" y="74"/>
                </a:cubicBezTo>
              </a:path>
            </a:pathLst>
          </a:custGeom>
          <a:noFill/>
          <a:ln w="1905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81" name="BulletedList_E8FD">
            <a:extLst>
              <a:ext uri="{FF2B5EF4-FFF2-40B4-BE49-F238E27FC236}">
                <a16:creationId xmlns:a16="http://schemas.microsoft.com/office/drawing/2014/main" id="{B7E7A391-164E-483E-9508-C064DE9BA55F}"/>
              </a:ext>
              <a:ext uri="{C183D7F6-B498-43B3-948B-1728B52AA6E4}">
                <adec:decorative xmlns:adec="http://schemas.microsoft.com/office/drawing/2017/decorative" val="1"/>
              </a:ext>
            </a:extLst>
          </p:cNvPr>
          <p:cNvSpPr>
            <a:spLocks noChangeAspect="1" noEditPoints="1"/>
          </p:cNvSpPr>
          <p:nvPr/>
        </p:nvSpPr>
        <p:spPr bwMode="auto">
          <a:xfrm>
            <a:off x="4430015" y="1622839"/>
            <a:ext cx="363321" cy="257370"/>
          </a:xfrm>
          <a:custGeom>
            <a:avLst/>
            <a:gdLst>
              <a:gd name="T0" fmla="*/ 1321 w 7040"/>
              <a:gd name="T1" fmla="*/ 0 h 3963"/>
              <a:gd name="T2" fmla="*/ 7040 w 7040"/>
              <a:gd name="T3" fmla="*/ 0 h 3963"/>
              <a:gd name="T4" fmla="*/ 0 w 7040"/>
              <a:gd name="T5" fmla="*/ 0 h 3963"/>
              <a:gd name="T6" fmla="*/ 442 w 7040"/>
              <a:gd name="T7" fmla="*/ 0 h 3963"/>
              <a:gd name="T8" fmla="*/ 1321 w 7040"/>
              <a:gd name="T9" fmla="*/ 1321 h 3963"/>
              <a:gd name="T10" fmla="*/ 7040 w 7040"/>
              <a:gd name="T11" fmla="*/ 1321 h 3963"/>
              <a:gd name="T12" fmla="*/ 0 w 7040"/>
              <a:gd name="T13" fmla="*/ 1321 h 3963"/>
              <a:gd name="T14" fmla="*/ 442 w 7040"/>
              <a:gd name="T15" fmla="*/ 1321 h 3963"/>
              <a:gd name="T16" fmla="*/ 1321 w 7040"/>
              <a:gd name="T17" fmla="*/ 2643 h 3963"/>
              <a:gd name="T18" fmla="*/ 7040 w 7040"/>
              <a:gd name="T19" fmla="*/ 2643 h 3963"/>
              <a:gd name="T20" fmla="*/ 0 w 7040"/>
              <a:gd name="T21" fmla="*/ 2643 h 3963"/>
              <a:gd name="T22" fmla="*/ 442 w 7040"/>
              <a:gd name="T23" fmla="*/ 2643 h 3963"/>
              <a:gd name="T24" fmla="*/ 1321 w 7040"/>
              <a:gd name="T25" fmla="*/ 3963 h 3963"/>
              <a:gd name="T26" fmla="*/ 7040 w 7040"/>
              <a:gd name="T27" fmla="*/ 3963 h 3963"/>
              <a:gd name="T28" fmla="*/ 0 w 7040"/>
              <a:gd name="T29" fmla="*/ 3963 h 3963"/>
              <a:gd name="T30" fmla="*/ 442 w 7040"/>
              <a:gd name="T31" fmla="*/ 3963 h 3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40" h="3963">
                <a:moveTo>
                  <a:pt x="1321" y="0"/>
                </a:moveTo>
                <a:lnTo>
                  <a:pt x="7040" y="0"/>
                </a:lnTo>
                <a:moveTo>
                  <a:pt x="0" y="0"/>
                </a:moveTo>
                <a:lnTo>
                  <a:pt x="442" y="0"/>
                </a:lnTo>
                <a:moveTo>
                  <a:pt x="1321" y="1321"/>
                </a:moveTo>
                <a:lnTo>
                  <a:pt x="7040" y="1321"/>
                </a:lnTo>
                <a:moveTo>
                  <a:pt x="0" y="1321"/>
                </a:moveTo>
                <a:lnTo>
                  <a:pt x="442" y="1321"/>
                </a:lnTo>
                <a:moveTo>
                  <a:pt x="1321" y="2643"/>
                </a:moveTo>
                <a:lnTo>
                  <a:pt x="7040" y="2643"/>
                </a:lnTo>
                <a:moveTo>
                  <a:pt x="0" y="2643"/>
                </a:moveTo>
                <a:lnTo>
                  <a:pt x="442" y="2643"/>
                </a:lnTo>
                <a:moveTo>
                  <a:pt x="1321" y="3963"/>
                </a:moveTo>
                <a:lnTo>
                  <a:pt x="7040" y="3963"/>
                </a:lnTo>
                <a:moveTo>
                  <a:pt x="0" y="3963"/>
                </a:moveTo>
                <a:lnTo>
                  <a:pt x="442" y="3963"/>
                </a:lnTo>
              </a:path>
            </a:pathLst>
          </a:custGeom>
          <a:noFill/>
          <a:ln w="19050"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82" name="arrow_3">
            <a:extLst>
              <a:ext uri="{FF2B5EF4-FFF2-40B4-BE49-F238E27FC236}">
                <a16:creationId xmlns:a16="http://schemas.microsoft.com/office/drawing/2014/main" id="{037F71B0-833E-49AD-81EA-DEF80F6B73E6}"/>
              </a:ext>
              <a:ext uri="{C183D7F6-B498-43B3-948B-1728B52AA6E4}">
                <adec:decorative xmlns:adec="http://schemas.microsoft.com/office/drawing/2017/decorative" val="1"/>
              </a:ext>
            </a:extLst>
          </p:cNvPr>
          <p:cNvSpPr>
            <a:spLocks noChangeAspect="1" noEditPoints="1"/>
          </p:cNvSpPr>
          <p:nvPr/>
        </p:nvSpPr>
        <p:spPr bwMode="auto">
          <a:xfrm>
            <a:off x="10010454" y="1563225"/>
            <a:ext cx="159678" cy="274998"/>
          </a:xfrm>
          <a:custGeom>
            <a:avLst/>
            <a:gdLst>
              <a:gd name="T0" fmla="*/ 144 w 144"/>
              <a:gd name="T1" fmla="*/ 132 h 248"/>
              <a:gd name="T2" fmla="*/ 72 w 144"/>
              <a:gd name="T3" fmla="*/ 203 h 248"/>
              <a:gd name="T4" fmla="*/ 0 w 144"/>
              <a:gd name="T5" fmla="*/ 132 h 248"/>
              <a:gd name="T6" fmla="*/ 72 w 144"/>
              <a:gd name="T7" fmla="*/ 203 h 248"/>
              <a:gd name="T8" fmla="*/ 72 w 144"/>
              <a:gd name="T9" fmla="*/ 0 h 248"/>
              <a:gd name="T10" fmla="*/ 0 w 144"/>
              <a:gd name="T11" fmla="*/ 248 h 248"/>
              <a:gd name="T12" fmla="*/ 144 w 144"/>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144" h="248">
                <a:moveTo>
                  <a:pt x="144" y="132"/>
                </a:moveTo>
                <a:lnTo>
                  <a:pt x="72" y="203"/>
                </a:lnTo>
                <a:lnTo>
                  <a:pt x="0" y="132"/>
                </a:lnTo>
                <a:moveTo>
                  <a:pt x="72" y="203"/>
                </a:moveTo>
                <a:lnTo>
                  <a:pt x="72" y="0"/>
                </a:lnTo>
                <a:moveTo>
                  <a:pt x="0" y="248"/>
                </a:moveTo>
                <a:lnTo>
                  <a:pt x="144" y="248"/>
                </a:lnTo>
              </a:path>
            </a:pathLst>
          </a:custGeom>
          <a:noFill/>
          <a:ln w="19050"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83" name="Rectangle: Rounded Corners 82">
            <a:extLst>
              <a:ext uri="{FF2B5EF4-FFF2-40B4-BE49-F238E27FC236}">
                <a16:creationId xmlns:a16="http://schemas.microsoft.com/office/drawing/2014/main" id="{86DC19F6-B012-4D2A-8C37-363BBBC54494}"/>
              </a:ext>
              <a:ext uri="{C183D7F6-B498-43B3-948B-1728B52AA6E4}">
                <adec:decorative xmlns:adec="http://schemas.microsoft.com/office/drawing/2017/decorative" val="1"/>
              </a:ext>
            </a:extLst>
          </p:cNvPr>
          <p:cNvSpPr/>
          <p:nvPr/>
        </p:nvSpPr>
        <p:spPr>
          <a:xfrm>
            <a:off x="707340" y="1408807"/>
            <a:ext cx="2280155" cy="246512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84" name="TextBox 83">
            <a:extLst>
              <a:ext uri="{FF2B5EF4-FFF2-40B4-BE49-F238E27FC236}">
                <a16:creationId xmlns:a16="http://schemas.microsoft.com/office/drawing/2014/main" id="{B852A818-B8C0-4672-9162-524D04E0C4D5}"/>
              </a:ext>
            </a:extLst>
          </p:cNvPr>
          <p:cNvSpPr txBox="1"/>
          <p:nvPr/>
        </p:nvSpPr>
        <p:spPr>
          <a:xfrm>
            <a:off x="738334" y="2014253"/>
            <a:ext cx="2211913"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43A5E"/>
                </a:solidFill>
                <a:effectLst/>
                <a:uLnTx/>
                <a:uFillTx/>
                <a:latin typeface="Segoe UI Semibold"/>
                <a:ea typeface="+mn-lt"/>
                <a:cs typeface="Segoe UI Semibold"/>
              </a:rPr>
              <a:t>Define Strategy</a:t>
            </a:r>
            <a:endParaRPr kumimoji="0" lang="en-US" sz="1600" b="1" i="0" u="none" strike="noStrike" kern="1200" cap="none" spc="0" normalizeH="0" baseline="0" noProof="0" dirty="0">
              <a:ln>
                <a:noFill/>
              </a:ln>
              <a:solidFill>
                <a:srgbClr val="243A5E"/>
              </a:solidFill>
              <a:effectLst/>
              <a:uLnTx/>
              <a:uFillTx/>
              <a:latin typeface="Segoe UI Semibold" panose="020B0702040204020203" pitchFamily="34" charset="0"/>
              <a:ea typeface="+mn-lt"/>
              <a:cs typeface="Segoe UI Semibold" panose="020B07020402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endParaRPr>
          </a:p>
          <a:p>
            <a:pPr marL="171450" marR="0" lvl="0" indent="-17145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lumMod val="50000"/>
                  </a:srgbClr>
                </a:solidFill>
                <a:effectLst/>
                <a:uLnTx/>
                <a:uFillTx/>
                <a:latin typeface="Segoe UI"/>
                <a:ea typeface="+mn-lt"/>
                <a:cs typeface="Calibri" panose="020F0502020204030204"/>
              </a:rPr>
              <a:t>Understand motivations</a:t>
            </a:r>
          </a:p>
          <a:p>
            <a:pPr marL="171450" marR="0" lvl="0" indent="-17145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lumMod val="50000"/>
                  </a:srgbClr>
                </a:solidFill>
                <a:effectLst/>
                <a:uLnTx/>
                <a:uFillTx/>
                <a:latin typeface="Segoe UI"/>
                <a:ea typeface="+mn-lt"/>
                <a:cs typeface="Calibri" panose="020F0502020204030204"/>
              </a:rPr>
              <a:t>Business outcomes</a:t>
            </a:r>
          </a:p>
          <a:p>
            <a:pPr marL="171450" marR="0" lvl="0" indent="-17145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lumMod val="50000"/>
                  </a:srgbClr>
                </a:solidFill>
                <a:effectLst/>
                <a:uLnTx/>
                <a:uFillTx/>
                <a:latin typeface="Segoe UI"/>
                <a:ea typeface="+mn-lt"/>
                <a:cs typeface="Calibri" panose="020F0502020204030204"/>
              </a:rPr>
              <a:t>Business justification</a:t>
            </a:r>
          </a:p>
          <a:p>
            <a:pPr marL="171450" marR="0" lvl="0" indent="-17145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lumMod val="50000"/>
                  </a:srgbClr>
                </a:solidFill>
                <a:effectLst/>
                <a:uLnTx/>
                <a:uFillTx/>
                <a:latin typeface="Segoe UI"/>
                <a:ea typeface="+mn-lt"/>
                <a:cs typeface="Calibri" panose="020F0502020204030204"/>
              </a:rPr>
              <a:t>Prioritize project</a:t>
            </a:r>
            <a:endParaRPr kumimoji="0" lang="en-US" sz="12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85" name="plan">
            <a:extLst>
              <a:ext uri="{FF2B5EF4-FFF2-40B4-BE49-F238E27FC236}">
                <a16:creationId xmlns:a16="http://schemas.microsoft.com/office/drawing/2014/main" id="{7EC3DB8A-CE1B-420C-B633-3672634A58FB}"/>
              </a:ext>
              <a:ext uri="{C183D7F6-B498-43B3-948B-1728B52AA6E4}">
                <adec:decorative xmlns:adec="http://schemas.microsoft.com/office/drawing/2017/decorative" val="1"/>
              </a:ext>
            </a:extLst>
          </p:cNvPr>
          <p:cNvSpPr>
            <a:spLocks noChangeAspect="1" noEditPoints="1"/>
          </p:cNvSpPr>
          <p:nvPr/>
        </p:nvSpPr>
        <p:spPr bwMode="auto">
          <a:xfrm>
            <a:off x="1683398" y="1586859"/>
            <a:ext cx="328039" cy="329330"/>
          </a:xfrm>
          <a:custGeom>
            <a:avLst/>
            <a:gdLst>
              <a:gd name="T0" fmla="*/ 116 w 352"/>
              <a:gd name="T1" fmla="*/ 117 h 352"/>
              <a:gd name="T2" fmla="*/ 0 w 352"/>
              <a:gd name="T3" fmla="*/ 0 h 352"/>
              <a:gd name="T4" fmla="*/ 116 w 352"/>
              <a:gd name="T5" fmla="*/ 0 h 352"/>
              <a:gd name="T6" fmla="*/ 0 w 352"/>
              <a:gd name="T7" fmla="*/ 117 h 352"/>
              <a:gd name="T8" fmla="*/ 352 w 352"/>
              <a:gd name="T9" fmla="*/ 352 h 352"/>
              <a:gd name="T10" fmla="*/ 235 w 352"/>
              <a:gd name="T11" fmla="*/ 236 h 352"/>
              <a:gd name="T12" fmla="*/ 352 w 352"/>
              <a:gd name="T13" fmla="*/ 236 h 352"/>
              <a:gd name="T14" fmla="*/ 235 w 352"/>
              <a:gd name="T15" fmla="*/ 352 h 352"/>
              <a:gd name="T16" fmla="*/ 66 w 352"/>
              <a:gd name="T17" fmla="*/ 218 h 352"/>
              <a:gd name="T18" fmla="*/ 2 w 352"/>
              <a:gd name="T19" fmla="*/ 282 h 352"/>
              <a:gd name="T20" fmla="*/ 66 w 352"/>
              <a:gd name="T21" fmla="*/ 347 h 352"/>
              <a:gd name="T22" fmla="*/ 130 w 352"/>
              <a:gd name="T23" fmla="*/ 282 h 352"/>
              <a:gd name="T24" fmla="*/ 66 w 352"/>
              <a:gd name="T25" fmla="*/ 218 h 352"/>
              <a:gd name="T26" fmla="*/ 113 w 352"/>
              <a:gd name="T27" fmla="*/ 239 h 352"/>
              <a:gd name="T28" fmla="*/ 345 w 352"/>
              <a:gd name="T29" fmla="*/ 8 h 352"/>
              <a:gd name="T30" fmla="*/ 345 w 352"/>
              <a:gd name="T31" fmla="*/ 83 h 352"/>
              <a:gd name="T32" fmla="*/ 345 w 352"/>
              <a:gd name="T33" fmla="*/ 7 h 352"/>
              <a:gd name="T34" fmla="*/ 269 w 352"/>
              <a:gd name="T35"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352">
                <a:moveTo>
                  <a:pt x="116" y="117"/>
                </a:moveTo>
                <a:cubicBezTo>
                  <a:pt x="0" y="0"/>
                  <a:pt x="0" y="0"/>
                  <a:pt x="0" y="0"/>
                </a:cubicBezTo>
                <a:moveTo>
                  <a:pt x="116" y="0"/>
                </a:moveTo>
                <a:cubicBezTo>
                  <a:pt x="0" y="117"/>
                  <a:pt x="0" y="117"/>
                  <a:pt x="0" y="117"/>
                </a:cubicBezTo>
                <a:moveTo>
                  <a:pt x="352" y="352"/>
                </a:moveTo>
                <a:cubicBezTo>
                  <a:pt x="235" y="236"/>
                  <a:pt x="235" y="236"/>
                  <a:pt x="235" y="236"/>
                </a:cubicBezTo>
                <a:moveTo>
                  <a:pt x="352" y="236"/>
                </a:moveTo>
                <a:cubicBezTo>
                  <a:pt x="235" y="352"/>
                  <a:pt x="235" y="352"/>
                  <a:pt x="235" y="352"/>
                </a:cubicBezTo>
                <a:moveTo>
                  <a:pt x="66" y="218"/>
                </a:moveTo>
                <a:cubicBezTo>
                  <a:pt x="30" y="218"/>
                  <a:pt x="2" y="247"/>
                  <a:pt x="2" y="282"/>
                </a:cubicBezTo>
                <a:cubicBezTo>
                  <a:pt x="2" y="318"/>
                  <a:pt x="30" y="347"/>
                  <a:pt x="66" y="347"/>
                </a:cubicBezTo>
                <a:cubicBezTo>
                  <a:pt x="101" y="347"/>
                  <a:pt x="130" y="318"/>
                  <a:pt x="130" y="282"/>
                </a:cubicBezTo>
                <a:cubicBezTo>
                  <a:pt x="130" y="247"/>
                  <a:pt x="101" y="218"/>
                  <a:pt x="66" y="218"/>
                </a:cubicBezTo>
                <a:close/>
                <a:moveTo>
                  <a:pt x="113" y="239"/>
                </a:moveTo>
                <a:cubicBezTo>
                  <a:pt x="345" y="8"/>
                  <a:pt x="345" y="8"/>
                  <a:pt x="345" y="8"/>
                </a:cubicBezTo>
                <a:moveTo>
                  <a:pt x="345" y="83"/>
                </a:moveTo>
                <a:cubicBezTo>
                  <a:pt x="345" y="7"/>
                  <a:pt x="345" y="7"/>
                  <a:pt x="345" y="7"/>
                </a:cubicBezTo>
                <a:cubicBezTo>
                  <a:pt x="269" y="7"/>
                  <a:pt x="269" y="7"/>
                  <a:pt x="269" y="7"/>
                </a:cubicBezTo>
              </a:path>
            </a:pathLst>
          </a:custGeom>
          <a:noFill/>
          <a:ln w="19050"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86" name="Rectangle: Rounded Corners 85">
            <a:extLst>
              <a:ext uri="{FF2B5EF4-FFF2-40B4-BE49-F238E27FC236}">
                <a16:creationId xmlns:a16="http://schemas.microsoft.com/office/drawing/2014/main" id="{52F4BCC8-4517-42D2-B481-CD21E37B6D05}"/>
              </a:ext>
              <a:ext uri="{C183D7F6-B498-43B3-948B-1728B52AA6E4}">
                <adec:decorative xmlns:adec="http://schemas.microsoft.com/office/drawing/2017/decorative" val="1"/>
              </a:ext>
            </a:extLst>
          </p:cNvPr>
          <p:cNvSpPr/>
          <p:nvPr/>
        </p:nvSpPr>
        <p:spPr>
          <a:xfrm>
            <a:off x="4869461" y="4231488"/>
            <a:ext cx="5016084" cy="1677315"/>
          </a:xfrm>
          <a:prstGeom prst="roundRect">
            <a:avLst>
              <a:gd name="adj" fmla="val 2546"/>
            </a:avLst>
          </a:prstGeom>
          <a:solidFill>
            <a:schemeClr val="bg1"/>
          </a:solidFill>
          <a:ln w="25400">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87" name="Rectangle: Rounded Corners 86">
            <a:extLst>
              <a:ext uri="{FF2B5EF4-FFF2-40B4-BE49-F238E27FC236}">
                <a16:creationId xmlns:a16="http://schemas.microsoft.com/office/drawing/2014/main" id="{B333A6FE-CFEE-415A-A895-6BC0771F2E7F}"/>
              </a:ext>
              <a:ext uri="{C183D7F6-B498-43B3-948B-1728B52AA6E4}">
                <adec:decorative xmlns:adec="http://schemas.microsoft.com/office/drawing/2017/decorative" val="1"/>
              </a:ext>
            </a:extLst>
          </p:cNvPr>
          <p:cNvSpPr/>
          <p:nvPr/>
        </p:nvSpPr>
        <p:spPr>
          <a:xfrm>
            <a:off x="7457715" y="4357443"/>
            <a:ext cx="2280155" cy="142540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88" name="TextBox 87">
            <a:extLst>
              <a:ext uri="{FF2B5EF4-FFF2-40B4-BE49-F238E27FC236}">
                <a16:creationId xmlns:a16="http://schemas.microsoft.com/office/drawing/2014/main" id="{70661833-BF6A-497C-BF53-7B243211EB28}"/>
              </a:ext>
            </a:extLst>
          </p:cNvPr>
          <p:cNvSpPr txBox="1"/>
          <p:nvPr/>
        </p:nvSpPr>
        <p:spPr>
          <a:xfrm>
            <a:off x="7464181" y="4974887"/>
            <a:ext cx="2267222" cy="7956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Manage</a:t>
            </a:r>
          </a:p>
          <a:p>
            <a:pPr marL="0" marR="0" lvl="0" indent="0" algn="ctr" defTabSz="914367"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Segoe UI" panose="020B0502040204020203" pitchFamily="34" charset="0"/>
                <a:ea typeface="+mn-lt"/>
                <a:cs typeface="Segoe UI" panose="020B0502040204020203" pitchFamily="34" charset="0"/>
              </a:rPr>
              <a:t>Business commitments</a:t>
            </a:r>
          </a:p>
          <a:p>
            <a:pPr marL="0" marR="0" lvl="0" indent="0" algn="ctr" defTabSz="914367"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Segoe UI" panose="020B0502040204020203" pitchFamily="34" charset="0"/>
                <a:ea typeface="+mn-lt"/>
                <a:cs typeface="Segoe UI" panose="020B0502040204020203" pitchFamily="34" charset="0"/>
              </a:rPr>
              <a:t>operations baseline •</a:t>
            </a:r>
            <a:br>
              <a:rPr kumimoji="0" lang="en-US" sz="1100" b="0" i="0" u="none" strike="noStrike" kern="1200" cap="none" spc="0" normalizeH="0" baseline="0" noProof="0">
                <a:ln>
                  <a:noFill/>
                </a:ln>
                <a:solidFill>
                  <a:srgbClr val="000000"/>
                </a:solidFill>
                <a:effectLst/>
                <a:uLnTx/>
                <a:uFillTx/>
                <a:latin typeface="Segoe UI" panose="020B0502040204020203" pitchFamily="34" charset="0"/>
                <a:ea typeface="+mn-lt"/>
                <a:cs typeface="Segoe UI" panose="020B0502040204020203" pitchFamily="34" charset="0"/>
              </a:rPr>
            </a:br>
            <a:r>
              <a:rPr kumimoji="0" lang="en-US" sz="1100" b="0" i="0" u="none" strike="noStrike" kern="1200" cap="none" spc="0" normalizeH="0" baseline="0" noProof="0">
                <a:ln>
                  <a:noFill/>
                </a:ln>
                <a:solidFill>
                  <a:srgbClr val="000000"/>
                </a:solidFill>
                <a:effectLst/>
                <a:uLnTx/>
                <a:uFillTx/>
                <a:latin typeface="Segoe UI" panose="020B0502040204020203" pitchFamily="34" charset="0"/>
                <a:ea typeface="+mn-lt"/>
                <a:cs typeface="Segoe UI" panose="020B0502040204020203" pitchFamily="34" charset="0"/>
              </a:rPr>
              <a:t>Ops maturity</a:t>
            </a:r>
          </a:p>
        </p:txBody>
      </p:sp>
      <p:sp>
        <p:nvSpPr>
          <p:cNvPr id="89" name="Trackers_EADF_bidi">
            <a:extLst>
              <a:ext uri="{FF2B5EF4-FFF2-40B4-BE49-F238E27FC236}">
                <a16:creationId xmlns:a16="http://schemas.microsoft.com/office/drawing/2014/main" id="{4C07F06D-2AE5-4E74-93E7-99503384B693}"/>
              </a:ext>
              <a:ext uri="{C183D7F6-B498-43B3-948B-1728B52AA6E4}">
                <adec:decorative xmlns:adec="http://schemas.microsoft.com/office/drawing/2017/decorative" val="1"/>
              </a:ext>
            </a:extLst>
          </p:cNvPr>
          <p:cNvSpPr>
            <a:spLocks noChangeAspect="1" noEditPoints="1"/>
          </p:cNvSpPr>
          <p:nvPr/>
        </p:nvSpPr>
        <p:spPr bwMode="auto">
          <a:xfrm>
            <a:off x="8465876" y="4520267"/>
            <a:ext cx="263832" cy="359746"/>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500 w 2750"/>
              <a:gd name="T33" fmla="*/ 1750 h 3750"/>
              <a:gd name="T34" fmla="*/ 1500 w 2750"/>
              <a:gd name="T35" fmla="*/ 1750 h 3750"/>
              <a:gd name="T36" fmla="*/ 1500 w 2750"/>
              <a:gd name="T37" fmla="*/ 2500 h 3750"/>
              <a:gd name="T38" fmla="*/ 500 w 2750"/>
              <a:gd name="T39" fmla="*/ 2500 h 3750"/>
              <a:gd name="T40" fmla="*/ 1500 w 2750"/>
              <a:gd name="T41" fmla="*/ 3250 h 3750"/>
              <a:gd name="T42" fmla="*/ 500 w 2750"/>
              <a:gd name="T43" fmla="*/ 3250 h 3750"/>
              <a:gd name="T44" fmla="*/ 1750 w 2750"/>
              <a:gd name="T45" fmla="*/ 1500 h 3750"/>
              <a:gd name="T46" fmla="*/ 2000 w 2750"/>
              <a:gd name="T47" fmla="*/ 1750 h 3750"/>
              <a:gd name="T48" fmla="*/ 2375 w 2750"/>
              <a:gd name="T49" fmla="*/ 1375 h 3750"/>
              <a:gd name="T50" fmla="*/ 1750 w 2750"/>
              <a:gd name="T51" fmla="*/ 2250 h 3750"/>
              <a:gd name="T52" fmla="*/ 2000 w 2750"/>
              <a:gd name="T53" fmla="*/ 2500 h 3750"/>
              <a:gd name="T54" fmla="*/ 2375 w 2750"/>
              <a:gd name="T55" fmla="*/ 2125 h 3750"/>
              <a:gd name="T56" fmla="*/ 1750 w 2750"/>
              <a:gd name="T57" fmla="*/ 3000 h 3750"/>
              <a:gd name="T58" fmla="*/ 2000 w 2750"/>
              <a:gd name="T59" fmla="*/ 3250 h 3750"/>
              <a:gd name="T60" fmla="*/ 237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500" y="1750"/>
                </a:moveTo>
                <a:cubicBezTo>
                  <a:pt x="1500" y="1750"/>
                  <a:pt x="1500" y="1750"/>
                  <a:pt x="1500" y="1750"/>
                </a:cubicBezTo>
                <a:moveTo>
                  <a:pt x="1500" y="2500"/>
                </a:moveTo>
                <a:cubicBezTo>
                  <a:pt x="500" y="2500"/>
                  <a:pt x="500" y="2500"/>
                  <a:pt x="500" y="2500"/>
                </a:cubicBezTo>
                <a:moveTo>
                  <a:pt x="1500" y="3250"/>
                </a:moveTo>
                <a:cubicBezTo>
                  <a:pt x="500" y="3250"/>
                  <a:pt x="500" y="3250"/>
                  <a:pt x="500" y="3250"/>
                </a:cubicBezTo>
                <a:moveTo>
                  <a:pt x="1750" y="1500"/>
                </a:moveTo>
                <a:cubicBezTo>
                  <a:pt x="2000" y="1750"/>
                  <a:pt x="2000" y="1750"/>
                  <a:pt x="2000" y="1750"/>
                </a:cubicBezTo>
                <a:cubicBezTo>
                  <a:pt x="2375" y="1375"/>
                  <a:pt x="2375" y="1375"/>
                  <a:pt x="2375" y="1375"/>
                </a:cubicBezTo>
                <a:moveTo>
                  <a:pt x="1750" y="2250"/>
                </a:moveTo>
                <a:cubicBezTo>
                  <a:pt x="2000" y="2500"/>
                  <a:pt x="2000" y="2500"/>
                  <a:pt x="2000" y="2500"/>
                </a:cubicBezTo>
                <a:cubicBezTo>
                  <a:pt x="2375" y="2125"/>
                  <a:pt x="2375" y="2125"/>
                  <a:pt x="2375" y="2125"/>
                </a:cubicBezTo>
                <a:moveTo>
                  <a:pt x="1750" y="3000"/>
                </a:moveTo>
                <a:cubicBezTo>
                  <a:pt x="2000" y="3250"/>
                  <a:pt x="2000" y="3250"/>
                  <a:pt x="2000" y="3250"/>
                </a:cubicBezTo>
                <a:cubicBezTo>
                  <a:pt x="2375" y="2875"/>
                  <a:pt x="2375" y="2875"/>
                  <a:pt x="2375" y="2875"/>
                </a:cubicBezTo>
              </a:path>
            </a:pathLst>
          </a:custGeom>
          <a:noFill/>
          <a:ln w="19050"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90" name="Rectangle: Rounded Corners 89">
            <a:extLst>
              <a:ext uri="{FF2B5EF4-FFF2-40B4-BE49-F238E27FC236}">
                <a16:creationId xmlns:a16="http://schemas.microsoft.com/office/drawing/2014/main" id="{EA773F6A-46ED-4788-9B25-722D327F3D60}"/>
              </a:ext>
              <a:ext uri="{C183D7F6-B498-43B3-948B-1728B52AA6E4}">
                <adec:decorative xmlns:adec="http://schemas.microsoft.com/office/drawing/2017/decorative" val="1"/>
              </a:ext>
            </a:extLst>
          </p:cNvPr>
          <p:cNvSpPr/>
          <p:nvPr/>
        </p:nvSpPr>
        <p:spPr>
          <a:xfrm>
            <a:off x="5017136" y="4357443"/>
            <a:ext cx="2280155" cy="1425404"/>
          </a:xfrm>
          <a:prstGeom prst="roundRect">
            <a:avLst>
              <a:gd name="adj" fmla="val 2546"/>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91" name="TextBox 90">
            <a:extLst>
              <a:ext uri="{FF2B5EF4-FFF2-40B4-BE49-F238E27FC236}">
                <a16:creationId xmlns:a16="http://schemas.microsoft.com/office/drawing/2014/main" id="{1F3ABE7C-9C37-431A-B822-32ED792FF40C}"/>
              </a:ext>
            </a:extLst>
          </p:cNvPr>
          <p:cNvSpPr txBox="1"/>
          <p:nvPr/>
        </p:nvSpPr>
        <p:spPr>
          <a:xfrm>
            <a:off x="5130804" y="4974887"/>
            <a:ext cx="2052818" cy="770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Govern</a:t>
            </a:r>
          </a:p>
          <a:p>
            <a:pPr marL="0" marR="0" lvl="0" indent="0" algn="ctr" defTabSz="914367"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Segoe UI" panose="020B0502040204020203" pitchFamily="34" charset="0"/>
                <a:ea typeface="+mn-lt"/>
                <a:cs typeface="Segoe UI" panose="020B0502040204020203" pitchFamily="34" charset="0"/>
              </a:rPr>
              <a:t>Methodology • Benchmark</a:t>
            </a:r>
          </a:p>
          <a:p>
            <a:pPr marL="0" marR="0" lvl="0" indent="0" algn="ctr" defTabSz="914367"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Segoe UI" panose="020B0502040204020203" pitchFamily="34" charset="0"/>
                <a:ea typeface="+mn-lt"/>
                <a:cs typeface="Segoe UI" panose="020B0502040204020203" pitchFamily="34" charset="0"/>
              </a:rPr>
              <a:t>initial best practice • Governance maturity</a:t>
            </a:r>
          </a:p>
        </p:txBody>
      </p:sp>
      <p:sp>
        <p:nvSpPr>
          <p:cNvPr id="92" name="Org_ECA6">
            <a:extLst>
              <a:ext uri="{FF2B5EF4-FFF2-40B4-BE49-F238E27FC236}">
                <a16:creationId xmlns:a16="http://schemas.microsoft.com/office/drawing/2014/main" id="{AA374520-977E-43D0-AFF3-663365E13B66}"/>
              </a:ext>
              <a:ext uri="{C183D7F6-B498-43B3-948B-1728B52AA6E4}">
                <adec:decorative xmlns:adec="http://schemas.microsoft.com/office/drawing/2017/decorative" val="1"/>
              </a:ext>
            </a:extLst>
          </p:cNvPr>
          <p:cNvSpPr>
            <a:spLocks noChangeAspect="1" noEditPoints="1"/>
          </p:cNvSpPr>
          <p:nvPr/>
        </p:nvSpPr>
        <p:spPr bwMode="auto">
          <a:xfrm>
            <a:off x="5977428" y="4520267"/>
            <a:ext cx="359570" cy="359746"/>
          </a:xfrm>
          <a:custGeom>
            <a:avLst/>
            <a:gdLst>
              <a:gd name="T0" fmla="*/ 1177 w 4117"/>
              <a:gd name="T1" fmla="*/ 4119 h 4119"/>
              <a:gd name="T2" fmla="*/ 0 w 4117"/>
              <a:gd name="T3" fmla="*/ 4119 h 4119"/>
              <a:gd name="T4" fmla="*/ 0 w 4117"/>
              <a:gd name="T5" fmla="*/ 2942 h 4119"/>
              <a:gd name="T6" fmla="*/ 1177 w 4117"/>
              <a:gd name="T7" fmla="*/ 2942 h 4119"/>
              <a:gd name="T8" fmla="*/ 1177 w 4117"/>
              <a:gd name="T9" fmla="*/ 4119 h 4119"/>
              <a:gd name="T10" fmla="*/ 4117 w 4117"/>
              <a:gd name="T11" fmla="*/ 2942 h 4119"/>
              <a:gd name="T12" fmla="*/ 2941 w 4117"/>
              <a:gd name="T13" fmla="*/ 2942 h 4119"/>
              <a:gd name="T14" fmla="*/ 2941 w 4117"/>
              <a:gd name="T15" fmla="*/ 4119 h 4119"/>
              <a:gd name="T16" fmla="*/ 4117 w 4117"/>
              <a:gd name="T17" fmla="*/ 4119 h 4119"/>
              <a:gd name="T18" fmla="*/ 4117 w 4117"/>
              <a:gd name="T19" fmla="*/ 2942 h 4119"/>
              <a:gd name="T20" fmla="*/ 2647 w 4117"/>
              <a:gd name="T21" fmla="*/ 0 h 4119"/>
              <a:gd name="T22" fmla="*/ 1471 w 4117"/>
              <a:gd name="T23" fmla="*/ 0 h 4119"/>
              <a:gd name="T24" fmla="*/ 1471 w 4117"/>
              <a:gd name="T25" fmla="*/ 1177 h 4119"/>
              <a:gd name="T26" fmla="*/ 2647 w 4117"/>
              <a:gd name="T27" fmla="*/ 1177 h 4119"/>
              <a:gd name="T28" fmla="*/ 2647 w 4117"/>
              <a:gd name="T29" fmla="*/ 0 h 4119"/>
              <a:gd name="T30" fmla="*/ 2059 w 4117"/>
              <a:gd name="T31" fmla="*/ 1177 h 4119"/>
              <a:gd name="T32" fmla="*/ 2059 w 4117"/>
              <a:gd name="T33" fmla="*/ 2060 h 4119"/>
              <a:gd name="T34" fmla="*/ 3529 w 4117"/>
              <a:gd name="T35" fmla="*/ 2942 h 4119"/>
              <a:gd name="T36" fmla="*/ 3529 w 4117"/>
              <a:gd name="T37" fmla="*/ 2060 h 4119"/>
              <a:gd name="T38" fmla="*/ 588 w 4117"/>
              <a:gd name="T39" fmla="*/ 2060 h 4119"/>
              <a:gd name="T40" fmla="*/ 588 w 4117"/>
              <a:gd name="T41" fmla="*/ 294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7" h="4119">
                <a:moveTo>
                  <a:pt x="1177" y="4119"/>
                </a:moveTo>
                <a:lnTo>
                  <a:pt x="0" y="4119"/>
                </a:lnTo>
                <a:lnTo>
                  <a:pt x="0" y="2942"/>
                </a:lnTo>
                <a:lnTo>
                  <a:pt x="1177" y="2942"/>
                </a:lnTo>
                <a:lnTo>
                  <a:pt x="1177" y="4119"/>
                </a:lnTo>
                <a:moveTo>
                  <a:pt x="4117" y="2942"/>
                </a:moveTo>
                <a:lnTo>
                  <a:pt x="2941" y="2942"/>
                </a:lnTo>
                <a:lnTo>
                  <a:pt x="2941" y="4119"/>
                </a:lnTo>
                <a:lnTo>
                  <a:pt x="4117" y="4119"/>
                </a:lnTo>
                <a:lnTo>
                  <a:pt x="4117" y="2942"/>
                </a:lnTo>
                <a:moveTo>
                  <a:pt x="2647" y="0"/>
                </a:moveTo>
                <a:lnTo>
                  <a:pt x="1471" y="0"/>
                </a:lnTo>
                <a:lnTo>
                  <a:pt x="1471" y="1177"/>
                </a:lnTo>
                <a:lnTo>
                  <a:pt x="2647" y="1177"/>
                </a:lnTo>
                <a:lnTo>
                  <a:pt x="2647" y="0"/>
                </a:lnTo>
                <a:moveTo>
                  <a:pt x="2059" y="1177"/>
                </a:moveTo>
                <a:lnTo>
                  <a:pt x="2059" y="2060"/>
                </a:lnTo>
                <a:moveTo>
                  <a:pt x="3529" y="2942"/>
                </a:moveTo>
                <a:lnTo>
                  <a:pt x="3529" y="2060"/>
                </a:lnTo>
                <a:lnTo>
                  <a:pt x="588" y="2060"/>
                </a:lnTo>
                <a:lnTo>
                  <a:pt x="588" y="2942"/>
                </a:lnTo>
              </a:path>
            </a:pathLst>
          </a:custGeom>
          <a:noFill/>
          <a:ln w="19050" cap="sq">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93" name="TextBox 92">
            <a:extLst>
              <a:ext uri="{FF2B5EF4-FFF2-40B4-BE49-F238E27FC236}">
                <a16:creationId xmlns:a16="http://schemas.microsoft.com/office/drawing/2014/main" id="{62C17142-402B-4E07-B9D0-9B946D669EFC}"/>
              </a:ext>
            </a:extLst>
          </p:cNvPr>
          <p:cNvSpPr txBox="1"/>
          <p:nvPr/>
        </p:nvSpPr>
        <p:spPr>
          <a:xfrm>
            <a:off x="9417990" y="2094664"/>
            <a:ext cx="165032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Migrate</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panose="020B0502040204020203" pitchFamily="34" charset="0"/>
                <a:ea typeface="+mn-lt"/>
                <a:cs typeface="Segoe UI" panose="020B0502040204020203" pitchFamily="34" charset="0"/>
              </a:rPr>
              <a:t>• First workload migration</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panose="020B0502040204020203" pitchFamily="34" charset="0"/>
                <a:ea typeface="+mn-lt"/>
                <a:cs typeface="Segoe UI" panose="020B0502040204020203" pitchFamily="34" charset="0"/>
              </a:rPr>
              <a:t>• Expanded scenarios</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panose="020B0502040204020203" pitchFamily="34" charset="0"/>
                <a:ea typeface="+mn-lt"/>
                <a:cs typeface="Segoe UI" panose="020B0502040204020203" pitchFamily="34" charset="0"/>
              </a:rPr>
              <a:t>• Best practice validation</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panose="020B0502040204020203" pitchFamily="34" charset="0"/>
                <a:ea typeface="+mn-lt"/>
                <a:cs typeface="Segoe UI" panose="020B0502040204020203" pitchFamily="34" charset="0"/>
              </a:rPr>
              <a:t>• Process improvements</a:t>
            </a:r>
          </a:p>
        </p:txBody>
      </p:sp>
      <p:sp>
        <p:nvSpPr>
          <p:cNvPr id="94" name="TextBox 93">
            <a:extLst>
              <a:ext uri="{FF2B5EF4-FFF2-40B4-BE49-F238E27FC236}">
                <a16:creationId xmlns:a16="http://schemas.microsoft.com/office/drawing/2014/main" id="{D0704318-8173-42BD-8B29-BFB1201F7B78}"/>
              </a:ext>
            </a:extLst>
          </p:cNvPr>
          <p:cNvSpPr txBox="1"/>
          <p:nvPr/>
        </p:nvSpPr>
        <p:spPr>
          <a:xfrm>
            <a:off x="9425020" y="2937154"/>
            <a:ext cx="1610929"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243A5E"/>
                </a:solidFill>
                <a:effectLst/>
                <a:uLnTx/>
                <a:uFillTx/>
                <a:latin typeface="Segoe UI Semibold" panose="020B0702040204020203" pitchFamily="34" charset="0"/>
                <a:ea typeface="+mn-lt"/>
                <a:cs typeface="Segoe UI Semibold" panose="020B0702040204020203" pitchFamily="34" charset="0"/>
              </a:rPr>
              <a:t>Innovate</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panose="020B0502040204020203" pitchFamily="34" charset="0"/>
                <a:ea typeface="+mn-lt"/>
                <a:cs typeface="Segoe UI" panose="020B0502040204020203" pitchFamily="34" charset="0"/>
              </a:rPr>
              <a:t>• Innovation guide</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panose="020B0502040204020203" pitchFamily="34" charset="0"/>
                <a:ea typeface="+mn-lt"/>
                <a:cs typeface="Segoe UI" panose="020B0502040204020203" pitchFamily="34" charset="0"/>
              </a:rPr>
              <a:t>• Expanded scenarios</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panose="020B0502040204020203" pitchFamily="34" charset="0"/>
                <a:ea typeface="+mn-lt"/>
                <a:cs typeface="Segoe UI" panose="020B0502040204020203" pitchFamily="34" charset="0"/>
              </a:rPr>
              <a:t>• Best practice validation</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panose="020B0502040204020203" pitchFamily="34" charset="0"/>
                <a:ea typeface="+mn-lt"/>
                <a:cs typeface="Segoe UI" panose="020B0502040204020203" pitchFamily="34" charset="0"/>
              </a:rPr>
              <a:t>• Process improvements</a:t>
            </a:r>
          </a:p>
        </p:txBody>
      </p:sp>
      <p:sp>
        <p:nvSpPr>
          <p:cNvPr id="95" name="arrow_25">
            <a:extLst>
              <a:ext uri="{FF2B5EF4-FFF2-40B4-BE49-F238E27FC236}">
                <a16:creationId xmlns:a16="http://schemas.microsoft.com/office/drawing/2014/main" id="{E929D150-7E8F-408B-810D-217FAF4AAE4C}"/>
              </a:ext>
              <a:ext uri="{C183D7F6-B498-43B3-948B-1728B52AA6E4}">
                <adec:decorative xmlns:adec="http://schemas.microsoft.com/office/drawing/2017/decorative" val="1"/>
              </a:ext>
            </a:extLst>
          </p:cNvPr>
          <p:cNvSpPr>
            <a:spLocks noChangeAspect="1" noEditPoints="1"/>
          </p:cNvSpPr>
          <p:nvPr/>
        </p:nvSpPr>
        <p:spPr bwMode="auto">
          <a:xfrm>
            <a:off x="9202122" y="2195021"/>
            <a:ext cx="155639" cy="171100"/>
          </a:xfrm>
          <a:custGeom>
            <a:avLst/>
            <a:gdLst>
              <a:gd name="T0" fmla="*/ 58 w 219"/>
              <a:gd name="T1" fmla="*/ 0 h 242"/>
              <a:gd name="T2" fmla="*/ 219 w 219"/>
              <a:gd name="T3" fmla="*/ 0 h 242"/>
              <a:gd name="T4" fmla="*/ 219 w 219"/>
              <a:gd name="T5" fmla="*/ 157 h 242"/>
              <a:gd name="T6" fmla="*/ 219 w 219"/>
              <a:gd name="T7" fmla="*/ 0 h 242"/>
              <a:gd name="T8" fmla="*/ 4 w 219"/>
              <a:gd name="T9" fmla="*/ 233 h 242"/>
              <a:gd name="T10" fmla="*/ 0 w 219"/>
              <a:gd name="T11" fmla="*/ 242 h 242"/>
              <a:gd name="T12" fmla="*/ 0 w 219"/>
              <a:gd name="T13" fmla="*/ 242 h 242"/>
              <a:gd name="T14" fmla="*/ 0 w 219"/>
              <a:gd name="T15" fmla="*/ 242 h 2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9" h="242">
                <a:moveTo>
                  <a:pt x="58" y="0"/>
                </a:moveTo>
                <a:cubicBezTo>
                  <a:pt x="219" y="0"/>
                  <a:pt x="219" y="0"/>
                  <a:pt x="219" y="0"/>
                </a:cubicBezTo>
                <a:cubicBezTo>
                  <a:pt x="219" y="157"/>
                  <a:pt x="219" y="157"/>
                  <a:pt x="219" y="157"/>
                </a:cubicBezTo>
                <a:moveTo>
                  <a:pt x="219" y="0"/>
                </a:moveTo>
                <a:cubicBezTo>
                  <a:pt x="133" y="61"/>
                  <a:pt x="54" y="143"/>
                  <a:pt x="4" y="233"/>
                </a:cubicBezTo>
                <a:cubicBezTo>
                  <a:pt x="0" y="242"/>
                  <a:pt x="0" y="242"/>
                  <a:pt x="0" y="242"/>
                </a:cubicBezTo>
                <a:cubicBezTo>
                  <a:pt x="0" y="242"/>
                  <a:pt x="0" y="242"/>
                  <a:pt x="0" y="242"/>
                </a:cubicBezTo>
                <a:cubicBezTo>
                  <a:pt x="0" y="242"/>
                  <a:pt x="0" y="242"/>
                  <a:pt x="0" y="242"/>
                </a:cubicBezTo>
              </a:path>
            </a:pathLst>
          </a:custGeom>
          <a:noFill/>
          <a:ln w="19050"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96" name="circle_2">
            <a:extLst>
              <a:ext uri="{FF2B5EF4-FFF2-40B4-BE49-F238E27FC236}">
                <a16:creationId xmlns:a16="http://schemas.microsoft.com/office/drawing/2014/main" id="{5981FE0F-FF52-40C9-939D-C06112BA73D2}"/>
              </a:ext>
              <a:ext uri="{C183D7F6-B498-43B3-948B-1728B52AA6E4}">
                <adec:decorative xmlns:adec="http://schemas.microsoft.com/office/drawing/2017/decorative" val="1"/>
              </a:ext>
            </a:extLst>
          </p:cNvPr>
          <p:cNvSpPr>
            <a:spLocks noChangeAspect="1" noEditPoints="1"/>
          </p:cNvSpPr>
          <p:nvPr/>
        </p:nvSpPr>
        <p:spPr bwMode="auto">
          <a:xfrm>
            <a:off x="9159902" y="3027281"/>
            <a:ext cx="240079" cy="226741"/>
          </a:xfrm>
          <a:custGeom>
            <a:avLst/>
            <a:gdLst>
              <a:gd name="T0" fmla="*/ 0 w 335"/>
              <a:gd name="T1" fmla="*/ 205 h 316"/>
              <a:gd name="T2" fmla="*/ 111 w 335"/>
              <a:gd name="T3" fmla="*/ 94 h 316"/>
              <a:gd name="T4" fmla="*/ 222 w 335"/>
              <a:gd name="T5" fmla="*/ 205 h 316"/>
              <a:gd name="T6" fmla="*/ 111 w 335"/>
              <a:gd name="T7" fmla="*/ 316 h 316"/>
              <a:gd name="T8" fmla="*/ 0 w 335"/>
              <a:gd name="T9" fmla="*/ 205 h 316"/>
              <a:gd name="T10" fmla="*/ 224 w 335"/>
              <a:gd name="T11" fmla="*/ 316 h 316"/>
              <a:gd name="T12" fmla="*/ 335 w 335"/>
              <a:gd name="T13" fmla="*/ 205 h 316"/>
              <a:gd name="T14" fmla="*/ 224 w 335"/>
              <a:gd name="T15" fmla="*/ 94 h 316"/>
              <a:gd name="T16" fmla="*/ 113 w 335"/>
              <a:gd name="T17" fmla="*/ 205 h 316"/>
              <a:gd name="T18" fmla="*/ 224 w 335"/>
              <a:gd name="T19" fmla="*/ 316 h 316"/>
              <a:gd name="T20" fmla="*/ 167 w 335"/>
              <a:gd name="T21" fmla="*/ 223 h 316"/>
              <a:gd name="T22" fmla="*/ 279 w 335"/>
              <a:gd name="T23" fmla="*/ 111 h 316"/>
              <a:gd name="T24" fmla="*/ 167 w 335"/>
              <a:gd name="T25" fmla="*/ 0 h 316"/>
              <a:gd name="T26" fmla="*/ 56 w 335"/>
              <a:gd name="T27" fmla="*/ 111 h 316"/>
              <a:gd name="T28" fmla="*/ 167 w 335"/>
              <a:gd name="T29" fmla="*/ 22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5" h="316">
                <a:moveTo>
                  <a:pt x="0" y="205"/>
                </a:moveTo>
                <a:cubicBezTo>
                  <a:pt x="0" y="143"/>
                  <a:pt x="49" y="94"/>
                  <a:pt x="111" y="94"/>
                </a:cubicBezTo>
                <a:cubicBezTo>
                  <a:pt x="172" y="94"/>
                  <a:pt x="222" y="143"/>
                  <a:pt x="222" y="205"/>
                </a:cubicBezTo>
                <a:cubicBezTo>
                  <a:pt x="222" y="266"/>
                  <a:pt x="172" y="316"/>
                  <a:pt x="111" y="316"/>
                </a:cubicBezTo>
                <a:cubicBezTo>
                  <a:pt x="49" y="316"/>
                  <a:pt x="0" y="266"/>
                  <a:pt x="0" y="205"/>
                </a:cubicBezTo>
                <a:close/>
                <a:moveTo>
                  <a:pt x="224" y="316"/>
                </a:moveTo>
                <a:cubicBezTo>
                  <a:pt x="285" y="316"/>
                  <a:pt x="335" y="266"/>
                  <a:pt x="335" y="205"/>
                </a:cubicBezTo>
                <a:cubicBezTo>
                  <a:pt x="335" y="143"/>
                  <a:pt x="285" y="94"/>
                  <a:pt x="224" y="94"/>
                </a:cubicBezTo>
                <a:cubicBezTo>
                  <a:pt x="162" y="94"/>
                  <a:pt x="113" y="143"/>
                  <a:pt x="113" y="205"/>
                </a:cubicBezTo>
                <a:cubicBezTo>
                  <a:pt x="113" y="266"/>
                  <a:pt x="162" y="316"/>
                  <a:pt x="224" y="316"/>
                </a:cubicBezTo>
                <a:close/>
                <a:moveTo>
                  <a:pt x="167" y="223"/>
                </a:moveTo>
                <a:cubicBezTo>
                  <a:pt x="229" y="223"/>
                  <a:pt x="279" y="173"/>
                  <a:pt x="279" y="111"/>
                </a:cubicBezTo>
                <a:cubicBezTo>
                  <a:pt x="279" y="50"/>
                  <a:pt x="229" y="0"/>
                  <a:pt x="167" y="0"/>
                </a:cubicBezTo>
                <a:cubicBezTo>
                  <a:pt x="106" y="0"/>
                  <a:pt x="56" y="50"/>
                  <a:pt x="56" y="111"/>
                </a:cubicBezTo>
                <a:cubicBezTo>
                  <a:pt x="56" y="173"/>
                  <a:pt x="106" y="223"/>
                  <a:pt x="167" y="223"/>
                </a:cubicBezTo>
                <a:close/>
              </a:path>
            </a:pathLst>
          </a:custGeom>
          <a:noFill/>
          <a:ln w="19050" cap="sq">
            <a:solidFill>
              <a:schemeClr val="tx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cxnSp>
        <p:nvCxnSpPr>
          <p:cNvPr id="97" name="Straight Arrow Connector 96" descr="Right facing arrow">
            <a:extLst>
              <a:ext uri="{FF2B5EF4-FFF2-40B4-BE49-F238E27FC236}">
                <a16:creationId xmlns:a16="http://schemas.microsoft.com/office/drawing/2014/main" id="{9E9C0D5A-E87F-4FD9-95CB-A7E4140F43D7}"/>
              </a:ext>
            </a:extLst>
          </p:cNvPr>
          <p:cNvCxnSpPr>
            <a:cxnSpLocks/>
            <a:endCxn id="76" idx="1"/>
          </p:cNvCxnSpPr>
          <p:nvPr/>
        </p:nvCxnSpPr>
        <p:spPr>
          <a:xfrm>
            <a:off x="2995613" y="2641369"/>
            <a:ext cx="475985" cy="0"/>
          </a:xfrm>
          <a:prstGeom prst="straightConnector1">
            <a:avLst/>
          </a:prstGeom>
          <a:ln w="25400">
            <a:solidFill>
              <a:schemeClr val="accent1"/>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98" name="Straight Arrow Connector 97" descr="Right facing arrow">
            <a:extLst>
              <a:ext uri="{FF2B5EF4-FFF2-40B4-BE49-F238E27FC236}">
                <a16:creationId xmlns:a16="http://schemas.microsoft.com/office/drawing/2014/main" id="{9C2BA960-7738-4DAF-925D-445F96314D80}"/>
              </a:ext>
            </a:extLst>
          </p:cNvPr>
          <p:cNvCxnSpPr>
            <a:cxnSpLocks/>
            <a:endCxn id="74" idx="1"/>
          </p:cNvCxnSpPr>
          <p:nvPr/>
        </p:nvCxnSpPr>
        <p:spPr>
          <a:xfrm>
            <a:off x="5751513" y="2641369"/>
            <a:ext cx="462615" cy="0"/>
          </a:xfrm>
          <a:prstGeom prst="straightConnector1">
            <a:avLst/>
          </a:prstGeom>
          <a:ln w="25400">
            <a:solidFill>
              <a:schemeClr val="accent1"/>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99" name="Straight Arrow Connector 98" descr="Right facing arrow">
            <a:extLst>
              <a:ext uri="{FF2B5EF4-FFF2-40B4-BE49-F238E27FC236}">
                <a16:creationId xmlns:a16="http://schemas.microsoft.com/office/drawing/2014/main" id="{1306C960-4EE9-4AF3-9D93-B16C8F0CB351}"/>
              </a:ext>
            </a:extLst>
          </p:cNvPr>
          <p:cNvCxnSpPr>
            <a:cxnSpLocks/>
          </p:cNvCxnSpPr>
          <p:nvPr/>
        </p:nvCxnSpPr>
        <p:spPr>
          <a:xfrm flipV="1">
            <a:off x="8495355" y="2421893"/>
            <a:ext cx="435737" cy="158274"/>
          </a:xfrm>
          <a:prstGeom prst="straightConnector1">
            <a:avLst/>
          </a:prstGeom>
          <a:ln w="25400">
            <a:solidFill>
              <a:schemeClr val="accent1"/>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100" name="Straight Arrow Connector 99" descr="Right facing arrow">
            <a:extLst>
              <a:ext uri="{FF2B5EF4-FFF2-40B4-BE49-F238E27FC236}">
                <a16:creationId xmlns:a16="http://schemas.microsoft.com/office/drawing/2014/main" id="{2AFD17AE-D9CF-489D-A98F-732CFDD37A47}"/>
              </a:ext>
            </a:extLst>
          </p:cNvPr>
          <p:cNvCxnSpPr>
            <a:cxnSpLocks/>
          </p:cNvCxnSpPr>
          <p:nvPr/>
        </p:nvCxnSpPr>
        <p:spPr>
          <a:xfrm>
            <a:off x="8489950" y="2685819"/>
            <a:ext cx="396770" cy="316007"/>
          </a:xfrm>
          <a:prstGeom prst="straightConnector1">
            <a:avLst/>
          </a:prstGeom>
          <a:ln w="25400">
            <a:solidFill>
              <a:schemeClr val="accent1"/>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28DAF9E0-C0CE-41B4-A2E6-645475DFA76A}"/>
                  </a:ext>
                </a:extLst>
              </p14:cNvPr>
              <p14:cNvContentPartPr/>
              <p14:nvPr/>
            </p14:nvContentPartPr>
            <p14:xfrm>
              <a:off x="9907793" y="3264205"/>
              <a:ext cx="22320" cy="48600"/>
            </p14:xfrm>
          </p:contentPart>
        </mc:Choice>
        <mc:Fallback xmlns="">
          <p:pic>
            <p:nvPicPr>
              <p:cNvPr id="3" name="Freihand 2">
                <a:extLst>
                  <a:ext uri="{FF2B5EF4-FFF2-40B4-BE49-F238E27FC236}">
                    <a16:creationId xmlns:a16="http://schemas.microsoft.com/office/drawing/2014/main" id="{28DAF9E0-C0CE-41B4-A2E6-645475DFA76A}"/>
                  </a:ext>
                </a:extLst>
              </p:cNvPr>
              <p:cNvPicPr/>
              <p:nvPr/>
            </p:nvPicPr>
            <p:blipFill>
              <a:blip r:embed="rId4"/>
              <a:stretch>
                <a:fillRect/>
              </a:stretch>
            </p:blipFill>
            <p:spPr>
              <a:xfrm>
                <a:off x="9899153" y="3255205"/>
                <a:ext cx="39960" cy="66240"/>
              </a:xfrm>
              <a:prstGeom prst="rect">
                <a:avLst/>
              </a:prstGeom>
            </p:spPr>
          </p:pic>
        </mc:Fallback>
      </mc:AlternateContent>
    </p:spTree>
    <p:extLst>
      <p:ext uri="{BB962C8B-B14F-4D97-AF65-F5344CB8AC3E}">
        <p14:creationId xmlns:p14="http://schemas.microsoft.com/office/powerpoint/2010/main" val="365606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7D48292E-B992-4940-9B3F-2194AA01566E}"/>
              </a:ext>
            </a:extLst>
          </p:cNvPr>
          <p:cNvSpPr>
            <a:spLocks noGrp="1"/>
          </p:cNvSpPr>
          <p:nvPr>
            <p:ph type="title"/>
          </p:nvPr>
        </p:nvSpPr>
        <p:spPr>
          <a:xfrm>
            <a:off x="455995" y="620470"/>
            <a:ext cx="11306470" cy="402353"/>
          </a:xfrm>
        </p:spPr>
        <p:txBody>
          <a:bodyPr/>
          <a:lstStyle/>
          <a:p>
            <a:r>
              <a:rPr lang="en-US" dirty="0">
                <a:latin typeface="Segoe UI Semibold" panose="020B0702040204020203" pitchFamily="34" charset="0"/>
                <a:cs typeface="Segoe UI Semibold" panose="020B0702040204020203" pitchFamily="34" charset="0"/>
              </a:rPr>
              <a:t>Microsoft Cloud Adoption Framework for Azure</a:t>
            </a:r>
            <a:endParaRPr lang="en-US" dirty="0"/>
          </a:p>
        </p:txBody>
      </p:sp>
      <p:sp>
        <p:nvSpPr>
          <p:cNvPr id="160" name="Rectangle 159">
            <a:extLst>
              <a:ext uri="{FF2B5EF4-FFF2-40B4-BE49-F238E27FC236}">
                <a16:creationId xmlns:a16="http://schemas.microsoft.com/office/drawing/2014/main" id="{0805A735-547A-4EE9-9E11-DB2E6CF88429}"/>
              </a:ext>
            </a:extLst>
          </p:cNvPr>
          <p:cNvSpPr/>
          <p:nvPr/>
        </p:nvSpPr>
        <p:spPr bwMode="auto">
          <a:xfrm>
            <a:off x="461621" y="1038270"/>
            <a:ext cx="10464961" cy="2894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914289" fontAlgn="base">
              <a:spcBef>
                <a:spcPct val="0"/>
              </a:spcBef>
              <a:spcAft>
                <a:spcPct val="0"/>
              </a:spcAft>
            </a:pPr>
            <a:r>
              <a:rPr lang="en-US" sz="1961" dirty="0">
                <a:solidFill>
                  <a:srgbClr val="0078D3"/>
                </a:solidFill>
                <a:latin typeface="Segoe UI Semibold"/>
                <a:ea typeface="Segoe UI" pitchFamily="34" charset="0"/>
                <a:cs typeface="Segoe UI" pitchFamily="34" charset="0"/>
              </a:rPr>
              <a:t>Security is a discipline you practice along your entire cloud adoption path</a:t>
            </a:r>
            <a:endParaRPr lang="en-US" sz="2745" dirty="0">
              <a:solidFill>
                <a:srgbClr val="0078D3"/>
              </a:solidFill>
              <a:latin typeface="Segoe UI Semibold"/>
              <a:ea typeface="Segoe UI" pitchFamily="34" charset="0"/>
              <a:cs typeface="Segoe UI" pitchFamily="34" charset="0"/>
            </a:endParaRPr>
          </a:p>
        </p:txBody>
      </p:sp>
      <p:sp>
        <p:nvSpPr>
          <p:cNvPr id="139" name="Rectangle: Rounded Corners 138">
            <a:extLst>
              <a:ext uri="{FF2B5EF4-FFF2-40B4-BE49-F238E27FC236}">
                <a16:creationId xmlns:a16="http://schemas.microsoft.com/office/drawing/2014/main" id="{B6493137-404F-4AB7-B316-8A0F51420A1A}"/>
              </a:ext>
              <a:ext uri="{C183D7F6-B498-43B3-948B-1728B52AA6E4}">
                <adec:decorative xmlns:adec="http://schemas.microsoft.com/office/drawing/2017/decorative" val="1"/>
              </a:ext>
            </a:extLst>
          </p:cNvPr>
          <p:cNvSpPr/>
          <p:nvPr/>
        </p:nvSpPr>
        <p:spPr bwMode="auto">
          <a:xfrm>
            <a:off x="4130073" y="3937304"/>
            <a:ext cx="2431108" cy="2177252"/>
          </a:xfrm>
          <a:prstGeom prst="roundRect">
            <a:avLst>
              <a:gd name="adj" fmla="val 6955"/>
            </a:avLst>
          </a:prstGeom>
          <a:solidFill>
            <a:srgbClr val="3C3A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89"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6" name="Rectangle: Rounded Corners 135">
            <a:extLst>
              <a:ext uri="{FF2B5EF4-FFF2-40B4-BE49-F238E27FC236}">
                <a16:creationId xmlns:a16="http://schemas.microsoft.com/office/drawing/2014/main" id="{B7839C71-E4E2-4903-8F5A-386E5133AF65}"/>
              </a:ext>
              <a:ext uri="{C183D7F6-B498-43B3-948B-1728B52AA6E4}">
                <adec:decorative xmlns:adec="http://schemas.microsoft.com/office/drawing/2017/decorative" val="1"/>
              </a:ext>
            </a:extLst>
          </p:cNvPr>
          <p:cNvSpPr/>
          <p:nvPr/>
        </p:nvSpPr>
        <p:spPr bwMode="auto">
          <a:xfrm>
            <a:off x="1109477" y="3937304"/>
            <a:ext cx="2431108" cy="2177252"/>
          </a:xfrm>
          <a:prstGeom prst="roundRect">
            <a:avLst>
              <a:gd name="adj" fmla="val 6955"/>
            </a:avLst>
          </a:prstGeom>
          <a:solidFill>
            <a:srgbClr val="3C3A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89"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29" name="Rectangle: Rounded Corners 28">
            <a:extLst>
              <a:ext uri="{FF2B5EF4-FFF2-40B4-BE49-F238E27FC236}">
                <a16:creationId xmlns:a16="http://schemas.microsoft.com/office/drawing/2014/main" id="{38D14E10-0407-4335-8383-4973BAFE6A49}"/>
              </a:ext>
              <a:ext uri="{C183D7F6-B498-43B3-948B-1728B52AA6E4}">
                <adec:decorative xmlns:adec="http://schemas.microsoft.com/office/drawing/2017/decorative" val="1"/>
              </a:ext>
            </a:extLst>
          </p:cNvPr>
          <p:cNvSpPr/>
          <p:nvPr/>
        </p:nvSpPr>
        <p:spPr bwMode="auto">
          <a:xfrm>
            <a:off x="6135718" y="1492390"/>
            <a:ext cx="2431108" cy="2230478"/>
          </a:xfrm>
          <a:prstGeom prst="roundRect">
            <a:avLst>
              <a:gd name="adj" fmla="val 6955"/>
            </a:avLst>
          </a:prstGeom>
          <a:solidFill>
            <a:srgbClr val="3C3A4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algn="ctr" defTabSz="914289" fontAlgn="base">
              <a:lnSpc>
                <a:spcPct val="90000"/>
              </a:lnSpc>
              <a:spcBef>
                <a:spcPct val="0"/>
              </a:spcBef>
              <a:spcAft>
                <a:spcPct val="0"/>
              </a:spcAft>
            </a:pPr>
            <a:endParaRPr lang="en-US" sz="2353"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19" name="Group 18">
            <a:extLst>
              <a:ext uri="{FF2B5EF4-FFF2-40B4-BE49-F238E27FC236}">
                <a16:creationId xmlns:a16="http://schemas.microsoft.com/office/drawing/2014/main" id="{C53B3C67-F7F5-43C1-98CE-C5EBF1EE9D72}"/>
              </a:ext>
              <a:ext uri="{C183D7F6-B498-43B3-948B-1728B52AA6E4}">
                <adec:decorative xmlns:adec="http://schemas.microsoft.com/office/drawing/2017/decorative" val="1"/>
              </a:ext>
            </a:extLst>
          </p:cNvPr>
          <p:cNvGrpSpPr/>
          <p:nvPr/>
        </p:nvGrpSpPr>
        <p:grpSpPr>
          <a:xfrm>
            <a:off x="1392143" y="1682940"/>
            <a:ext cx="826619" cy="826619"/>
            <a:chOff x="559425" y="2299143"/>
            <a:chExt cx="826631" cy="826631"/>
          </a:xfrm>
        </p:grpSpPr>
        <p:sp>
          <p:nvSpPr>
            <p:cNvPr id="12" name="Oval 11">
              <a:extLst>
                <a:ext uri="{FF2B5EF4-FFF2-40B4-BE49-F238E27FC236}">
                  <a16:creationId xmlns:a16="http://schemas.microsoft.com/office/drawing/2014/main" id="{C8CA6BED-7EF3-4A4B-B31D-B681EF01150B}"/>
                </a:ext>
                <a:ext uri="{C183D7F6-B498-43B3-948B-1728B52AA6E4}">
                  <adec:decorative xmlns:adec="http://schemas.microsoft.com/office/drawing/2017/decorative" val="1"/>
                </a:ext>
              </a:extLst>
            </p:cNvPr>
            <p:cNvSpPr/>
            <p:nvPr/>
          </p:nvSpPr>
          <p:spPr bwMode="auto">
            <a:xfrm>
              <a:off x="559425" y="2299143"/>
              <a:ext cx="826631" cy="826631"/>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4" name="Group 3">
              <a:extLst>
                <a:ext uri="{FF2B5EF4-FFF2-40B4-BE49-F238E27FC236}">
                  <a16:creationId xmlns:a16="http://schemas.microsoft.com/office/drawing/2014/main" id="{D2317007-6488-4337-A57E-516FBB7BB0B4}"/>
                </a:ext>
              </a:extLst>
            </p:cNvPr>
            <p:cNvGrpSpPr/>
            <p:nvPr/>
          </p:nvGrpSpPr>
          <p:grpSpPr>
            <a:xfrm>
              <a:off x="643281" y="2515160"/>
              <a:ext cx="589427" cy="418790"/>
              <a:chOff x="529348" y="2756410"/>
              <a:chExt cx="601246" cy="427188"/>
            </a:xfrm>
          </p:grpSpPr>
          <p:sp>
            <p:nvSpPr>
              <p:cNvPr id="246" name="Rectangle 932">
                <a:extLst>
                  <a:ext uri="{FF2B5EF4-FFF2-40B4-BE49-F238E27FC236}">
                    <a16:creationId xmlns:a16="http://schemas.microsoft.com/office/drawing/2014/main" id="{7240D3E9-0FB3-45AB-BB50-13E7D43C3BD9}"/>
                  </a:ext>
                  <a:ext uri="{C183D7F6-B498-43B3-948B-1728B52AA6E4}">
                    <adec:decorative xmlns:adec="http://schemas.microsoft.com/office/drawing/2017/decorative" val="1"/>
                  </a:ext>
                </a:extLst>
              </p:cNvPr>
              <p:cNvSpPr>
                <a:spLocks noChangeArrowheads="1"/>
              </p:cNvSpPr>
              <p:nvPr/>
            </p:nvSpPr>
            <p:spPr bwMode="auto">
              <a:xfrm>
                <a:off x="833899" y="3116147"/>
                <a:ext cx="151254" cy="16351"/>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47" name="Freeform 933">
                <a:extLst>
                  <a:ext uri="{FF2B5EF4-FFF2-40B4-BE49-F238E27FC236}">
                    <a16:creationId xmlns:a16="http://schemas.microsoft.com/office/drawing/2014/main" id="{C24CE083-9F06-408B-A945-DECA8A4238E9}"/>
                  </a:ext>
                  <a:ext uri="{C183D7F6-B498-43B3-948B-1728B52AA6E4}">
                    <adec:decorative xmlns:adec="http://schemas.microsoft.com/office/drawing/2017/decorative" val="1"/>
                  </a:ext>
                </a:extLst>
              </p:cNvPr>
              <p:cNvSpPr>
                <a:spLocks/>
              </p:cNvSpPr>
              <p:nvPr/>
            </p:nvSpPr>
            <p:spPr bwMode="auto">
              <a:xfrm>
                <a:off x="979019" y="3093662"/>
                <a:ext cx="30659" cy="59275"/>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48" name="Freeform 934">
                <a:extLst>
                  <a:ext uri="{FF2B5EF4-FFF2-40B4-BE49-F238E27FC236}">
                    <a16:creationId xmlns:a16="http://schemas.microsoft.com/office/drawing/2014/main" id="{1835BB69-12F5-4B7B-B60F-640C71842D8F}"/>
                  </a:ext>
                  <a:ext uri="{C183D7F6-B498-43B3-948B-1728B52AA6E4}">
                    <adec:decorative xmlns:adec="http://schemas.microsoft.com/office/drawing/2017/decorative" val="1"/>
                  </a:ext>
                </a:extLst>
              </p:cNvPr>
              <p:cNvSpPr>
                <a:spLocks/>
              </p:cNvSpPr>
              <p:nvPr/>
            </p:nvSpPr>
            <p:spPr bwMode="auto">
              <a:xfrm>
                <a:off x="827767" y="2811596"/>
                <a:ext cx="157384" cy="294330"/>
              </a:xfrm>
              <a:custGeom>
                <a:avLst/>
                <a:gdLst>
                  <a:gd name="T0" fmla="*/ 7 w 77"/>
                  <a:gd name="T1" fmla="*/ 144 h 144"/>
                  <a:gd name="T2" fmla="*/ 0 w 77"/>
                  <a:gd name="T3" fmla="*/ 144 h 144"/>
                  <a:gd name="T4" fmla="*/ 0 w 77"/>
                  <a:gd name="T5" fmla="*/ 0 h 144"/>
                  <a:gd name="T6" fmla="*/ 77 w 77"/>
                  <a:gd name="T7" fmla="*/ 0 h 144"/>
                  <a:gd name="T8" fmla="*/ 77 w 77"/>
                  <a:gd name="T9" fmla="*/ 7 h 144"/>
                  <a:gd name="T10" fmla="*/ 7 w 77"/>
                  <a:gd name="T11" fmla="*/ 7 h 144"/>
                  <a:gd name="T12" fmla="*/ 7 w 77"/>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77" h="144">
                    <a:moveTo>
                      <a:pt x="7" y="144"/>
                    </a:moveTo>
                    <a:lnTo>
                      <a:pt x="0" y="144"/>
                    </a:lnTo>
                    <a:lnTo>
                      <a:pt x="0" y="0"/>
                    </a:lnTo>
                    <a:lnTo>
                      <a:pt x="77" y="0"/>
                    </a:lnTo>
                    <a:lnTo>
                      <a:pt x="77" y="7"/>
                    </a:lnTo>
                    <a:lnTo>
                      <a:pt x="7" y="7"/>
                    </a:lnTo>
                    <a:lnTo>
                      <a:pt x="7" y="144"/>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49" name="Rectangle 935">
                <a:extLst>
                  <a:ext uri="{FF2B5EF4-FFF2-40B4-BE49-F238E27FC236}">
                    <a16:creationId xmlns:a16="http://schemas.microsoft.com/office/drawing/2014/main" id="{816E3CC3-7DF8-4848-A39B-8998A7D6EF07}"/>
                  </a:ext>
                  <a:ext uri="{C183D7F6-B498-43B3-948B-1728B52AA6E4}">
                    <adec:decorative xmlns:adec="http://schemas.microsoft.com/office/drawing/2017/decorative" val="1"/>
                  </a:ext>
                </a:extLst>
              </p:cNvPr>
              <p:cNvSpPr>
                <a:spLocks noChangeArrowheads="1"/>
              </p:cNvSpPr>
              <p:nvPr/>
            </p:nvSpPr>
            <p:spPr bwMode="auto">
              <a:xfrm>
                <a:off x="1066910" y="2819773"/>
                <a:ext cx="16351" cy="32703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0" name="Rectangle 936">
                <a:extLst>
                  <a:ext uri="{FF2B5EF4-FFF2-40B4-BE49-F238E27FC236}">
                    <a16:creationId xmlns:a16="http://schemas.microsoft.com/office/drawing/2014/main" id="{2440C2C3-38E0-4A88-8F46-C73BEEFD4996}"/>
                  </a:ext>
                  <a:ext uri="{C183D7F6-B498-43B3-948B-1728B52AA6E4}">
                    <adec:decorative xmlns:adec="http://schemas.microsoft.com/office/drawing/2017/decorative" val="1"/>
                  </a:ext>
                </a:extLst>
              </p:cNvPr>
              <p:cNvSpPr>
                <a:spLocks noChangeArrowheads="1"/>
              </p:cNvSpPr>
              <p:nvPr/>
            </p:nvSpPr>
            <p:spPr bwMode="auto">
              <a:xfrm>
                <a:off x="858425" y="2964894"/>
                <a:ext cx="130814" cy="14309"/>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1" name="Rectangle 937">
                <a:extLst>
                  <a:ext uri="{FF2B5EF4-FFF2-40B4-BE49-F238E27FC236}">
                    <a16:creationId xmlns:a16="http://schemas.microsoft.com/office/drawing/2014/main" id="{864DB539-DC4B-464A-85CD-53E3A62BF646}"/>
                  </a:ext>
                  <a:ext uri="{C183D7F6-B498-43B3-948B-1728B52AA6E4}">
                    <adec:decorative xmlns:adec="http://schemas.microsoft.com/office/drawing/2017/decorative" val="1"/>
                  </a:ext>
                </a:extLst>
              </p:cNvPr>
              <p:cNvSpPr>
                <a:spLocks noChangeArrowheads="1"/>
              </p:cNvSpPr>
              <p:nvPr/>
            </p:nvSpPr>
            <p:spPr bwMode="auto">
              <a:xfrm>
                <a:off x="604975" y="2964894"/>
                <a:ext cx="134901" cy="14309"/>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2" name="Oval 938">
                <a:extLst>
                  <a:ext uri="{FF2B5EF4-FFF2-40B4-BE49-F238E27FC236}">
                    <a16:creationId xmlns:a16="http://schemas.microsoft.com/office/drawing/2014/main" id="{2948D0B1-4CE1-489D-917E-4B9D03BDAFB5}"/>
                  </a:ext>
                  <a:ext uri="{C183D7F6-B498-43B3-948B-1728B52AA6E4}">
                    <adec:decorative xmlns:adec="http://schemas.microsoft.com/office/drawing/2017/decorative" val="1"/>
                  </a:ext>
                </a:extLst>
              </p:cNvPr>
              <p:cNvSpPr>
                <a:spLocks noChangeArrowheads="1"/>
              </p:cNvSpPr>
              <p:nvPr/>
            </p:nvSpPr>
            <p:spPr bwMode="auto">
              <a:xfrm>
                <a:off x="1011723" y="2756410"/>
                <a:ext cx="118871" cy="120594"/>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3" name="Rectangle 939">
                <a:extLst>
                  <a:ext uri="{FF2B5EF4-FFF2-40B4-BE49-F238E27FC236}">
                    <a16:creationId xmlns:a16="http://schemas.microsoft.com/office/drawing/2014/main" id="{8E16948C-5475-4866-A24F-6225FE3F3A11}"/>
                  </a:ext>
                  <a:ext uri="{C183D7F6-B498-43B3-948B-1728B52AA6E4}">
                    <adec:decorative xmlns:adec="http://schemas.microsoft.com/office/drawing/2017/decorative" val="1"/>
                  </a:ext>
                </a:extLst>
              </p:cNvPr>
              <p:cNvSpPr>
                <a:spLocks noChangeArrowheads="1"/>
              </p:cNvSpPr>
              <p:nvPr/>
            </p:nvSpPr>
            <p:spPr bwMode="auto">
              <a:xfrm>
                <a:off x="1011723" y="2909707"/>
                <a:ext cx="118871" cy="122638"/>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4" name="Oval 940">
                <a:extLst>
                  <a:ext uri="{FF2B5EF4-FFF2-40B4-BE49-F238E27FC236}">
                    <a16:creationId xmlns:a16="http://schemas.microsoft.com/office/drawing/2014/main" id="{933B776D-675C-4AA2-B4BA-548851BD420D}"/>
                  </a:ext>
                  <a:ext uri="{C183D7F6-B498-43B3-948B-1728B52AA6E4}">
                    <adec:decorative xmlns:adec="http://schemas.microsoft.com/office/drawing/2017/decorative" val="1"/>
                  </a:ext>
                </a:extLst>
              </p:cNvPr>
              <p:cNvSpPr>
                <a:spLocks noChangeArrowheads="1"/>
              </p:cNvSpPr>
              <p:nvPr/>
            </p:nvSpPr>
            <p:spPr bwMode="auto">
              <a:xfrm>
                <a:off x="1011723" y="3063004"/>
                <a:ext cx="118871" cy="120594"/>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5" name="Oval 941">
                <a:extLst>
                  <a:ext uri="{FF2B5EF4-FFF2-40B4-BE49-F238E27FC236}">
                    <a16:creationId xmlns:a16="http://schemas.microsoft.com/office/drawing/2014/main" id="{3FBAD95D-2E5A-4D26-8290-FA3288572FC0}"/>
                  </a:ext>
                  <a:ext uri="{C183D7F6-B498-43B3-948B-1728B52AA6E4}">
                    <adec:decorative xmlns:adec="http://schemas.microsoft.com/office/drawing/2017/decorative" val="1"/>
                  </a:ext>
                </a:extLst>
              </p:cNvPr>
              <p:cNvSpPr>
                <a:spLocks noChangeArrowheads="1"/>
              </p:cNvSpPr>
              <p:nvPr/>
            </p:nvSpPr>
            <p:spPr bwMode="auto">
              <a:xfrm>
                <a:off x="529348" y="2909707"/>
                <a:ext cx="118871" cy="122638"/>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6" name="Oval 942">
                <a:extLst>
                  <a:ext uri="{FF2B5EF4-FFF2-40B4-BE49-F238E27FC236}">
                    <a16:creationId xmlns:a16="http://schemas.microsoft.com/office/drawing/2014/main" id="{8CAB135D-8F61-4562-8F67-F184137E31B7}"/>
                  </a:ext>
                  <a:ext uri="{C183D7F6-B498-43B3-948B-1728B52AA6E4}">
                    <adec:decorative xmlns:adec="http://schemas.microsoft.com/office/drawing/2017/decorative" val="1"/>
                  </a:ext>
                </a:extLst>
              </p:cNvPr>
              <p:cNvSpPr>
                <a:spLocks noChangeArrowheads="1"/>
              </p:cNvSpPr>
              <p:nvPr/>
            </p:nvSpPr>
            <p:spPr bwMode="auto">
              <a:xfrm>
                <a:off x="770535" y="2909707"/>
                <a:ext cx="118871" cy="122638"/>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7" name="Rectangle 943">
                <a:extLst>
                  <a:ext uri="{FF2B5EF4-FFF2-40B4-BE49-F238E27FC236}">
                    <a16:creationId xmlns:a16="http://schemas.microsoft.com/office/drawing/2014/main" id="{1CE6D11F-D9D1-4CCE-87AB-4A8D84F45D3A}"/>
                  </a:ext>
                  <a:ext uri="{C183D7F6-B498-43B3-948B-1728B52AA6E4}">
                    <adec:decorative xmlns:adec="http://schemas.microsoft.com/office/drawing/2017/decorative" val="1"/>
                  </a:ext>
                </a:extLst>
              </p:cNvPr>
              <p:cNvSpPr>
                <a:spLocks noChangeArrowheads="1"/>
              </p:cNvSpPr>
              <p:nvPr/>
            </p:nvSpPr>
            <p:spPr bwMode="auto">
              <a:xfrm>
                <a:off x="770535" y="2756410"/>
                <a:ext cx="118871" cy="120594"/>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8" name="Rectangle 944">
                <a:extLst>
                  <a:ext uri="{FF2B5EF4-FFF2-40B4-BE49-F238E27FC236}">
                    <a16:creationId xmlns:a16="http://schemas.microsoft.com/office/drawing/2014/main" id="{28C5C753-3439-4C3B-B76D-96A0A1D46BDF}"/>
                  </a:ext>
                  <a:ext uri="{C183D7F6-B498-43B3-948B-1728B52AA6E4}">
                    <adec:decorative xmlns:adec="http://schemas.microsoft.com/office/drawing/2017/decorative" val="1"/>
                  </a:ext>
                </a:extLst>
              </p:cNvPr>
              <p:cNvSpPr>
                <a:spLocks noChangeArrowheads="1"/>
              </p:cNvSpPr>
              <p:nvPr/>
            </p:nvSpPr>
            <p:spPr bwMode="auto">
              <a:xfrm>
                <a:off x="770535" y="3063004"/>
                <a:ext cx="118871" cy="120594"/>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59" name="Freeform 945">
                <a:extLst>
                  <a:ext uri="{FF2B5EF4-FFF2-40B4-BE49-F238E27FC236}">
                    <a16:creationId xmlns:a16="http://schemas.microsoft.com/office/drawing/2014/main" id="{56202935-0EC5-40C6-9FB6-9EE23E41EDE4}"/>
                  </a:ext>
                  <a:ext uri="{C183D7F6-B498-43B3-948B-1728B52AA6E4}">
                    <adec:decorative xmlns:adec="http://schemas.microsoft.com/office/drawing/2017/decorative" val="1"/>
                  </a:ext>
                </a:extLst>
              </p:cNvPr>
              <p:cNvSpPr>
                <a:spLocks/>
              </p:cNvSpPr>
              <p:nvPr/>
            </p:nvSpPr>
            <p:spPr bwMode="auto">
              <a:xfrm>
                <a:off x="979019" y="2942409"/>
                <a:ext cx="32704" cy="59275"/>
              </a:xfrm>
              <a:custGeom>
                <a:avLst/>
                <a:gdLst>
                  <a:gd name="T0" fmla="*/ 0 w 16"/>
                  <a:gd name="T1" fmla="*/ 0 h 29"/>
                  <a:gd name="T2" fmla="*/ 16 w 16"/>
                  <a:gd name="T3" fmla="*/ 14 h 29"/>
                  <a:gd name="T4" fmla="*/ 0 w 16"/>
                  <a:gd name="T5" fmla="*/ 29 h 29"/>
                  <a:gd name="T6" fmla="*/ 0 w 16"/>
                  <a:gd name="T7" fmla="*/ 0 h 29"/>
                </a:gdLst>
                <a:ahLst/>
                <a:cxnLst>
                  <a:cxn ang="0">
                    <a:pos x="T0" y="T1"/>
                  </a:cxn>
                  <a:cxn ang="0">
                    <a:pos x="T2" y="T3"/>
                  </a:cxn>
                  <a:cxn ang="0">
                    <a:pos x="T4" y="T5"/>
                  </a:cxn>
                  <a:cxn ang="0">
                    <a:pos x="T6" y="T7"/>
                  </a:cxn>
                </a:cxnLst>
                <a:rect l="0" t="0" r="r" b="b"/>
                <a:pathLst>
                  <a:path w="16" h="29">
                    <a:moveTo>
                      <a:pt x="0" y="0"/>
                    </a:moveTo>
                    <a:lnTo>
                      <a:pt x="16" y="14"/>
                    </a:lnTo>
                    <a:lnTo>
                      <a:pt x="0" y="29"/>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60" name="Freeform 946">
                <a:extLst>
                  <a:ext uri="{FF2B5EF4-FFF2-40B4-BE49-F238E27FC236}">
                    <a16:creationId xmlns:a16="http://schemas.microsoft.com/office/drawing/2014/main" id="{327037ED-F0C9-4640-BF96-AD460D8BD49E}"/>
                  </a:ext>
                  <a:ext uri="{C183D7F6-B498-43B3-948B-1728B52AA6E4}">
                    <adec:decorative xmlns:adec="http://schemas.microsoft.com/office/drawing/2017/decorative" val="1"/>
                  </a:ext>
                </a:extLst>
              </p:cNvPr>
              <p:cNvSpPr>
                <a:spLocks/>
              </p:cNvSpPr>
              <p:nvPr/>
            </p:nvSpPr>
            <p:spPr bwMode="auto">
              <a:xfrm>
                <a:off x="979019" y="2789114"/>
                <a:ext cx="30659" cy="59275"/>
              </a:xfrm>
              <a:custGeom>
                <a:avLst/>
                <a:gdLst>
                  <a:gd name="T0" fmla="*/ 0 w 15"/>
                  <a:gd name="T1" fmla="*/ 0 h 29"/>
                  <a:gd name="T2" fmla="*/ 15 w 15"/>
                  <a:gd name="T3" fmla="*/ 15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5"/>
                    </a:lnTo>
                    <a:lnTo>
                      <a:pt x="0" y="29"/>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sp>
            <p:nvSpPr>
              <p:cNvPr id="261" name="Freeform 947">
                <a:extLst>
                  <a:ext uri="{FF2B5EF4-FFF2-40B4-BE49-F238E27FC236}">
                    <a16:creationId xmlns:a16="http://schemas.microsoft.com/office/drawing/2014/main" id="{D5127FDA-F018-4836-AD07-930DFBD583F1}"/>
                  </a:ext>
                  <a:ext uri="{C183D7F6-B498-43B3-948B-1728B52AA6E4}">
                    <adec:decorative xmlns:adec="http://schemas.microsoft.com/office/drawing/2017/decorative" val="1"/>
                  </a:ext>
                </a:extLst>
              </p:cNvPr>
              <p:cNvSpPr>
                <a:spLocks/>
              </p:cNvSpPr>
              <p:nvPr/>
            </p:nvSpPr>
            <p:spPr bwMode="auto">
              <a:xfrm>
                <a:off x="731700" y="2942409"/>
                <a:ext cx="30659" cy="59275"/>
              </a:xfrm>
              <a:custGeom>
                <a:avLst/>
                <a:gdLst>
                  <a:gd name="T0" fmla="*/ 0 w 15"/>
                  <a:gd name="T1" fmla="*/ 0 h 29"/>
                  <a:gd name="T2" fmla="*/ 15 w 15"/>
                  <a:gd name="T3" fmla="*/ 14 h 29"/>
                  <a:gd name="T4" fmla="*/ 0 w 15"/>
                  <a:gd name="T5" fmla="*/ 29 h 29"/>
                  <a:gd name="T6" fmla="*/ 0 w 15"/>
                  <a:gd name="T7" fmla="*/ 0 h 29"/>
                </a:gdLst>
                <a:ahLst/>
                <a:cxnLst>
                  <a:cxn ang="0">
                    <a:pos x="T0" y="T1"/>
                  </a:cxn>
                  <a:cxn ang="0">
                    <a:pos x="T2" y="T3"/>
                  </a:cxn>
                  <a:cxn ang="0">
                    <a:pos x="T4" y="T5"/>
                  </a:cxn>
                  <a:cxn ang="0">
                    <a:pos x="T6" y="T7"/>
                  </a:cxn>
                </a:cxnLst>
                <a:rect l="0" t="0" r="r" b="b"/>
                <a:pathLst>
                  <a:path w="15" h="29">
                    <a:moveTo>
                      <a:pt x="0" y="0"/>
                    </a:moveTo>
                    <a:lnTo>
                      <a:pt x="15" y="14"/>
                    </a:lnTo>
                    <a:lnTo>
                      <a:pt x="0" y="29"/>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67">
                  <a:solidFill>
                    <a:srgbClr val="505050"/>
                  </a:solidFill>
                  <a:latin typeface="Segoe UI"/>
                </a:endParaRPr>
              </a:p>
            </p:txBody>
          </p:sp>
        </p:grpSp>
      </p:grpSp>
      <p:sp>
        <p:nvSpPr>
          <p:cNvPr id="3" name="Content Placeholder 2">
            <a:extLst>
              <a:ext uri="{FF2B5EF4-FFF2-40B4-BE49-F238E27FC236}">
                <a16:creationId xmlns:a16="http://schemas.microsoft.com/office/drawing/2014/main" id="{DBD27AE2-20B9-4BED-8D4A-BA943CEE2604}"/>
              </a:ext>
            </a:extLst>
          </p:cNvPr>
          <p:cNvSpPr>
            <a:spLocks noGrp="1"/>
          </p:cNvSpPr>
          <p:nvPr>
            <p:ph sz="quarter" idx="4294967295"/>
          </p:nvPr>
        </p:nvSpPr>
        <p:spPr>
          <a:xfrm>
            <a:off x="399250" y="2497703"/>
            <a:ext cx="2812404" cy="1471941"/>
          </a:xfrm>
        </p:spPr>
        <p:txBody>
          <a:bodyPr/>
          <a:lstStyle/>
          <a:p>
            <a:pPr marL="56025" algn="ctr" defTabSz="932125" fontAlgn="base">
              <a:lnSpc>
                <a:spcPct val="90000"/>
              </a:lnSpc>
              <a:spcBef>
                <a:spcPct val="0"/>
              </a:spcBef>
              <a:spcAft>
                <a:spcPts val="600"/>
              </a:spcAft>
              <a:buSzTx/>
              <a:defRPr/>
            </a:pPr>
            <a:r>
              <a:rPr lang="en-US" sz="1765" b="1" spc="0" dirty="0">
                <a:solidFill>
                  <a:srgbClr val="0078D3"/>
                </a:solidFill>
                <a:latin typeface="Segoe UI Semibold"/>
                <a:ea typeface="+mn-lt"/>
                <a:cs typeface="Segoe UI Semibold"/>
              </a:rPr>
              <a:t>Define strategy</a:t>
            </a:r>
          </a:p>
          <a:p>
            <a:pPr marL="56025" algn="ctr" defTabSz="914236">
              <a:buSzTx/>
              <a:defRPr/>
            </a:pPr>
            <a:r>
              <a:rPr lang="en-US" sz="1569" spc="0" dirty="0">
                <a:latin typeface="Segoe UI"/>
                <a:ea typeface="Segoe UI Black"/>
                <a:cs typeface="Calibri" panose="020F0502020204030204"/>
              </a:rPr>
              <a:t>Define motivations, and </a:t>
            </a:r>
            <a:r>
              <a:rPr lang="en-US" sz="1569" b="1" spc="0" dirty="0">
                <a:latin typeface="Segoe UI"/>
                <a:ea typeface="Segoe UI Black"/>
                <a:cs typeface="Calibri" panose="020F0502020204030204"/>
              </a:rPr>
              <a:t>create a business case </a:t>
            </a:r>
            <a:r>
              <a:rPr lang="en-US" sz="1569" spc="0" dirty="0">
                <a:latin typeface="Segoe UI"/>
                <a:ea typeface="Segoe UI Black"/>
                <a:cs typeface="Calibri" panose="020F0502020204030204"/>
              </a:rPr>
              <a:t>leveraging</a:t>
            </a:r>
            <a:r>
              <a:rPr lang="en-US" sz="1569" b="1" spc="0" dirty="0">
                <a:latin typeface="Segoe UI"/>
                <a:ea typeface="Segoe UI Black"/>
                <a:cs typeface="Calibri" panose="020F0502020204030204"/>
              </a:rPr>
              <a:t> cloud economics</a:t>
            </a:r>
          </a:p>
          <a:p>
            <a:pPr marL="56025" algn="ctr" defTabSz="914236">
              <a:buSzTx/>
              <a:defRPr/>
            </a:pPr>
            <a:endParaRPr lang="en-US" sz="1569" spc="0" dirty="0">
              <a:latin typeface="Segoe UI"/>
              <a:ea typeface="Segoe UI Black"/>
              <a:cs typeface="Calibri" panose="020F0502020204030204"/>
            </a:endParaRPr>
          </a:p>
        </p:txBody>
      </p:sp>
      <p:sp>
        <p:nvSpPr>
          <p:cNvPr id="10" name="Content Placeholder 9">
            <a:extLst>
              <a:ext uri="{FF2B5EF4-FFF2-40B4-BE49-F238E27FC236}">
                <a16:creationId xmlns:a16="http://schemas.microsoft.com/office/drawing/2014/main" id="{9D640503-891D-44BB-9970-090E4FB3E2A3}"/>
              </a:ext>
            </a:extLst>
          </p:cNvPr>
          <p:cNvSpPr>
            <a:spLocks noGrp="1"/>
          </p:cNvSpPr>
          <p:nvPr>
            <p:ph sz="quarter" idx="4294967295"/>
          </p:nvPr>
        </p:nvSpPr>
        <p:spPr>
          <a:xfrm>
            <a:off x="3243800" y="2497703"/>
            <a:ext cx="2227340" cy="1225165"/>
          </a:xfrm>
        </p:spPr>
        <p:txBody>
          <a:bodyPr/>
          <a:lstStyle/>
          <a:p>
            <a:pPr marL="56025" algn="ctr" defTabSz="932125" fontAlgn="base">
              <a:lnSpc>
                <a:spcPct val="90000"/>
              </a:lnSpc>
              <a:spcBef>
                <a:spcPct val="0"/>
              </a:spcBef>
              <a:spcAft>
                <a:spcPts val="600"/>
              </a:spcAft>
              <a:buSzTx/>
              <a:defRPr/>
            </a:pPr>
            <a:r>
              <a:rPr lang="en-US" sz="1765" spc="0" dirty="0">
                <a:solidFill>
                  <a:srgbClr val="0078D3"/>
                </a:solidFill>
                <a:latin typeface="Segoe UI Semibold"/>
                <a:ea typeface="Segoe UI" pitchFamily="34" charset="0"/>
              </a:rPr>
              <a:t>Plan</a:t>
            </a:r>
            <a:endParaRPr lang="en-US" sz="1961" spc="0" dirty="0">
              <a:solidFill>
                <a:srgbClr val="0078D3"/>
              </a:solidFill>
              <a:latin typeface="Segoe UI Semibold"/>
              <a:ea typeface="Segoe UI" pitchFamily="34" charset="0"/>
            </a:endParaRPr>
          </a:p>
          <a:p>
            <a:pPr marL="56025" algn="ctr" defTabSz="914236">
              <a:buSzTx/>
              <a:defRPr/>
            </a:pPr>
            <a:r>
              <a:rPr lang="en-US" sz="1569" spc="0" dirty="0">
                <a:latin typeface="Segoe UI"/>
                <a:ea typeface="+mn-lt"/>
                <a:cs typeface="Calibri" panose="020F0502020204030204"/>
              </a:rPr>
              <a:t>Create </a:t>
            </a:r>
            <a:r>
              <a:rPr lang="en-US" sz="1569" b="1" spc="0" dirty="0">
                <a:latin typeface="Segoe UI"/>
                <a:ea typeface="+mn-lt"/>
                <a:cs typeface="Calibri" panose="020F0502020204030204"/>
              </a:rPr>
              <a:t>actionable cloud adoption plan </a:t>
            </a:r>
            <a:r>
              <a:rPr lang="en-US" sz="1569" spc="0" dirty="0">
                <a:latin typeface="Segoe UI"/>
                <a:ea typeface="+mn-lt"/>
                <a:cs typeface="Calibri" panose="020F0502020204030204"/>
              </a:rPr>
              <a:t>aligned to the strategy</a:t>
            </a:r>
            <a:endParaRPr lang="en-US" sz="1569" spc="0" dirty="0">
              <a:latin typeface="Segoe UI"/>
              <a:ea typeface="+mn-lt"/>
              <a:cs typeface="Segoe UI"/>
            </a:endParaRPr>
          </a:p>
        </p:txBody>
      </p:sp>
      <p:sp>
        <p:nvSpPr>
          <p:cNvPr id="11" name="Content Placeholder 10">
            <a:extLst>
              <a:ext uri="{FF2B5EF4-FFF2-40B4-BE49-F238E27FC236}">
                <a16:creationId xmlns:a16="http://schemas.microsoft.com/office/drawing/2014/main" id="{860A1A22-C97D-497F-A54D-56754FB15876}"/>
              </a:ext>
            </a:extLst>
          </p:cNvPr>
          <p:cNvSpPr>
            <a:spLocks noGrp="1"/>
          </p:cNvSpPr>
          <p:nvPr>
            <p:ph sz="quarter" idx="4294967295"/>
          </p:nvPr>
        </p:nvSpPr>
        <p:spPr>
          <a:xfrm>
            <a:off x="6241519" y="2497703"/>
            <a:ext cx="2227340" cy="1225165"/>
          </a:xfrm>
        </p:spPr>
        <p:txBody>
          <a:bodyPr/>
          <a:lstStyle/>
          <a:p>
            <a:pPr marL="56025" algn="ctr" defTabSz="932125" fontAlgn="base">
              <a:lnSpc>
                <a:spcPct val="90000"/>
              </a:lnSpc>
              <a:spcBef>
                <a:spcPct val="0"/>
              </a:spcBef>
              <a:spcAft>
                <a:spcPts val="600"/>
              </a:spcAft>
              <a:buSzTx/>
              <a:defRPr/>
            </a:pPr>
            <a:r>
              <a:rPr lang="en-US" sz="1765" spc="0" dirty="0">
                <a:solidFill>
                  <a:srgbClr val="0078D3"/>
                </a:solidFill>
                <a:latin typeface="Segoe UI Semibold"/>
                <a:ea typeface="Segoe UI" pitchFamily="34" charset="0"/>
              </a:rPr>
              <a:t>Ready</a:t>
            </a:r>
            <a:endParaRPr lang="en-US" sz="1961" spc="0" dirty="0">
              <a:solidFill>
                <a:srgbClr val="0078D3"/>
              </a:solidFill>
              <a:latin typeface="Segoe UI Semibold"/>
              <a:ea typeface="Segoe UI" pitchFamily="34" charset="0"/>
            </a:endParaRPr>
          </a:p>
          <a:p>
            <a:pPr marL="56025" algn="ctr" defTabSz="914236">
              <a:buSzTx/>
              <a:defRPr/>
            </a:pPr>
            <a:r>
              <a:rPr lang="en-US" sz="1569" spc="0" dirty="0">
                <a:solidFill>
                  <a:srgbClr val="262626"/>
                </a:solidFill>
                <a:latin typeface="Segoe UI"/>
                <a:ea typeface="+mn-lt"/>
                <a:cs typeface="Calibri" panose="020F0502020204030204"/>
              </a:rPr>
              <a:t>Prepare cloud  environments with </a:t>
            </a:r>
            <a:r>
              <a:rPr lang="en-US" sz="1569" b="1" spc="0" dirty="0">
                <a:solidFill>
                  <a:srgbClr val="262626"/>
                </a:solidFill>
                <a:latin typeface="Segoe UI"/>
                <a:ea typeface="+mn-lt"/>
                <a:cs typeface="Calibri" panose="020F0502020204030204"/>
              </a:rPr>
              <a:t>Azure landing zones</a:t>
            </a:r>
            <a:endParaRPr lang="en-US" sz="1569" b="1" spc="0" dirty="0">
              <a:solidFill>
                <a:srgbClr val="262626"/>
              </a:solidFill>
              <a:latin typeface="Segoe UI"/>
              <a:ea typeface="+mn-lt"/>
              <a:cs typeface="Segoe UI"/>
            </a:endParaRPr>
          </a:p>
        </p:txBody>
      </p:sp>
      <p:sp>
        <p:nvSpPr>
          <p:cNvPr id="161" name="Rectangle 160">
            <a:extLst>
              <a:ext uri="{FF2B5EF4-FFF2-40B4-BE49-F238E27FC236}">
                <a16:creationId xmlns:a16="http://schemas.microsoft.com/office/drawing/2014/main" id="{2CCEC481-B773-43A5-AB46-BA8E31CB3587}"/>
              </a:ext>
            </a:extLst>
          </p:cNvPr>
          <p:cNvSpPr/>
          <p:nvPr/>
        </p:nvSpPr>
        <p:spPr bwMode="auto">
          <a:xfrm>
            <a:off x="6501600" y="3790607"/>
            <a:ext cx="1663004" cy="50442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0" rIns="179308" bIns="143446" numCol="1" spcCol="0" rtlCol="0" fromWordArt="0" anchor="t" anchorCtr="0" forceAA="0" compatLnSpc="1">
            <a:prstTxWarp prst="textNoShape">
              <a:avLst/>
            </a:prstTxWarp>
            <a:noAutofit/>
          </a:bodyPr>
          <a:lstStyle/>
          <a:p>
            <a:pPr algn="ctr" defTabSz="914289" fontAlgn="base">
              <a:spcBef>
                <a:spcPct val="0"/>
              </a:spcBef>
              <a:spcAft>
                <a:spcPct val="0"/>
              </a:spcAft>
            </a:pPr>
            <a:r>
              <a:rPr lang="en-US" sz="1569" dirty="0">
                <a:solidFill>
                  <a:srgbClr val="0078D3"/>
                </a:solidFill>
                <a:latin typeface="Segoe UI Semibold"/>
                <a:ea typeface="Segoe UI" pitchFamily="34" charset="0"/>
                <a:cs typeface="Segoe UI" pitchFamily="34" charset="0"/>
              </a:rPr>
              <a:t>Security is a critical design area here</a:t>
            </a:r>
            <a:endParaRPr lang="en-US" sz="1961" dirty="0">
              <a:solidFill>
                <a:srgbClr val="0078D3"/>
              </a:solidFill>
              <a:latin typeface="Segoe UI Semibold"/>
              <a:ea typeface="Segoe UI" pitchFamily="34" charset="0"/>
              <a:cs typeface="Segoe UI" pitchFamily="34" charset="0"/>
            </a:endParaRPr>
          </a:p>
        </p:txBody>
      </p:sp>
      <p:sp>
        <p:nvSpPr>
          <p:cNvPr id="14" name="Content Placeholder 13">
            <a:extLst>
              <a:ext uri="{FF2B5EF4-FFF2-40B4-BE49-F238E27FC236}">
                <a16:creationId xmlns:a16="http://schemas.microsoft.com/office/drawing/2014/main" id="{1AB7395A-692F-4990-AEE5-2D1C497F814A}"/>
              </a:ext>
            </a:extLst>
          </p:cNvPr>
          <p:cNvSpPr>
            <a:spLocks noGrp="1"/>
          </p:cNvSpPr>
          <p:nvPr>
            <p:ph sz="quarter" idx="4294967295"/>
          </p:nvPr>
        </p:nvSpPr>
        <p:spPr>
          <a:xfrm>
            <a:off x="9045725" y="2497702"/>
            <a:ext cx="2554748" cy="1234890"/>
          </a:xfrm>
        </p:spPr>
        <p:txBody>
          <a:bodyPr/>
          <a:lstStyle/>
          <a:p>
            <a:pPr marL="56025" algn="ctr" defTabSz="932125" fontAlgn="base">
              <a:lnSpc>
                <a:spcPct val="90000"/>
              </a:lnSpc>
              <a:spcBef>
                <a:spcPct val="0"/>
              </a:spcBef>
              <a:spcAft>
                <a:spcPts val="600"/>
              </a:spcAft>
              <a:buSzTx/>
              <a:defRPr/>
            </a:pPr>
            <a:r>
              <a:rPr lang="en-US" sz="1765" spc="0" dirty="0">
                <a:solidFill>
                  <a:srgbClr val="0078D3"/>
                </a:solidFill>
                <a:latin typeface="Segoe UI Semibold"/>
                <a:ea typeface="Segoe UI" pitchFamily="34" charset="0"/>
              </a:rPr>
              <a:t>Adopt</a:t>
            </a:r>
            <a:endParaRPr lang="en-US" sz="1961" spc="0" dirty="0">
              <a:solidFill>
                <a:srgbClr val="0078D3"/>
              </a:solidFill>
              <a:latin typeface="Segoe UI Semibold"/>
              <a:ea typeface="Segoe UI" pitchFamily="34" charset="0"/>
            </a:endParaRPr>
          </a:p>
          <a:p>
            <a:pPr marL="56025" algn="ctr" defTabSz="932125" fontAlgn="base">
              <a:lnSpc>
                <a:spcPct val="90000"/>
              </a:lnSpc>
              <a:spcBef>
                <a:spcPct val="0"/>
              </a:spcBef>
              <a:spcAft>
                <a:spcPts val="600"/>
              </a:spcAft>
              <a:buSzTx/>
              <a:defRPr/>
            </a:pPr>
            <a:r>
              <a:rPr lang="en-US" sz="1569" b="1" spc="0" dirty="0">
                <a:latin typeface="Segoe UI"/>
              </a:rPr>
              <a:t>Migrate</a:t>
            </a:r>
            <a:r>
              <a:rPr lang="en-US" sz="1569" spc="0" dirty="0">
                <a:latin typeface="Segoe UI"/>
              </a:rPr>
              <a:t> or </a:t>
            </a:r>
            <a:r>
              <a:rPr lang="en-US" sz="1569" b="1" spc="0" dirty="0">
                <a:latin typeface="Segoe UI"/>
              </a:rPr>
              <a:t>Innovate</a:t>
            </a:r>
          </a:p>
          <a:p>
            <a:pPr marL="56025" algn="ctr" defTabSz="932125" fontAlgn="base">
              <a:lnSpc>
                <a:spcPct val="90000"/>
              </a:lnSpc>
              <a:spcBef>
                <a:spcPct val="0"/>
              </a:spcBef>
              <a:spcAft>
                <a:spcPts val="600"/>
              </a:spcAft>
              <a:buSzTx/>
              <a:defRPr/>
            </a:pPr>
            <a:r>
              <a:rPr lang="en-US" sz="1569" spc="0" dirty="0">
                <a:latin typeface="Segoe UI"/>
                <a:ea typeface="+mn-lt"/>
                <a:cs typeface="Calibri" panose="020F0502020204030204"/>
              </a:rPr>
              <a:t>Design, build and </a:t>
            </a:r>
            <a:r>
              <a:rPr lang="en-US" sz="1569" b="1" spc="0" dirty="0">
                <a:latin typeface="Segoe UI"/>
                <a:ea typeface="+mn-lt"/>
                <a:cs typeface="Calibri" panose="020F0502020204030204"/>
              </a:rPr>
              <a:t>deploy workloads to Azure </a:t>
            </a:r>
          </a:p>
        </p:txBody>
      </p:sp>
      <p:sp>
        <p:nvSpPr>
          <p:cNvPr id="15" name="Content Placeholder 14">
            <a:extLst>
              <a:ext uri="{FF2B5EF4-FFF2-40B4-BE49-F238E27FC236}">
                <a16:creationId xmlns:a16="http://schemas.microsoft.com/office/drawing/2014/main" id="{F6D4307E-FD7E-41B0-AA3B-CE0355297062}"/>
              </a:ext>
            </a:extLst>
          </p:cNvPr>
          <p:cNvSpPr>
            <a:spLocks noGrp="1"/>
          </p:cNvSpPr>
          <p:nvPr>
            <p:ph sz="quarter" idx="4294967295"/>
          </p:nvPr>
        </p:nvSpPr>
        <p:spPr>
          <a:xfrm>
            <a:off x="1024831" y="4959423"/>
            <a:ext cx="2683392" cy="1152741"/>
          </a:xfrm>
        </p:spPr>
        <p:txBody>
          <a:bodyPr/>
          <a:lstStyle/>
          <a:p>
            <a:pPr algn="ctr" defTabSz="932125" fontAlgn="base">
              <a:lnSpc>
                <a:spcPct val="90000"/>
              </a:lnSpc>
              <a:spcBef>
                <a:spcPct val="0"/>
              </a:spcBef>
              <a:spcAft>
                <a:spcPts val="600"/>
              </a:spcAft>
              <a:buSzTx/>
              <a:defRPr/>
            </a:pPr>
            <a:r>
              <a:rPr lang="en-US" sz="1765" spc="0" dirty="0">
                <a:solidFill>
                  <a:srgbClr val="0078D3"/>
                </a:solidFill>
                <a:latin typeface="Segoe UI Semibold"/>
                <a:ea typeface="Segoe UI" pitchFamily="34" charset="0"/>
              </a:rPr>
              <a:t>Govern</a:t>
            </a:r>
            <a:endParaRPr lang="en-US" sz="1961" spc="0" dirty="0">
              <a:solidFill>
                <a:srgbClr val="0078D3"/>
              </a:solidFill>
              <a:latin typeface="Segoe UI Semibold"/>
              <a:ea typeface="Segoe UI" pitchFamily="34" charset="0"/>
            </a:endParaRPr>
          </a:p>
          <a:p>
            <a:pPr marL="56025" algn="ctr" defTabSz="932125" fontAlgn="base">
              <a:lnSpc>
                <a:spcPct val="90000"/>
              </a:lnSpc>
              <a:spcBef>
                <a:spcPct val="0"/>
              </a:spcBef>
              <a:spcAft>
                <a:spcPts val="600"/>
              </a:spcAft>
              <a:buSzTx/>
              <a:defRPr/>
            </a:pPr>
            <a:r>
              <a:rPr lang="en-US" sz="1569" b="1" spc="0" dirty="0">
                <a:latin typeface="Segoe UI"/>
                <a:ea typeface="+mn-lt"/>
                <a:cs typeface="Calibri" panose="020F0502020204030204"/>
              </a:rPr>
              <a:t>Automate governance baseline </a:t>
            </a:r>
            <a:r>
              <a:rPr lang="en-US" sz="1569" spc="0" dirty="0">
                <a:latin typeface="Segoe UI"/>
                <a:ea typeface="+mn-lt"/>
                <a:cs typeface="Calibri" panose="020F0502020204030204"/>
              </a:rPr>
              <a:t>and empower delegated responsibility</a:t>
            </a:r>
          </a:p>
        </p:txBody>
      </p:sp>
      <p:sp>
        <p:nvSpPr>
          <p:cNvPr id="162" name="Rectangle 161">
            <a:extLst>
              <a:ext uri="{FF2B5EF4-FFF2-40B4-BE49-F238E27FC236}">
                <a16:creationId xmlns:a16="http://schemas.microsoft.com/office/drawing/2014/main" id="{674B1385-A3DC-4BDD-8775-A395B78ED527}"/>
              </a:ext>
            </a:extLst>
          </p:cNvPr>
          <p:cNvSpPr/>
          <p:nvPr/>
        </p:nvSpPr>
        <p:spPr bwMode="auto">
          <a:xfrm>
            <a:off x="496210" y="6157611"/>
            <a:ext cx="3657641" cy="71350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0" rIns="179308" bIns="143446" numCol="1" spcCol="0" rtlCol="0" fromWordArt="0" anchor="t" anchorCtr="0" forceAA="0" compatLnSpc="1">
            <a:prstTxWarp prst="textNoShape">
              <a:avLst/>
            </a:prstTxWarp>
            <a:noAutofit/>
          </a:bodyPr>
          <a:lstStyle/>
          <a:p>
            <a:pPr algn="ctr" defTabSz="914289" fontAlgn="base">
              <a:spcBef>
                <a:spcPct val="0"/>
              </a:spcBef>
              <a:spcAft>
                <a:spcPct val="0"/>
              </a:spcAft>
            </a:pPr>
            <a:r>
              <a:rPr lang="en-US" sz="1569" dirty="0">
                <a:solidFill>
                  <a:srgbClr val="0078D3"/>
                </a:solidFill>
                <a:latin typeface="Segoe UI Semibold"/>
                <a:cs typeface="Segoe UI" pitchFamily="34" charset="0"/>
              </a:rPr>
              <a:t>Security is a discipline of </a:t>
            </a:r>
            <a:br>
              <a:rPr lang="en-US" sz="1569" dirty="0">
                <a:solidFill>
                  <a:srgbClr val="0078D3"/>
                </a:solidFill>
                <a:latin typeface="Segoe UI Semibold"/>
                <a:cs typeface="Segoe UI" pitchFamily="34" charset="0"/>
              </a:rPr>
            </a:br>
            <a:r>
              <a:rPr lang="en-US" sz="1569" dirty="0">
                <a:solidFill>
                  <a:srgbClr val="0078D3"/>
                </a:solidFill>
                <a:latin typeface="Segoe UI Semibold"/>
                <a:cs typeface="Segoe UI" pitchFamily="34" charset="0"/>
              </a:rPr>
              <a:t>governance &amp; automated guardrails</a:t>
            </a:r>
          </a:p>
        </p:txBody>
      </p:sp>
      <p:sp>
        <p:nvSpPr>
          <p:cNvPr id="16" name="Content Placeholder 15">
            <a:extLst>
              <a:ext uri="{FF2B5EF4-FFF2-40B4-BE49-F238E27FC236}">
                <a16:creationId xmlns:a16="http://schemas.microsoft.com/office/drawing/2014/main" id="{D1B1B049-0015-4311-AC0B-FFC96123B255}"/>
              </a:ext>
            </a:extLst>
          </p:cNvPr>
          <p:cNvSpPr>
            <a:spLocks noGrp="1"/>
          </p:cNvSpPr>
          <p:nvPr>
            <p:ph sz="quarter" idx="4294967295"/>
          </p:nvPr>
        </p:nvSpPr>
        <p:spPr>
          <a:xfrm>
            <a:off x="4235534" y="4959423"/>
            <a:ext cx="2288043" cy="1152741"/>
          </a:xfrm>
        </p:spPr>
        <p:txBody>
          <a:bodyPr/>
          <a:lstStyle/>
          <a:p>
            <a:pPr marL="56025" algn="ctr" defTabSz="932125" fontAlgn="base">
              <a:lnSpc>
                <a:spcPct val="90000"/>
              </a:lnSpc>
              <a:spcBef>
                <a:spcPct val="0"/>
              </a:spcBef>
              <a:spcAft>
                <a:spcPts val="600"/>
              </a:spcAft>
              <a:buSzTx/>
              <a:defRPr/>
            </a:pPr>
            <a:r>
              <a:rPr lang="en-US" sz="1765" spc="0" dirty="0">
                <a:solidFill>
                  <a:srgbClr val="0078D3"/>
                </a:solidFill>
                <a:latin typeface="Segoe UI Semibold"/>
                <a:ea typeface="Segoe UI" pitchFamily="34" charset="0"/>
              </a:rPr>
              <a:t>Manage</a:t>
            </a:r>
            <a:endParaRPr lang="en-US" sz="1961" spc="0" dirty="0">
              <a:solidFill>
                <a:srgbClr val="0078D3"/>
              </a:solidFill>
              <a:latin typeface="Segoe UI Semibold"/>
              <a:ea typeface="Segoe UI" pitchFamily="34" charset="0"/>
            </a:endParaRPr>
          </a:p>
          <a:p>
            <a:pPr marL="56025" algn="ctr" defTabSz="932125" fontAlgn="base">
              <a:lnSpc>
                <a:spcPct val="90000"/>
              </a:lnSpc>
              <a:spcBef>
                <a:spcPct val="0"/>
              </a:spcBef>
              <a:spcAft>
                <a:spcPts val="600"/>
              </a:spcAft>
              <a:buSzTx/>
              <a:defRPr/>
            </a:pPr>
            <a:r>
              <a:rPr lang="en-US" sz="1569" b="1" spc="0" dirty="0">
                <a:latin typeface="Segoe UI"/>
                <a:ea typeface="+mn-lt"/>
                <a:cs typeface="Calibri" panose="020F0502020204030204"/>
              </a:rPr>
              <a:t>Build operations baseline </a:t>
            </a:r>
            <a:r>
              <a:rPr lang="en-US" sz="1569" spc="0" dirty="0">
                <a:latin typeface="Segoe UI"/>
                <a:ea typeface="+mn-lt"/>
                <a:cs typeface="Calibri" panose="020F0502020204030204"/>
              </a:rPr>
              <a:t>and support enterprise operations</a:t>
            </a:r>
          </a:p>
        </p:txBody>
      </p:sp>
      <p:sp>
        <p:nvSpPr>
          <p:cNvPr id="163" name="Rectangle 162">
            <a:extLst>
              <a:ext uri="{FF2B5EF4-FFF2-40B4-BE49-F238E27FC236}">
                <a16:creationId xmlns:a16="http://schemas.microsoft.com/office/drawing/2014/main" id="{5EB074E4-1074-4FE0-A108-F048D29F7145}"/>
              </a:ext>
            </a:extLst>
          </p:cNvPr>
          <p:cNvSpPr/>
          <p:nvPr/>
        </p:nvSpPr>
        <p:spPr bwMode="auto">
          <a:xfrm>
            <a:off x="3740662" y="6157611"/>
            <a:ext cx="3242744" cy="71350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0" rIns="179308" bIns="143446" numCol="1" spcCol="0" rtlCol="0" fromWordArt="0" anchor="t" anchorCtr="0" forceAA="0" compatLnSpc="1">
            <a:prstTxWarp prst="textNoShape">
              <a:avLst/>
            </a:prstTxWarp>
            <a:noAutofit/>
          </a:bodyPr>
          <a:lstStyle/>
          <a:p>
            <a:pPr algn="ctr" defTabSz="914289" fontAlgn="base">
              <a:spcBef>
                <a:spcPct val="0"/>
              </a:spcBef>
              <a:spcAft>
                <a:spcPct val="0"/>
              </a:spcAft>
            </a:pPr>
            <a:r>
              <a:rPr lang="en-US" sz="1569" dirty="0">
                <a:solidFill>
                  <a:srgbClr val="0078D3"/>
                </a:solidFill>
                <a:latin typeface="Segoe UI Semibold"/>
                <a:cs typeface="Segoe UI" pitchFamily="34" charset="0"/>
              </a:rPr>
              <a:t>Security drives your operations baseline implementation</a:t>
            </a:r>
          </a:p>
        </p:txBody>
      </p:sp>
      <p:grpSp>
        <p:nvGrpSpPr>
          <p:cNvPr id="20" name="Group 19">
            <a:extLst>
              <a:ext uri="{FF2B5EF4-FFF2-40B4-BE49-F238E27FC236}">
                <a16:creationId xmlns:a16="http://schemas.microsoft.com/office/drawing/2014/main" id="{04D54B6A-1DA9-45B2-BE25-F10DC5304111}"/>
              </a:ext>
              <a:ext uri="{C183D7F6-B498-43B3-948B-1728B52AA6E4}">
                <adec:decorative xmlns:adec="http://schemas.microsoft.com/office/drawing/2017/decorative" val="1"/>
              </a:ext>
            </a:extLst>
          </p:cNvPr>
          <p:cNvGrpSpPr/>
          <p:nvPr/>
        </p:nvGrpSpPr>
        <p:grpSpPr>
          <a:xfrm>
            <a:off x="3944160" y="1673425"/>
            <a:ext cx="826619" cy="826619"/>
            <a:chOff x="3435958" y="2299143"/>
            <a:chExt cx="826631" cy="826631"/>
          </a:xfrm>
        </p:grpSpPr>
        <p:sp>
          <p:nvSpPr>
            <p:cNvPr id="101" name="Oval 100">
              <a:extLst>
                <a:ext uri="{FF2B5EF4-FFF2-40B4-BE49-F238E27FC236}">
                  <a16:creationId xmlns:a16="http://schemas.microsoft.com/office/drawing/2014/main" id="{3E06C1BF-C32F-48A9-9B8D-FD5BAAECFEC0}"/>
                </a:ext>
                <a:ext uri="{C183D7F6-B498-43B3-948B-1728B52AA6E4}">
                  <adec:decorative xmlns:adec="http://schemas.microsoft.com/office/drawing/2017/decorative" val="1"/>
                </a:ext>
              </a:extLst>
            </p:cNvPr>
            <p:cNvSpPr/>
            <p:nvPr/>
          </p:nvSpPr>
          <p:spPr bwMode="auto">
            <a:xfrm>
              <a:off x="3435958" y="2299143"/>
              <a:ext cx="826631" cy="826631"/>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5" name="Group 4">
              <a:extLst>
                <a:ext uri="{FF2B5EF4-FFF2-40B4-BE49-F238E27FC236}">
                  <a16:creationId xmlns:a16="http://schemas.microsoft.com/office/drawing/2014/main" id="{CA3437D8-20BE-4B80-921A-30F68F345520}"/>
                </a:ext>
              </a:extLst>
            </p:cNvPr>
            <p:cNvGrpSpPr/>
            <p:nvPr/>
          </p:nvGrpSpPr>
          <p:grpSpPr>
            <a:xfrm>
              <a:off x="3660318" y="2503062"/>
              <a:ext cx="337887" cy="418791"/>
              <a:chOff x="3706666" y="2724963"/>
              <a:chExt cx="344662" cy="427189"/>
            </a:xfrm>
          </p:grpSpPr>
          <p:sp>
            <p:nvSpPr>
              <p:cNvPr id="225" name="Freeform 88">
                <a:extLst>
                  <a:ext uri="{FF2B5EF4-FFF2-40B4-BE49-F238E27FC236}">
                    <a16:creationId xmlns:a16="http://schemas.microsoft.com/office/drawing/2014/main" id="{9090A10B-6193-4BF8-8476-D770A774EDBF}"/>
                  </a:ext>
                  <a:ext uri="{C183D7F6-B498-43B3-948B-1728B52AA6E4}">
                    <adec:decorative xmlns:adec="http://schemas.microsoft.com/office/drawing/2017/decorative" val="1"/>
                  </a:ext>
                </a:extLst>
              </p:cNvPr>
              <p:cNvSpPr>
                <a:spLocks/>
              </p:cNvSpPr>
              <p:nvPr/>
            </p:nvSpPr>
            <p:spPr bwMode="auto">
              <a:xfrm>
                <a:off x="3706666" y="2724963"/>
                <a:ext cx="344662" cy="427189"/>
              </a:xfrm>
              <a:custGeom>
                <a:avLst/>
                <a:gdLst>
                  <a:gd name="T0" fmla="*/ 52 w 142"/>
                  <a:gd name="T1" fmla="*/ 0 h 176"/>
                  <a:gd name="T2" fmla="*/ 0 w 142"/>
                  <a:gd name="T3" fmla="*/ 52 h 176"/>
                  <a:gd name="T4" fmla="*/ 0 w 142"/>
                  <a:gd name="T5" fmla="*/ 176 h 176"/>
                  <a:gd name="T6" fmla="*/ 142 w 142"/>
                  <a:gd name="T7" fmla="*/ 176 h 176"/>
                  <a:gd name="T8" fmla="*/ 142 w 142"/>
                  <a:gd name="T9" fmla="*/ 0 h 176"/>
                  <a:gd name="T10" fmla="*/ 52 w 142"/>
                  <a:gd name="T11" fmla="*/ 0 h 176"/>
                </a:gdLst>
                <a:ahLst/>
                <a:cxnLst>
                  <a:cxn ang="0">
                    <a:pos x="T0" y="T1"/>
                  </a:cxn>
                  <a:cxn ang="0">
                    <a:pos x="T2" y="T3"/>
                  </a:cxn>
                  <a:cxn ang="0">
                    <a:pos x="T4" y="T5"/>
                  </a:cxn>
                  <a:cxn ang="0">
                    <a:pos x="T6" y="T7"/>
                  </a:cxn>
                  <a:cxn ang="0">
                    <a:pos x="T8" y="T9"/>
                  </a:cxn>
                  <a:cxn ang="0">
                    <a:pos x="T10" y="T11"/>
                  </a:cxn>
                </a:cxnLst>
                <a:rect l="0" t="0" r="r" b="b"/>
                <a:pathLst>
                  <a:path w="142" h="176">
                    <a:moveTo>
                      <a:pt x="52" y="0"/>
                    </a:moveTo>
                    <a:lnTo>
                      <a:pt x="0" y="52"/>
                    </a:lnTo>
                    <a:lnTo>
                      <a:pt x="0" y="176"/>
                    </a:lnTo>
                    <a:lnTo>
                      <a:pt x="142" y="176"/>
                    </a:lnTo>
                    <a:lnTo>
                      <a:pt x="142" y="0"/>
                    </a:lnTo>
                    <a:lnTo>
                      <a:pt x="52"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26" name="Freeform 89">
                <a:extLst>
                  <a:ext uri="{FF2B5EF4-FFF2-40B4-BE49-F238E27FC236}">
                    <a16:creationId xmlns:a16="http://schemas.microsoft.com/office/drawing/2014/main" id="{C1178AD2-E8D5-4806-ABEA-2CC2F7F53504}"/>
                  </a:ext>
                  <a:ext uri="{C183D7F6-B498-43B3-948B-1728B52AA6E4}">
                    <adec:decorative xmlns:adec="http://schemas.microsoft.com/office/drawing/2017/decorative" val="1"/>
                  </a:ext>
                </a:extLst>
              </p:cNvPr>
              <p:cNvSpPr>
                <a:spLocks/>
              </p:cNvSpPr>
              <p:nvPr/>
            </p:nvSpPr>
            <p:spPr bwMode="auto">
              <a:xfrm>
                <a:off x="3706666" y="2724963"/>
                <a:ext cx="126214" cy="126215"/>
              </a:xfrm>
              <a:custGeom>
                <a:avLst/>
                <a:gdLst>
                  <a:gd name="T0" fmla="*/ 52 w 52"/>
                  <a:gd name="T1" fmla="*/ 52 h 52"/>
                  <a:gd name="T2" fmla="*/ 0 w 52"/>
                  <a:gd name="T3" fmla="*/ 52 h 52"/>
                  <a:gd name="T4" fmla="*/ 52 w 52"/>
                  <a:gd name="T5" fmla="*/ 0 h 52"/>
                  <a:gd name="T6" fmla="*/ 52 w 52"/>
                  <a:gd name="T7" fmla="*/ 0 h 52"/>
                  <a:gd name="T8" fmla="*/ 52 w 52"/>
                  <a:gd name="T9" fmla="*/ 52 h 52"/>
                </a:gdLst>
                <a:ahLst/>
                <a:cxnLst>
                  <a:cxn ang="0">
                    <a:pos x="T0" y="T1"/>
                  </a:cxn>
                  <a:cxn ang="0">
                    <a:pos x="T2" y="T3"/>
                  </a:cxn>
                  <a:cxn ang="0">
                    <a:pos x="T4" y="T5"/>
                  </a:cxn>
                  <a:cxn ang="0">
                    <a:pos x="T6" y="T7"/>
                  </a:cxn>
                  <a:cxn ang="0">
                    <a:pos x="T8" y="T9"/>
                  </a:cxn>
                </a:cxnLst>
                <a:rect l="0" t="0" r="r" b="b"/>
                <a:pathLst>
                  <a:path w="52" h="52">
                    <a:moveTo>
                      <a:pt x="52" y="52"/>
                    </a:moveTo>
                    <a:lnTo>
                      <a:pt x="0" y="52"/>
                    </a:lnTo>
                    <a:lnTo>
                      <a:pt x="52" y="0"/>
                    </a:lnTo>
                    <a:lnTo>
                      <a:pt x="52" y="0"/>
                    </a:lnTo>
                    <a:lnTo>
                      <a:pt x="52" y="52"/>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27" name="Line 90">
                <a:extLst>
                  <a:ext uri="{FF2B5EF4-FFF2-40B4-BE49-F238E27FC236}">
                    <a16:creationId xmlns:a16="http://schemas.microsoft.com/office/drawing/2014/main" id="{D71D1268-FF75-4ACA-870E-26C9F33440C8}"/>
                  </a:ext>
                  <a:ext uri="{C183D7F6-B498-43B3-948B-1728B52AA6E4}">
                    <adec:decorative xmlns:adec="http://schemas.microsoft.com/office/drawing/2017/decorative" val="1"/>
                  </a:ext>
                </a:extLst>
              </p:cNvPr>
              <p:cNvSpPr>
                <a:spLocks noChangeShapeType="1"/>
              </p:cNvSpPr>
              <p:nvPr/>
            </p:nvSpPr>
            <p:spPr bwMode="auto">
              <a:xfrm>
                <a:off x="3796472" y="2948266"/>
                <a:ext cx="16262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28" name="Line 91">
                <a:extLst>
                  <a:ext uri="{FF2B5EF4-FFF2-40B4-BE49-F238E27FC236}">
                    <a16:creationId xmlns:a16="http://schemas.microsoft.com/office/drawing/2014/main" id="{B82738C3-1753-4AFF-BC4B-911EB5EA75B5}"/>
                  </a:ext>
                  <a:ext uri="{C183D7F6-B498-43B3-948B-1728B52AA6E4}">
                    <adec:decorative xmlns:adec="http://schemas.microsoft.com/office/drawing/2017/decorative" val="1"/>
                  </a:ext>
                </a:extLst>
              </p:cNvPr>
              <p:cNvSpPr>
                <a:spLocks noChangeShapeType="1"/>
              </p:cNvSpPr>
              <p:nvPr/>
            </p:nvSpPr>
            <p:spPr bwMode="auto">
              <a:xfrm>
                <a:off x="3796472" y="3030791"/>
                <a:ext cx="162623" cy="0"/>
              </a:xfrm>
              <a:prstGeom prst="line">
                <a:avLst/>
              </a:prstGeom>
              <a:noFill/>
              <a:ln w="17463"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grpSp>
      </p:grpSp>
      <p:grpSp>
        <p:nvGrpSpPr>
          <p:cNvPr id="27" name="Group 26">
            <a:extLst>
              <a:ext uri="{FF2B5EF4-FFF2-40B4-BE49-F238E27FC236}">
                <a16:creationId xmlns:a16="http://schemas.microsoft.com/office/drawing/2014/main" id="{7C7C8E7D-5613-46DE-9FC8-00C3064E41E8}"/>
              </a:ext>
              <a:ext uri="{C183D7F6-B498-43B3-948B-1728B52AA6E4}">
                <adec:decorative xmlns:adec="http://schemas.microsoft.com/office/drawing/2017/decorative" val="1"/>
              </a:ext>
            </a:extLst>
          </p:cNvPr>
          <p:cNvGrpSpPr/>
          <p:nvPr/>
        </p:nvGrpSpPr>
        <p:grpSpPr>
          <a:xfrm>
            <a:off x="4705905" y="2662887"/>
            <a:ext cx="2045696" cy="108754"/>
            <a:chOff x="4154573" y="3409885"/>
            <a:chExt cx="2086746" cy="108756"/>
          </a:xfrm>
        </p:grpSpPr>
        <p:cxnSp>
          <p:nvCxnSpPr>
            <p:cNvPr id="220" name="Straight Connector 219">
              <a:extLst>
                <a:ext uri="{FF2B5EF4-FFF2-40B4-BE49-F238E27FC236}">
                  <a16:creationId xmlns:a16="http://schemas.microsoft.com/office/drawing/2014/main" id="{4B12FE2D-66D4-4645-822E-BBC46B586BB3}"/>
                </a:ext>
                <a:ext uri="{C183D7F6-B498-43B3-948B-1728B52AA6E4}">
                  <adec:decorative xmlns:adec="http://schemas.microsoft.com/office/drawing/2017/decorative" val="1"/>
                </a:ext>
              </a:extLst>
            </p:cNvPr>
            <p:cNvCxnSpPr>
              <a:cxnSpLocks/>
            </p:cNvCxnSpPr>
            <p:nvPr/>
          </p:nvCxnSpPr>
          <p:spPr>
            <a:xfrm>
              <a:off x="4154573" y="3464263"/>
              <a:ext cx="2086746"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21" name="Rectangle 34">
              <a:extLst>
                <a:ext uri="{FF2B5EF4-FFF2-40B4-BE49-F238E27FC236}">
                  <a16:creationId xmlns:a16="http://schemas.microsoft.com/office/drawing/2014/main" id="{481031D8-3B80-4C98-893E-C6CAF2FE4DC0}"/>
                </a:ext>
                <a:ext uri="{C183D7F6-B498-43B3-948B-1728B52AA6E4}">
                  <adec:decorative xmlns:adec="http://schemas.microsoft.com/office/drawing/2017/decorative" val="1"/>
                </a:ext>
              </a:extLst>
            </p:cNvPr>
            <p:cNvSpPr/>
            <p:nvPr/>
          </p:nvSpPr>
          <p:spPr bwMode="auto">
            <a:xfrm rot="8100000">
              <a:off x="6122511" y="3409885"/>
              <a:ext cx="107718" cy="108756"/>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26" tIns="146261" rIns="182826" bIns="146261" numCol="1" spcCol="0" rtlCol="0" fromWordArt="0" anchor="t" anchorCtr="0" forceAA="0" compatLnSpc="1">
              <a:prstTxWarp prst="textNoShape">
                <a:avLst/>
              </a:prstTxWarp>
              <a:noAutofit/>
            </a:bodyPr>
            <a:lstStyle/>
            <a:p>
              <a:pPr defTabSz="932125" fontAlgn="base">
                <a:spcBef>
                  <a:spcPct val="0"/>
                </a:spcBef>
                <a:spcAft>
                  <a:spcPct val="0"/>
                </a:spcAft>
                <a:defRPr/>
              </a:pPr>
              <a:endParaRPr lang="en-US" sz="2000">
                <a:solidFill>
                  <a:srgbClr val="FFFFFF"/>
                </a:solidFill>
                <a:latin typeface="Segoe UI"/>
                <a:ea typeface="Segoe UI" pitchFamily="34" charset="0"/>
                <a:cs typeface="Segoe UI" pitchFamily="34" charset="0"/>
              </a:endParaRPr>
            </a:p>
          </p:txBody>
        </p:sp>
      </p:grpSp>
      <p:grpSp>
        <p:nvGrpSpPr>
          <p:cNvPr id="21" name="Group 20">
            <a:extLst>
              <a:ext uri="{FF2B5EF4-FFF2-40B4-BE49-F238E27FC236}">
                <a16:creationId xmlns:a16="http://schemas.microsoft.com/office/drawing/2014/main" id="{D59537A8-4173-4CFF-BA84-1F5F7180E9F0}"/>
              </a:ext>
              <a:ext uri="{C183D7F6-B498-43B3-948B-1728B52AA6E4}">
                <adec:decorative xmlns:adec="http://schemas.microsoft.com/office/drawing/2017/decorative" val="1"/>
              </a:ext>
            </a:extLst>
          </p:cNvPr>
          <p:cNvGrpSpPr/>
          <p:nvPr/>
        </p:nvGrpSpPr>
        <p:grpSpPr>
          <a:xfrm>
            <a:off x="6937963" y="1673425"/>
            <a:ext cx="826619" cy="826619"/>
            <a:chOff x="6312492" y="2299143"/>
            <a:chExt cx="826631" cy="826631"/>
          </a:xfrm>
        </p:grpSpPr>
        <p:sp>
          <p:nvSpPr>
            <p:cNvPr id="104" name="Oval 103">
              <a:extLst>
                <a:ext uri="{FF2B5EF4-FFF2-40B4-BE49-F238E27FC236}">
                  <a16:creationId xmlns:a16="http://schemas.microsoft.com/office/drawing/2014/main" id="{A0A5D79E-47AA-4D03-AC4E-D5DFF104B4A7}"/>
                </a:ext>
                <a:ext uri="{C183D7F6-B498-43B3-948B-1728B52AA6E4}">
                  <adec:decorative xmlns:adec="http://schemas.microsoft.com/office/drawing/2017/decorative" val="1"/>
                </a:ext>
              </a:extLst>
            </p:cNvPr>
            <p:cNvSpPr/>
            <p:nvPr/>
          </p:nvSpPr>
          <p:spPr bwMode="auto">
            <a:xfrm>
              <a:off x="6312492" y="2299143"/>
              <a:ext cx="826631" cy="826631"/>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6" name="Group 5">
              <a:extLst>
                <a:ext uri="{FF2B5EF4-FFF2-40B4-BE49-F238E27FC236}">
                  <a16:creationId xmlns:a16="http://schemas.microsoft.com/office/drawing/2014/main" id="{06E758C5-CE85-4A7C-9D45-D8DCAAE93BCE}"/>
                </a:ext>
              </a:extLst>
            </p:cNvPr>
            <p:cNvGrpSpPr/>
            <p:nvPr/>
          </p:nvGrpSpPr>
          <p:grpSpPr>
            <a:xfrm>
              <a:off x="6486663" y="2475658"/>
              <a:ext cx="477474" cy="475820"/>
              <a:chOff x="6485890" y="2692506"/>
              <a:chExt cx="487048" cy="485361"/>
            </a:xfrm>
          </p:grpSpPr>
          <p:sp>
            <p:nvSpPr>
              <p:cNvPr id="230" name="AutoShape 151">
                <a:extLst>
                  <a:ext uri="{FF2B5EF4-FFF2-40B4-BE49-F238E27FC236}">
                    <a16:creationId xmlns:a16="http://schemas.microsoft.com/office/drawing/2014/main" id="{3125C1AE-68F8-4C8F-9F3B-45558688345C}"/>
                  </a:ext>
                  <a:ext uri="{C183D7F6-B498-43B3-948B-1728B52AA6E4}">
                    <adec:decorative xmlns:adec="http://schemas.microsoft.com/office/drawing/2017/decorative" val="1"/>
                  </a:ext>
                </a:extLst>
              </p:cNvPr>
              <p:cNvSpPr>
                <a:spLocks noChangeAspect="1" noChangeArrowheads="1" noTextEdit="1"/>
              </p:cNvSpPr>
              <p:nvPr/>
            </p:nvSpPr>
            <p:spPr bwMode="auto">
              <a:xfrm>
                <a:off x="6485890" y="2692506"/>
                <a:ext cx="487048" cy="485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1" name="Oval 153">
                <a:extLst>
                  <a:ext uri="{FF2B5EF4-FFF2-40B4-BE49-F238E27FC236}">
                    <a16:creationId xmlns:a16="http://schemas.microsoft.com/office/drawing/2014/main" id="{9C1ADD05-C62A-43B6-8026-DCA813F93949}"/>
                  </a:ext>
                  <a:ext uri="{C183D7F6-B498-43B3-948B-1728B52AA6E4}">
                    <adec:decorative xmlns:adec="http://schemas.microsoft.com/office/drawing/2017/decorative" val="1"/>
                  </a:ext>
                </a:extLst>
              </p:cNvPr>
              <p:cNvSpPr>
                <a:spLocks noChangeArrowheads="1"/>
              </p:cNvSpPr>
              <p:nvPr/>
            </p:nvSpPr>
            <p:spPr bwMode="auto">
              <a:xfrm>
                <a:off x="6575210" y="2778455"/>
                <a:ext cx="311778" cy="311777"/>
              </a:xfrm>
              <a:prstGeom prst="ellipse">
                <a:avLst/>
              </a:pr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2" name="Freeform 154">
                <a:extLst>
                  <a:ext uri="{FF2B5EF4-FFF2-40B4-BE49-F238E27FC236}">
                    <a16:creationId xmlns:a16="http://schemas.microsoft.com/office/drawing/2014/main" id="{D7D352D5-B063-458B-BE3D-2C2F74643621}"/>
                  </a:ext>
                  <a:ext uri="{C183D7F6-B498-43B3-948B-1728B52AA6E4}">
                    <adec:decorative xmlns:adec="http://schemas.microsoft.com/office/drawing/2017/decorative" val="1"/>
                  </a:ext>
                </a:extLst>
              </p:cNvPr>
              <p:cNvSpPr>
                <a:spLocks/>
              </p:cNvSpPr>
              <p:nvPr/>
            </p:nvSpPr>
            <p:spPr bwMode="auto">
              <a:xfrm>
                <a:off x="6632510" y="2859349"/>
                <a:ext cx="185382" cy="151675"/>
              </a:xfrm>
              <a:custGeom>
                <a:avLst/>
                <a:gdLst>
                  <a:gd name="T0" fmla="*/ 110 w 110"/>
                  <a:gd name="T1" fmla="*/ 12 h 90"/>
                  <a:gd name="T2" fmla="*/ 98 w 110"/>
                  <a:gd name="T3" fmla="*/ 0 h 90"/>
                  <a:gd name="T4" fmla="*/ 33 w 110"/>
                  <a:gd name="T5" fmla="*/ 65 h 90"/>
                  <a:gd name="T6" fmla="*/ 14 w 110"/>
                  <a:gd name="T7" fmla="*/ 45 h 90"/>
                  <a:gd name="T8" fmla="*/ 0 w 110"/>
                  <a:gd name="T9" fmla="*/ 57 h 90"/>
                  <a:gd name="T10" fmla="*/ 33 w 110"/>
                  <a:gd name="T11" fmla="*/ 90 h 90"/>
                  <a:gd name="T12" fmla="*/ 110 w 110"/>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0" h="90">
                    <a:moveTo>
                      <a:pt x="110" y="12"/>
                    </a:moveTo>
                    <a:lnTo>
                      <a:pt x="98" y="0"/>
                    </a:lnTo>
                    <a:lnTo>
                      <a:pt x="33" y="65"/>
                    </a:lnTo>
                    <a:lnTo>
                      <a:pt x="14" y="45"/>
                    </a:lnTo>
                    <a:lnTo>
                      <a:pt x="0" y="57"/>
                    </a:lnTo>
                    <a:lnTo>
                      <a:pt x="33" y="90"/>
                    </a:lnTo>
                    <a:lnTo>
                      <a:pt x="110" y="12"/>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3" name="Freeform 155">
                <a:extLst>
                  <a:ext uri="{FF2B5EF4-FFF2-40B4-BE49-F238E27FC236}">
                    <a16:creationId xmlns:a16="http://schemas.microsoft.com/office/drawing/2014/main" id="{2DE76BC6-F3FE-451B-A56F-AADEE484277B}"/>
                  </a:ext>
                  <a:ext uri="{C183D7F6-B498-43B3-948B-1728B52AA6E4}">
                    <adec:decorative xmlns:adec="http://schemas.microsoft.com/office/drawing/2017/decorative" val="1"/>
                  </a:ext>
                </a:extLst>
              </p:cNvPr>
              <p:cNvSpPr>
                <a:spLocks/>
              </p:cNvSpPr>
              <p:nvPr/>
            </p:nvSpPr>
            <p:spPr bwMode="auto">
              <a:xfrm>
                <a:off x="6873506" y="2948669"/>
                <a:ext cx="99432" cy="148305"/>
              </a:xfrm>
              <a:custGeom>
                <a:avLst/>
                <a:gdLst>
                  <a:gd name="T0" fmla="*/ 14 w 39"/>
                  <a:gd name="T1" fmla="*/ 59 h 59"/>
                  <a:gd name="T2" fmla="*/ 39 w 39"/>
                  <a:gd name="T3" fmla="*/ 0 h 59"/>
                  <a:gd name="T4" fmla="*/ 19 w 39"/>
                  <a:gd name="T5" fmla="*/ 0 h 59"/>
                  <a:gd name="T6" fmla="*/ 0 w 39"/>
                  <a:gd name="T7" fmla="*/ 45 h 59"/>
                  <a:gd name="T8" fmla="*/ 14 w 39"/>
                  <a:gd name="T9" fmla="*/ 59 h 59"/>
                </a:gdLst>
                <a:ahLst/>
                <a:cxnLst>
                  <a:cxn ang="0">
                    <a:pos x="T0" y="T1"/>
                  </a:cxn>
                  <a:cxn ang="0">
                    <a:pos x="T2" y="T3"/>
                  </a:cxn>
                  <a:cxn ang="0">
                    <a:pos x="T4" y="T5"/>
                  </a:cxn>
                  <a:cxn ang="0">
                    <a:pos x="T6" y="T7"/>
                  </a:cxn>
                  <a:cxn ang="0">
                    <a:pos x="T8" y="T9"/>
                  </a:cxn>
                </a:cxnLst>
                <a:rect l="0" t="0" r="r" b="b"/>
                <a:pathLst>
                  <a:path w="39" h="59">
                    <a:moveTo>
                      <a:pt x="14" y="59"/>
                    </a:moveTo>
                    <a:cubicBezTo>
                      <a:pt x="28" y="43"/>
                      <a:pt x="37" y="23"/>
                      <a:pt x="39" y="0"/>
                    </a:cubicBezTo>
                    <a:cubicBezTo>
                      <a:pt x="19" y="0"/>
                      <a:pt x="19" y="0"/>
                      <a:pt x="19" y="0"/>
                    </a:cubicBezTo>
                    <a:cubicBezTo>
                      <a:pt x="18" y="17"/>
                      <a:pt x="11" y="33"/>
                      <a:pt x="0" y="45"/>
                    </a:cubicBezTo>
                    <a:lnTo>
                      <a:pt x="14" y="5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4" name="Freeform 156">
                <a:extLst>
                  <a:ext uri="{FF2B5EF4-FFF2-40B4-BE49-F238E27FC236}">
                    <a16:creationId xmlns:a16="http://schemas.microsoft.com/office/drawing/2014/main" id="{96EBE8DB-EF9B-41B3-B4DE-B3D9C26B78E0}"/>
                  </a:ext>
                  <a:ext uri="{C183D7F6-B498-43B3-948B-1728B52AA6E4}">
                    <adec:decorative xmlns:adec="http://schemas.microsoft.com/office/drawing/2017/decorative" val="1"/>
                  </a:ext>
                </a:extLst>
              </p:cNvPr>
              <p:cNvSpPr>
                <a:spLocks/>
              </p:cNvSpPr>
              <p:nvPr/>
            </p:nvSpPr>
            <p:spPr bwMode="auto">
              <a:xfrm>
                <a:off x="6485890" y="2773400"/>
                <a:ext cx="99432" cy="149990"/>
              </a:xfrm>
              <a:custGeom>
                <a:avLst/>
                <a:gdLst>
                  <a:gd name="T0" fmla="*/ 25 w 39"/>
                  <a:gd name="T1" fmla="*/ 0 h 59"/>
                  <a:gd name="T2" fmla="*/ 0 w 39"/>
                  <a:gd name="T3" fmla="*/ 59 h 59"/>
                  <a:gd name="T4" fmla="*/ 21 w 39"/>
                  <a:gd name="T5" fmla="*/ 59 h 59"/>
                  <a:gd name="T6" fmla="*/ 39 w 39"/>
                  <a:gd name="T7" fmla="*/ 14 h 59"/>
                  <a:gd name="T8" fmla="*/ 25 w 39"/>
                  <a:gd name="T9" fmla="*/ 0 h 59"/>
                </a:gdLst>
                <a:ahLst/>
                <a:cxnLst>
                  <a:cxn ang="0">
                    <a:pos x="T0" y="T1"/>
                  </a:cxn>
                  <a:cxn ang="0">
                    <a:pos x="T2" y="T3"/>
                  </a:cxn>
                  <a:cxn ang="0">
                    <a:pos x="T4" y="T5"/>
                  </a:cxn>
                  <a:cxn ang="0">
                    <a:pos x="T6" y="T7"/>
                  </a:cxn>
                  <a:cxn ang="0">
                    <a:pos x="T8" y="T9"/>
                  </a:cxn>
                </a:cxnLst>
                <a:rect l="0" t="0" r="r" b="b"/>
                <a:pathLst>
                  <a:path w="39" h="59">
                    <a:moveTo>
                      <a:pt x="25" y="0"/>
                    </a:moveTo>
                    <a:cubicBezTo>
                      <a:pt x="10" y="16"/>
                      <a:pt x="1" y="36"/>
                      <a:pt x="0" y="59"/>
                    </a:cubicBezTo>
                    <a:cubicBezTo>
                      <a:pt x="21" y="59"/>
                      <a:pt x="21" y="59"/>
                      <a:pt x="21" y="59"/>
                    </a:cubicBezTo>
                    <a:cubicBezTo>
                      <a:pt x="22" y="42"/>
                      <a:pt x="29" y="27"/>
                      <a:pt x="39" y="14"/>
                    </a:cubicBezTo>
                    <a:lnTo>
                      <a:pt x="25"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5" name="Freeform 157">
                <a:extLst>
                  <a:ext uri="{FF2B5EF4-FFF2-40B4-BE49-F238E27FC236}">
                    <a16:creationId xmlns:a16="http://schemas.microsoft.com/office/drawing/2014/main" id="{AB451BEC-E5A2-4D0B-98CA-E900505D4C6A}"/>
                  </a:ext>
                  <a:ext uri="{C183D7F6-B498-43B3-948B-1728B52AA6E4}">
                    <adec:decorative xmlns:adec="http://schemas.microsoft.com/office/drawing/2017/decorative" val="1"/>
                  </a:ext>
                </a:extLst>
              </p:cNvPr>
              <p:cNvSpPr>
                <a:spLocks/>
              </p:cNvSpPr>
              <p:nvPr/>
            </p:nvSpPr>
            <p:spPr bwMode="auto">
              <a:xfrm>
                <a:off x="6566784" y="3080121"/>
                <a:ext cx="149991" cy="97746"/>
              </a:xfrm>
              <a:custGeom>
                <a:avLst/>
                <a:gdLst>
                  <a:gd name="T0" fmla="*/ 0 w 59"/>
                  <a:gd name="T1" fmla="*/ 15 h 39"/>
                  <a:gd name="T2" fmla="*/ 59 w 59"/>
                  <a:gd name="T3" fmla="*/ 39 h 39"/>
                  <a:gd name="T4" fmla="*/ 59 w 59"/>
                  <a:gd name="T5" fmla="*/ 19 h 39"/>
                  <a:gd name="T6" fmla="*/ 14 w 59"/>
                  <a:gd name="T7" fmla="*/ 0 h 39"/>
                  <a:gd name="T8" fmla="*/ 0 w 59"/>
                  <a:gd name="T9" fmla="*/ 15 h 39"/>
                </a:gdLst>
                <a:ahLst/>
                <a:cxnLst>
                  <a:cxn ang="0">
                    <a:pos x="T0" y="T1"/>
                  </a:cxn>
                  <a:cxn ang="0">
                    <a:pos x="T2" y="T3"/>
                  </a:cxn>
                  <a:cxn ang="0">
                    <a:pos x="T4" y="T5"/>
                  </a:cxn>
                  <a:cxn ang="0">
                    <a:pos x="T6" y="T7"/>
                  </a:cxn>
                  <a:cxn ang="0">
                    <a:pos x="T8" y="T9"/>
                  </a:cxn>
                </a:cxnLst>
                <a:rect l="0" t="0" r="r" b="b"/>
                <a:pathLst>
                  <a:path w="59" h="39">
                    <a:moveTo>
                      <a:pt x="0" y="15"/>
                    </a:moveTo>
                    <a:cubicBezTo>
                      <a:pt x="16" y="29"/>
                      <a:pt x="36" y="38"/>
                      <a:pt x="59" y="39"/>
                    </a:cubicBezTo>
                    <a:cubicBezTo>
                      <a:pt x="59" y="19"/>
                      <a:pt x="59" y="19"/>
                      <a:pt x="59" y="19"/>
                    </a:cubicBezTo>
                    <a:cubicBezTo>
                      <a:pt x="42" y="18"/>
                      <a:pt x="26" y="11"/>
                      <a:pt x="14" y="0"/>
                    </a:cubicBezTo>
                    <a:lnTo>
                      <a:pt x="0" y="15"/>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6" name="Freeform 158">
                <a:extLst>
                  <a:ext uri="{FF2B5EF4-FFF2-40B4-BE49-F238E27FC236}">
                    <a16:creationId xmlns:a16="http://schemas.microsoft.com/office/drawing/2014/main" id="{008E3E85-0664-4A47-B4B1-797050925BDE}"/>
                  </a:ext>
                  <a:ext uri="{C183D7F6-B498-43B3-948B-1728B52AA6E4}">
                    <adec:decorative xmlns:adec="http://schemas.microsoft.com/office/drawing/2017/decorative" val="1"/>
                  </a:ext>
                </a:extLst>
              </p:cNvPr>
              <p:cNvSpPr>
                <a:spLocks/>
              </p:cNvSpPr>
              <p:nvPr/>
            </p:nvSpPr>
            <p:spPr bwMode="auto">
              <a:xfrm>
                <a:off x="6485890" y="2948669"/>
                <a:ext cx="99432" cy="148305"/>
              </a:xfrm>
              <a:custGeom>
                <a:avLst/>
                <a:gdLst>
                  <a:gd name="T0" fmla="*/ 0 w 39"/>
                  <a:gd name="T1" fmla="*/ 0 h 59"/>
                  <a:gd name="T2" fmla="*/ 25 w 39"/>
                  <a:gd name="T3" fmla="*/ 59 h 59"/>
                  <a:gd name="T4" fmla="*/ 39 w 39"/>
                  <a:gd name="T5" fmla="*/ 45 h 59"/>
                  <a:gd name="T6" fmla="*/ 21 w 39"/>
                  <a:gd name="T7" fmla="*/ 0 h 59"/>
                  <a:gd name="T8" fmla="*/ 0 w 39"/>
                  <a:gd name="T9" fmla="*/ 0 h 59"/>
                </a:gdLst>
                <a:ahLst/>
                <a:cxnLst>
                  <a:cxn ang="0">
                    <a:pos x="T0" y="T1"/>
                  </a:cxn>
                  <a:cxn ang="0">
                    <a:pos x="T2" y="T3"/>
                  </a:cxn>
                  <a:cxn ang="0">
                    <a:pos x="T4" y="T5"/>
                  </a:cxn>
                  <a:cxn ang="0">
                    <a:pos x="T6" y="T7"/>
                  </a:cxn>
                  <a:cxn ang="0">
                    <a:pos x="T8" y="T9"/>
                  </a:cxn>
                </a:cxnLst>
                <a:rect l="0" t="0" r="r" b="b"/>
                <a:pathLst>
                  <a:path w="39" h="59">
                    <a:moveTo>
                      <a:pt x="0" y="0"/>
                    </a:moveTo>
                    <a:cubicBezTo>
                      <a:pt x="1" y="23"/>
                      <a:pt x="10" y="44"/>
                      <a:pt x="25" y="59"/>
                    </a:cubicBezTo>
                    <a:cubicBezTo>
                      <a:pt x="39" y="45"/>
                      <a:pt x="39" y="45"/>
                      <a:pt x="39" y="45"/>
                    </a:cubicBezTo>
                    <a:cubicBezTo>
                      <a:pt x="28" y="33"/>
                      <a:pt x="22" y="17"/>
                      <a:pt x="21" y="0"/>
                    </a:cubicBezTo>
                    <a:lnTo>
                      <a:pt x="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7" name="Freeform 159">
                <a:extLst>
                  <a:ext uri="{FF2B5EF4-FFF2-40B4-BE49-F238E27FC236}">
                    <a16:creationId xmlns:a16="http://schemas.microsoft.com/office/drawing/2014/main" id="{D8B002E9-C3F9-4174-807D-7662F3572D3C}"/>
                  </a:ext>
                  <a:ext uri="{C183D7F6-B498-43B3-948B-1728B52AA6E4}">
                    <adec:decorative xmlns:adec="http://schemas.microsoft.com/office/drawing/2017/decorative" val="1"/>
                  </a:ext>
                </a:extLst>
              </p:cNvPr>
              <p:cNvSpPr>
                <a:spLocks/>
              </p:cNvSpPr>
              <p:nvPr/>
            </p:nvSpPr>
            <p:spPr bwMode="auto">
              <a:xfrm>
                <a:off x="6873506" y="2773400"/>
                <a:ext cx="99432" cy="149990"/>
              </a:xfrm>
              <a:custGeom>
                <a:avLst/>
                <a:gdLst>
                  <a:gd name="T0" fmla="*/ 14 w 39"/>
                  <a:gd name="T1" fmla="*/ 0 h 59"/>
                  <a:gd name="T2" fmla="*/ 0 w 39"/>
                  <a:gd name="T3" fmla="*/ 14 h 59"/>
                  <a:gd name="T4" fmla="*/ 19 w 39"/>
                  <a:gd name="T5" fmla="*/ 59 h 59"/>
                  <a:gd name="T6" fmla="*/ 39 w 39"/>
                  <a:gd name="T7" fmla="*/ 59 h 59"/>
                  <a:gd name="T8" fmla="*/ 14 w 39"/>
                  <a:gd name="T9" fmla="*/ 0 h 59"/>
                </a:gdLst>
                <a:ahLst/>
                <a:cxnLst>
                  <a:cxn ang="0">
                    <a:pos x="T0" y="T1"/>
                  </a:cxn>
                  <a:cxn ang="0">
                    <a:pos x="T2" y="T3"/>
                  </a:cxn>
                  <a:cxn ang="0">
                    <a:pos x="T4" y="T5"/>
                  </a:cxn>
                  <a:cxn ang="0">
                    <a:pos x="T6" y="T7"/>
                  </a:cxn>
                  <a:cxn ang="0">
                    <a:pos x="T8" y="T9"/>
                  </a:cxn>
                </a:cxnLst>
                <a:rect l="0" t="0" r="r" b="b"/>
                <a:pathLst>
                  <a:path w="39" h="59">
                    <a:moveTo>
                      <a:pt x="14" y="0"/>
                    </a:moveTo>
                    <a:cubicBezTo>
                      <a:pt x="0" y="14"/>
                      <a:pt x="0" y="14"/>
                      <a:pt x="0" y="14"/>
                    </a:cubicBezTo>
                    <a:cubicBezTo>
                      <a:pt x="11" y="26"/>
                      <a:pt x="18" y="42"/>
                      <a:pt x="19" y="59"/>
                    </a:cubicBezTo>
                    <a:cubicBezTo>
                      <a:pt x="39" y="59"/>
                      <a:pt x="39" y="59"/>
                      <a:pt x="39" y="59"/>
                    </a:cubicBezTo>
                    <a:cubicBezTo>
                      <a:pt x="37" y="37"/>
                      <a:pt x="28" y="16"/>
                      <a:pt x="14"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8" name="Freeform 160">
                <a:extLst>
                  <a:ext uri="{FF2B5EF4-FFF2-40B4-BE49-F238E27FC236}">
                    <a16:creationId xmlns:a16="http://schemas.microsoft.com/office/drawing/2014/main" id="{037BEC80-04CA-46C0-9FE3-85D255AC90A3}"/>
                  </a:ext>
                  <a:ext uri="{C183D7F6-B498-43B3-948B-1728B52AA6E4}">
                    <adec:decorative xmlns:adec="http://schemas.microsoft.com/office/drawing/2017/decorative" val="1"/>
                  </a:ext>
                </a:extLst>
              </p:cNvPr>
              <p:cNvSpPr>
                <a:spLocks/>
              </p:cNvSpPr>
              <p:nvPr/>
            </p:nvSpPr>
            <p:spPr bwMode="auto">
              <a:xfrm>
                <a:off x="6742054" y="3080121"/>
                <a:ext cx="149991" cy="97746"/>
              </a:xfrm>
              <a:custGeom>
                <a:avLst/>
                <a:gdLst>
                  <a:gd name="T0" fmla="*/ 0 w 59"/>
                  <a:gd name="T1" fmla="*/ 39 h 39"/>
                  <a:gd name="T2" fmla="*/ 59 w 59"/>
                  <a:gd name="T3" fmla="*/ 14 h 39"/>
                  <a:gd name="T4" fmla="*/ 45 w 59"/>
                  <a:gd name="T5" fmla="*/ 0 h 39"/>
                  <a:gd name="T6" fmla="*/ 0 w 59"/>
                  <a:gd name="T7" fmla="*/ 19 h 39"/>
                  <a:gd name="T8" fmla="*/ 0 w 59"/>
                  <a:gd name="T9" fmla="*/ 39 h 39"/>
                </a:gdLst>
                <a:ahLst/>
                <a:cxnLst>
                  <a:cxn ang="0">
                    <a:pos x="T0" y="T1"/>
                  </a:cxn>
                  <a:cxn ang="0">
                    <a:pos x="T2" y="T3"/>
                  </a:cxn>
                  <a:cxn ang="0">
                    <a:pos x="T4" y="T5"/>
                  </a:cxn>
                  <a:cxn ang="0">
                    <a:pos x="T6" y="T7"/>
                  </a:cxn>
                  <a:cxn ang="0">
                    <a:pos x="T8" y="T9"/>
                  </a:cxn>
                </a:cxnLst>
                <a:rect l="0" t="0" r="r" b="b"/>
                <a:pathLst>
                  <a:path w="59" h="39">
                    <a:moveTo>
                      <a:pt x="0" y="39"/>
                    </a:moveTo>
                    <a:cubicBezTo>
                      <a:pt x="23" y="38"/>
                      <a:pt x="43" y="29"/>
                      <a:pt x="59" y="14"/>
                    </a:cubicBezTo>
                    <a:cubicBezTo>
                      <a:pt x="45" y="0"/>
                      <a:pt x="45" y="0"/>
                      <a:pt x="45" y="0"/>
                    </a:cubicBezTo>
                    <a:cubicBezTo>
                      <a:pt x="33" y="11"/>
                      <a:pt x="17" y="18"/>
                      <a:pt x="0" y="19"/>
                    </a:cubicBezTo>
                    <a:lnTo>
                      <a:pt x="0" y="39"/>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39" name="Freeform 161">
                <a:extLst>
                  <a:ext uri="{FF2B5EF4-FFF2-40B4-BE49-F238E27FC236}">
                    <a16:creationId xmlns:a16="http://schemas.microsoft.com/office/drawing/2014/main" id="{009BCC5E-B869-4CD2-AD07-8B83A6CCA096}"/>
                  </a:ext>
                  <a:ext uri="{C183D7F6-B498-43B3-948B-1728B52AA6E4}">
                    <adec:decorative xmlns:adec="http://schemas.microsoft.com/office/drawing/2017/decorative" val="1"/>
                  </a:ext>
                </a:extLst>
              </p:cNvPr>
              <p:cNvSpPr>
                <a:spLocks/>
              </p:cNvSpPr>
              <p:nvPr/>
            </p:nvSpPr>
            <p:spPr bwMode="auto">
              <a:xfrm>
                <a:off x="6742054" y="2695877"/>
                <a:ext cx="149991" cy="96061"/>
              </a:xfrm>
              <a:custGeom>
                <a:avLst/>
                <a:gdLst>
                  <a:gd name="T0" fmla="*/ 0 w 59"/>
                  <a:gd name="T1" fmla="*/ 0 h 38"/>
                  <a:gd name="T2" fmla="*/ 0 w 59"/>
                  <a:gd name="T3" fmla="*/ 20 h 38"/>
                  <a:gd name="T4" fmla="*/ 45 w 59"/>
                  <a:gd name="T5" fmla="*/ 38 h 38"/>
                  <a:gd name="T6" fmla="*/ 59 w 59"/>
                  <a:gd name="T7" fmla="*/ 24 h 38"/>
                  <a:gd name="T8" fmla="*/ 0 w 59"/>
                  <a:gd name="T9" fmla="*/ 0 h 38"/>
                </a:gdLst>
                <a:ahLst/>
                <a:cxnLst>
                  <a:cxn ang="0">
                    <a:pos x="T0" y="T1"/>
                  </a:cxn>
                  <a:cxn ang="0">
                    <a:pos x="T2" y="T3"/>
                  </a:cxn>
                  <a:cxn ang="0">
                    <a:pos x="T4" y="T5"/>
                  </a:cxn>
                  <a:cxn ang="0">
                    <a:pos x="T6" y="T7"/>
                  </a:cxn>
                  <a:cxn ang="0">
                    <a:pos x="T8" y="T9"/>
                  </a:cxn>
                </a:cxnLst>
                <a:rect l="0" t="0" r="r" b="b"/>
                <a:pathLst>
                  <a:path w="59" h="38">
                    <a:moveTo>
                      <a:pt x="0" y="0"/>
                    </a:moveTo>
                    <a:cubicBezTo>
                      <a:pt x="0" y="20"/>
                      <a:pt x="0" y="20"/>
                      <a:pt x="0" y="20"/>
                    </a:cubicBezTo>
                    <a:cubicBezTo>
                      <a:pt x="17" y="21"/>
                      <a:pt x="33" y="28"/>
                      <a:pt x="45" y="38"/>
                    </a:cubicBezTo>
                    <a:cubicBezTo>
                      <a:pt x="59" y="24"/>
                      <a:pt x="59" y="24"/>
                      <a:pt x="59" y="24"/>
                    </a:cubicBezTo>
                    <a:cubicBezTo>
                      <a:pt x="43" y="10"/>
                      <a:pt x="23" y="1"/>
                      <a:pt x="0"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sp>
            <p:nvSpPr>
              <p:cNvPr id="240" name="Freeform 162">
                <a:extLst>
                  <a:ext uri="{FF2B5EF4-FFF2-40B4-BE49-F238E27FC236}">
                    <a16:creationId xmlns:a16="http://schemas.microsoft.com/office/drawing/2014/main" id="{94F1DB97-8B51-4207-AB18-F6AC6A9ABE9C}"/>
                  </a:ext>
                  <a:ext uri="{C183D7F6-B498-43B3-948B-1728B52AA6E4}">
                    <adec:decorative xmlns:adec="http://schemas.microsoft.com/office/drawing/2017/decorative" val="1"/>
                  </a:ext>
                </a:extLst>
              </p:cNvPr>
              <p:cNvSpPr>
                <a:spLocks/>
              </p:cNvSpPr>
              <p:nvPr/>
            </p:nvSpPr>
            <p:spPr bwMode="auto">
              <a:xfrm>
                <a:off x="6566784" y="2695877"/>
                <a:ext cx="149991" cy="96061"/>
              </a:xfrm>
              <a:custGeom>
                <a:avLst/>
                <a:gdLst>
                  <a:gd name="T0" fmla="*/ 59 w 59"/>
                  <a:gd name="T1" fmla="*/ 0 h 38"/>
                  <a:gd name="T2" fmla="*/ 0 w 59"/>
                  <a:gd name="T3" fmla="*/ 24 h 38"/>
                  <a:gd name="T4" fmla="*/ 14 w 59"/>
                  <a:gd name="T5" fmla="*/ 38 h 38"/>
                  <a:gd name="T6" fmla="*/ 59 w 59"/>
                  <a:gd name="T7" fmla="*/ 20 h 38"/>
                  <a:gd name="T8" fmla="*/ 59 w 59"/>
                  <a:gd name="T9" fmla="*/ 0 h 38"/>
                </a:gdLst>
                <a:ahLst/>
                <a:cxnLst>
                  <a:cxn ang="0">
                    <a:pos x="T0" y="T1"/>
                  </a:cxn>
                  <a:cxn ang="0">
                    <a:pos x="T2" y="T3"/>
                  </a:cxn>
                  <a:cxn ang="0">
                    <a:pos x="T4" y="T5"/>
                  </a:cxn>
                  <a:cxn ang="0">
                    <a:pos x="T6" y="T7"/>
                  </a:cxn>
                  <a:cxn ang="0">
                    <a:pos x="T8" y="T9"/>
                  </a:cxn>
                </a:cxnLst>
                <a:rect l="0" t="0" r="r" b="b"/>
                <a:pathLst>
                  <a:path w="59" h="38">
                    <a:moveTo>
                      <a:pt x="59" y="0"/>
                    </a:moveTo>
                    <a:cubicBezTo>
                      <a:pt x="36" y="1"/>
                      <a:pt x="16" y="10"/>
                      <a:pt x="0" y="24"/>
                    </a:cubicBezTo>
                    <a:cubicBezTo>
                      <a:pt x="14" y="38"/>
                      <a:pt x="14" y="38"/>
                      <a:pt x="14" y="38"/>
                    </a:cubicBezTo>
                    <a:cubicBezTo>
                      <a:pt x="27" y="28"/>
                      <a:pt x="42" y="21"/>
                      <a:pt x="59" y="20"/>
                    </a:cubicBezTo>
                    <a:cubicBezTo>
                      <a:pt x="59" y="0"/>
                      <a:pt x="59" y="0"/>
                      <a:pt x="59"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3" tIns="45705" rIns="91413" bIns="45705" numCol="1" anchor="t" anchorCtr="0" compatLnSpc="1">
                <a:prstTxWarp prst="textNoShape">
                  <a:avLst/>
                </a:prstTxWarp>
              </a:bodyPr>
              <a:lstStyle/>
              <a:p>
                <a:pPr defTabSz="914060">
                  <a:defRPr/>
                </a:pPr>
                <a:endParaRPr lang="en-US" sz="1600">
                  <a:solidFill>
                    <a:srgbClr val="FFFFFF"/>
                  </a:solidFill>
                  <a:latin typeface="Segoe UI"/>
                </a:endParaRPr>
              </a:p>
            </p:txBody>
          </p:sp>
        </p:grpSp>
      </p:grpSp>
      <p:grpSp>
        <p:nvGrpSpPr>
          <p:cNvPr id="28" name="Group 27">
            <a:extLst>
              <a:ext uri="{FF2B5EF4-FFF2-40B4-BE49-F238E27FC236}">
                <a16:creationId xmlns:a16="http://schemas.microsoft.com/office/drawing/2014/main" id="{BB12491C-6AF4-433E-8A6D-818490A9B53F}"/>
              </a:ext>
              <a:ext uri="{C183D7F6-B498-43B3-948B-1728B52AA6E4}">
                <adec:decorative xmlns:adec="http://schemas.microsoft.com/office/drawing/2017/decorative" val="1"/>
              </a:ext>
            </a:extLst>
          </p:cNvPr>
          <p:cNvGrpSpPr/>
          <p:nvPr/>
        </p:nvGrpSpPr>
        <p:grpSpPr>
          <a:xfrm>
            <a:off x="7825206" y="2662887"/>
            <a:ext cx="1809645" cy="108754"/>
            <a:chOff x="7336465" y="3409885"/>
            <a:chExt cx="1845959" cy="108756"/>
          </a:xfrm>
        </p:grpSpPr>
        <p:cxnSp>
          <p:nvCxnSpPr>
            <p:cNvPr id="222" name="Straight Connector 221">
              <a:extLst>
                <a:ext uri="{FF2B5EF4-FFF2-40B4-BE49-F238E27FC236}">
                  <a16:creationId xmlns:a16="http://schemas.microsoft.com/office/drawing/2014/main" id="{0F56134F-3327-43C6-94A4-BF57364ECEC3}"/>
                </a:ext>
                <a:ext uri="{C183D7F6-B498-43B3-948B-1728B52AA6E4}">
                  <adec:decorative xmlns:adec="http://schemas.microsoft.com/office/drawing/2017/decorative" val="1"/>
                </a:ext>
              </a:extLst>
            </p:cNvPr>
            <p:cNvCxnSpPr>
              <a:cxnSpLocks/>
            </p:cNvCxnSpPr>
            <p:nvPr/>
          </p:nvCxnSpPr>
          <p:spPr>
            <a:xfrm>
              <a:off x="7336465" y="3464263"/>
              <a:ext cx="1845959"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23" name="Rectangle 34">
              <a:extLst>
                <a:ext uri="{FF2B5EF4-FFF2-40B4-BE49-F238E27FC236}">
                  <a16:creationId xmlns:a16="http://schemas.microsoft.com/office/drawing/2014/main" id="{674F18A7-2665-42A3-851B-3A188428E2C7}"/>
                </a:ext>
                <a:ext uri="{C183D7F6-B498-43B3-948B-1728B52AA6E4}">
                  <adec:decorative xmlns:adec="http://schemas.microsoft.com/office/drawing/2017/decorative" val="1"/>
                </a:ext>
              </a:extLst>
            </p:cNvPr>
            <p:cNvSpPr/>
            <p:nvPr/>
          </p:nvSpPr>
          <p:spPr bwMode="auto">
            <a:xfrm rot="8100000">
              <a:off x="9063617" y="3409885"/>
              <a:ext cx="107718" cy="108756"/>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26" tIns="146261" rIns="182826" bIns="146261" numCol="1" spcCol="0" rtlCol="0" fromWordArt="0" anchor="t" anchorCtr="0" forceAA="0" compatLnSpc="1">
              <a:prstTxWarp prst="textNoShape">
                <a:avLst/>
              </a:prstTxWarp>
              <a:noAutofit/>
            </a:bodyPr>
            <a:lstStyle/>
            <a:p>
              <a:pPr defTabSz="932125" fontAlgn="base">
                <a:spcBef>
                  <a:spcPct val="0"/>
                </a:spcBef>
                <a:spcAft>
                  <a:spcPct val="0"/>
                </a:spcAft>
                <a:defRPr/>
              </a:pPr>
              <a:endParaRPr lang="en-US" sz="2000">
                <a:solidFill>
                  <a:srgbClr val="FFFFFF"/>
                </a:solidFill>
                <a:latin typeface="Segoe UI"/>
                <a:ea typeface="Segoe UI" pitchFamily="34" charset="0"/>
                <a:cs typeface="Segoe UI" pitchFamily="34" charset="0"/>
              </a:endParaRPr>
            </a:p>
          </p:txBody>
        </p:sp>
      </p:grpSp>
      <p:grpSp>
        <p:nvGrpSpPr>
          <p:cNvPr id="22" name="Group 21">
            <a:extLst>
              <a:ext uri="{FF2B5EF4-FFF2-40B4-BE49-F238E27FC236}">
                <a16:creationId xmlns:a16="http://schemas.microsoft.com/office/drawing/2014/main" id="{74794D81-626B-4284-B88F-67DBB2810ED6}"/>
              </a:ext>
              <a:ext uri="{C183D7F6-B498-43B3-948B-1728B52AA6E4}">
                <adec:decorative xmlns:adec="http://schemas.microsoft.com/office/drawing/2017/decorative" val="1"/>
              </a:ext>
            </a:extLst>
          </p:cNvPr>
          <p:cNvGrpSpPr/>
          <p:nvPr/>
        </p:nvGrpSpPr>
        <p:grpSpPr>
          <a:xfrm>
            <a:off x="9909790" y="1673425"/>
            <a:ext cx="826619" cy="826619"/>
            <a:chOff x="9189024" y="2299143"/>
            <a:chExt cx="826631" cy="826631"/>
          </a:xfrm>
        </p:grpSpPr>
        <p:sp>
          <p:nvSpPr>
            <p:cNvPr id="105" name="Oval 104">
              <a:extLst>
                <a:ext uri="{FF2B5EF4-FFF2-40B4-BE49-F238E27FC236}">
                  <a16:creationId xmlns:a16="http://schemas.microsoft.com/office/drawing/2014/main" id="{498C7C3A-A8D9-46A9-9A24-E176B412791B}"/>
                </a:ext>
                <a:ext uri="{C183D7F6-B498-43B3-948B-1728B52AA6E4}">
                  <adec:decorative xmlns:adec="http://schemas.microsoft.com/office/drawing/2017/decorative" val="1"/>
                </a:ext>
              </a:extLst>
            </p:cNvPr>
            <p:cNvSpPr/>
            <p:nvPr/>
          </p:nvSpPr>
          <p:spPr bwMode="auto">
            <a:xfrm>
              <a:off x="9189024" y="2299143"/>
              <a:ext cx="826631" cy="826631"/>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7" name="Group 6">
              <a:extLst>
                <a:ext uri="{FF2B5EF4-FFF2-40B4-BE49-F238E27FC236}">
                  <a16:creationId xmlns:a16="http://schemas.microsoft.com/office/drawing/2014/main" id="{34B18F9D-23A0-4399-9FCA-E3B9856C2F9D}"/>
                </a:ext>
              </a:extLst>
            </p:cNvPr>
            <p:cNvGrpSpPr/>
            <p:nvPr/>
          </p:nvGrpSpPr>
          <p:grpSpPr>
            <a:xfrm>
              <a:off x="9404510" y="2505773"/>
              <a:ext cx="406523" cy="406803"/>
              <a:chOff x="9686726" y="2729033"/>
              <a:chExt cx="414675" cy="414960"/>
            </a:xfrm>
          </p:grpSpPr>
          <p:sp>
            <p:nvSpPr>
              <p:cNvPr id="242" name="Freeform: Shape 241">
                <a:extLst>
                  <a:ext uri="{FF2B5EF4-FFF2-40B4-BE49-F238E27FC236}">
                    <a16:creationId xmlns:a16="http://schemas.microsoft.com/office/drawing/2014/main" id="{6660D93A-CD94-4AA6-81AC-07D717103FA5}"/>
                  </a:ext>
                  <a:ext uri="{C183D7F6-B498-43B3-948B-1728B52AA6E4}">
                    <adec:decorative xmlns:adec="http://schemas.microsoft.com/office/drawing/2017/decorative" val="1"/>
                  </a:ext>
                </a:extLst>
              </p:cNvPr>
              <p:cNvSpPr/>
              <p:nvPr/>
            </p:nvSpPr>
            <p:spPr>
              <a:xfrm>
                <a:off x="9753030" y="2796356"/>
                <a:ext cx="285089" cy="285088"/>
              </a:xfrm>
              <a:custGeom>
                <a:avLst/>
                <a:gdLst>
                  <a:gd name="connsiteX0" fmla="*/ 286511 w 287270"/>
                  <a:gd name="connsiteY0" fmla="*/ 1481 h 287270"/>
                  <a:gd name="connsiteX1" fmla="*/ 1481 w 287270"/>
                  <a:gd name="connsiteY1" fmla="*/ 1481 h 287270"/>
                  <a:gd name="connsiteX2" fmla="*/ 1481 w 287270"/>
                  <a:gd name="connsiteY2" fmla="*/ 286511 h 287270"/>
                  <a:gd name="connsiteX3" fmla="*/ 286511 w 287270"/>
                  <a:gd name="connsiteY3" fmla="*/ 286511 h 287270"/>
                  <a:gd name="connsiteX4" fmla="*/ 286511 w 287270"/>
                  <a:gd name="connsiteY4" fmla="*/ 1481 h 287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270" h="287270">
                    <a:moveTo>
                      <a:pt x="286511" y="1481"/>
                    </a:moveTo>
                    <a:lnTo>
                      <a:pt x="1481" y="1481"/>
                    </a:lnTo>
                    <a:lnTo>
                      <a:pt x="1481" y="286511"/>
                    </a:lnTo>
                    <a:lnTo>
                      <a:pt x="286511" y="286511"/>
                    </a:lnTo>
                    <a:lnTo>
                      <a:pt x="286511" y="1481"/>
                    </a:lnTo>
                    <a:close/>
                  </a:path>
                </a:pathLst>
              </a:custGeom>
              <a:solidFill>
                <a:schemeClr val="accent5"/>
              </a:solidFill>
              <a:ln w="4321" cap="flat">
                <a:noFill/>
                <a:prstDash val="solid"/>
                <a:miter/>
              </a:ln>
            </p:spPr>
            <p:txBody>
              <a:bodyPr rtlCol="0" anchor="ctr"/>
              <a:lstStyle/>
              <a:p>
                <a:pPr algn="ctr" defTabSz="914060">
                  <a:defRPr/>
                </a:pPr>
                <a:endParaRPr lang="en-US" sz="1600">
                  <a:solidFill>
                    <a:srgbClr val="FFFFFF"/>
                  </a:solidFill>
                  <a:latin typeface="Segoe UI"/>
                </a:endParaRPr>
              </a:p>
            </p:txBody>
          </p:sp>
          <p:sp>
            <p:nvSpPr>
              <p:cNvPr id="243" name="Freeform: Shape 242">
                <a:extLst>
                  <a:ext uri="{FF2B5EF4-FFF2-40B4-BE49-F238E27FC236}">
                    <a16:creationId xmlns:a16="http://schemas.microsoft.com/office/drawing/2014/main" id="{1EC21C6D-8732-4094-A77D-A029F6AC6A43}"/>
                  </a:ext>
                  <a:ext uri="{C183D7F6-B498-43B3-948B-1728B52AA6E4}">
                    <adec:decorative xmlns:adec="http://schemas.microsoft.com/office/drawing/2017/decorative" val="1"/>
                  </a:ext>
                </a:extLst>
              </p:cNvPr>
              <p:cNvSpPr/>
              <p:nvPr/>
            </p:nvSpPr>
            <p:spPr>
              <a:xfrm>
                <a:off x="9686726" y="2729320"/>
                <a:ext cx="414675" cy="414673"/>
              </a:xfrm>
              <a:custGeom>
                <a:avLst/>
                <a:gdLst>
                  <a:gd name="connsiteX0" fmla="*/ 374471 w 417847"/>
                  <a:gd name="connsiteY0" fmla="*/ 199136 h 417847"/>
                  <a:gd name="connsiteX1" fmla="*/ 374471 w 417847"/>
                  <a:gd name="connsiteY1" fmla="*/ 374690 h 417847"/>
                  <a:gd name="connsiteX2" fmla="*/ 45095 w 417847"/>
                  <a:gd name="connsiteY2" fmla="*/ 374690 h 417847"/>
                  <a:gd name="connsiteX3" fmla="*/ 45095 w 417847"/>
                  <a:gd name="connsiteY3" fmla="*/ 45242 h 417847"/>
                  <a:gd name="connsiteX4" fmla="*/ 155155 w 417847"/>
                  <a:gd name="connsiteY4" fmla="*/ 45242 h 417847"/>
                  <a:gd name="connsiteX5" fmla="*/ 155155 w 417847"/>
                  <a:gd name="connsiteY5" fmla="*/ 1481 h 417847"/>
                  <a:gd name="connsiteX6" fmla="*/ 1554 w 417847"/>
                  <a:gd name="connsiteY6" fmla="*/ 1773 h 417847"/>
                  <a:gd name="connsiteX7" fmla="*/ 1481 w 417847"/>
                  <a:gd name="connsiteY7" fmla="*/ 419037 h 417847"/>
                  <a:gd name="connsiteX8" fmla="*/ 418451 w 417847"/>
                  <a:gd name="connsiteY8" fmla="*/ 418744 h 417847"/>
                  <a:gd name="connsiteX9" fmla="*/ 418451 w 417847"/>
                  <a:gd name="connsiteY9" fmla="*/ 199136 h 417847"/>
                  <a:gd name="connsiteX10" fmla="*/ 374471 w 417847"/>
                  <a:gd name="connsiteY10" fmla="*/ 199136 h 41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847" h="417847">
                    <a:moveTo>
                      <a:pt x="374471" y="199136"/>
                    </a:moveTo>
                    <a:lnTo>
                      <a:pt x="374471" y="374690"/>
                    </a:lnTo>
                    <a:lnTo>
                      <a:pt x="45095" y="374690"/>
                    </a:lnTo>
                    <a:lnTo>
                      <a:pt x="45095" y="45242"/>
                    </a:lnTo>
                    <a:lnTo>
                      <a:pt x="155155" y="45242"/>
                    </a:lnTo>
                    <a:lnTo>
                      <a:pt x="155155" y="1481"/>
                    </a:lnTo>
                    <a:lnTo>
                      <a:pt x="1554" y="1773"/>
                    </a:lnTo>
                    <a:lnTo>
                      <a:pt x="1481" y="419037"/>
                    </a:lnTo>
                    <a:lnTo>
                      <a:pt x="418451" y="418744"/>
                    </a:lnTo>
                    <a:lnTo>
                      <a:pt x="418451" y="199136"/>
                    </a:lnTo>
                    <a:lnTo>
                      <a:pt x="374471" y="199136"/>
                    </a:lnTo>
                    <a:close/>
                  </a:path>
                </a:pathLst>
              </a:custGeom>
              <a:solidFill>
                <a:srgbClr val="0078D7"/>
              </a:solidFill>
              <a:ln w="4321" cap="flat">
                <a:noFill/>
                <a:prstDash val="solid"/>
                <a:miter/>
              </a:ln>
            </p:spPr>
            <p:txBody>
              <a:bodyPr rtlCol="0" anchor="ctr"/>
              <a:lstStyle/>
              <a:p>
                <a:pPr algn="ctr" defTabSz="914060">
                  <a:defRPr/>
                </a:pPr>
                <a:endParaRPr lang="en-US" sz="1600">
                  <a:solidFill>
                    <a:srgbClr val="FFFFFF"/>
                  </a:solidFill>
                  <a:latin typeface="Segoe UI"/>
                </a:endParaRPr>
              </a:p>
            </p:txBody>
          </p:sp>
          <p:sp>
            <p:nvSpPr>
              <p:cNvPr id="244" name="Freeform: Shape 243">
                <a:extLst>
                  <a:ext uri="{FF2B5EF4-FFF2-40B4-BE49-F238E27FC236}">
                    <a16:creationId xmlns:a16="http://schemas.microsoft.com/office/drawing/2014/main" id="{42E5EFFA-8584-4D63-99EB-D96CC4DCC80A}"/>
                  </a:ext>
                  <a:ext uri="{C183D7F6-B498-43B3-948B-1728B52AA6E4}">
                    <adec:decorative xmlns:adec="http://schemas.microsoft.com/office/drawing/2017/decorative" val="1"/>
                  </a:ext>
                </a:extLst>
              </p:cNvPr>
              <p:cNvSpPr/>
              <p:nvPr/>
            </p:nvSpPr>
            <p:spPr>
              <a:xfrm>
                <a:off x="9824707" y="2729033"/>
                <a:ext cx="276450" cy="246213"/>
              </a:xfrm>
              <a:custGeom>
                <a:avLst/>
                <a:gdLst>
                  <a:gd name="connsiteX0" fmla="*/ 279851 w 278564"/>
                  <a:gd name="connsiteY0" fmla="*/ 1481 h 248096"/>
                  <a:gd name="connsiteX1" fmla="*/ 267411 w 278564"/>
                  <a:gd name="connsiteY1" fmla="*/ 1773 h 248096"/>
                  <a:gd name="connsiteX2" fmla="*/ 60974 w 278564"/>
                  <a:gd name="connsiteY2" fmla="*/ 132177 h 248096"/>
                  <a:gd name="connsiteX3" fmla="*/ 1481 w 278564"/>
                  <a:gd name="connsiteY3" fmla="*/ 103638 h 248096"/>
                  <a:gd name="connsiteX4" fmla="*/ 52852 w 278564"/>
                  <a:gd name="connsiteY4" fmla="*/ 248677 h 248096"/>
                  <a:gd name="connsiteX5" fmla="*/ 197233 w 278564"/>
                  <a:gd name="connsiteY5" fmla="*/ 197599 h 248096"/>
                  <a:gd name="connsiteX6" fmla="*/ 133055 w 278564"/>
                  <a:gd name="connsiteY6" fmla="*/ 166791 h 248096"/>
                  <a:gd name="connsiteX7" fmla="*/ 279851 w 278564"/>
                  <a:gd name="connsiteY7" fmla="*/ 1481 h 24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564" h="248096">
                    <a:moveTo>
                      <a:pt x="279851" y="1481"/>
                    </a:moveTo>
                    <a:cubicBezTo>
                      <a:pt x="275314" y="1481"/>
                      <a:pt x="271509" y="1554"/>
                      <a:pt x="267411" y="1773"/>
                    </a:cubicBezTo>
                    <a:cubicBezTo>
                      <a:pt x="138178" y="8286"/>
                      <a:pt x="71220" y="114614"/>
                      <a:pt x="60974" y="132177"/>
                    </a:cubicBezTo>
                    <a:lnTo>
                      <a:pt x="1481" y="103638"/>
                    </a:lnTo>
                    <a:lnTo>
                      <a:pt x="52852" y="248677"/>
                    </a:lnTo>
                    <a:lnTo>
                      <a:pt x="197233" y="197599"/>
                    </a:lnTo>
                    <a:lnTo>
                      <a:pt x="133055" y="166791"/>
                    </a:lnTo>
                    <a:cubicBezTo>
                      <a:pt x="155960" y="119591"/>
                      <a:pt x="203526" y="40558"/>
                      <a:pt x="279851" y="1481"/>
                    </a:cubicBezTo>
                    <a:close/>
                  </a:path>
                </a:pathLst>
              </a:custGeom>
              <a:solidFill>
                <a:srgbClr val="0078D7"/>
              </a:solidFill>
              <a:ln w="4321" cap="flat">
                <a:noFill/>
                <a:prstDash val="solid"/>
                <a:miter/>
              </a:ln>
            </p:spPr>
            <p:txBody>
              <a:bodyPr rtlCol="0" anchor="ctr"/>
              <a:lstStyle/>
              <a:p>
                <a:pPr algn="ctr" defTabSz="914060">
                  <a:defRPr/>
                </a:pPr>
                <a:endParaRPr lang="en-US" sz="1600">
                  <a:solidFill>
                    <a:srgbClr val="FFFFFF"/>
                  </a:solidFill>
                  <a:latin typeface="Segoe UI"/>
                </a:endParaRPr>
              </a:p>
            </p:txBody>
          </p:sp>
        </p:grpSp>
      </p:grpSp>
      <p:grpSp>
        <p:nvGrpSpPr>
          <p:cNvPr id="23" name="Group 22">
            <a:extLst>
              <a:ext uri="{FF2B5EF4-FFF2-40B4-BE49-F238E27FC236}">
                <a16:creationId xmlns:a16="http://schemas.microsoft.com/office/drawing/2014/main" id="{9641846B-2FF5-42A7-B0E6-4163A546561B}"/>
              </a:ext>
              <a:ext uri="{C183D7F6-B498-43B3-948B-1728B52AA6E4}">
                <adec:decorative xmlns:adec="http://schemas.microsoft.com/office/drawing/2017/decorative" val="1"/>
              </a:ext>
            </a:extLst>
          </p:cNvPr>
          <p:cNvGrpSpPr/>
          <p:nvPr/>
        </p:nvGrpSpPr>
        <p:grpSpPr>
          <a:xfrm>
            <a:off x="1892414" y="4198530"/>
            <a:ext cx="826619" cy="826619"/>
            <a:chOff x="4874225" y="4877779"/>
            <a:chExt cx="826631" cy="826631"/>
          </a:xfrm>
        </p:grpSpPr>
        <p:sp>
          <p:nvSpPr>
            <p:cNvPr id="113" name="Oval 112">
              <a:extLst>
                <a:ext uri="{FF2B5EF4-FFF2-40B4-BE49-F238E27FC236}">
                  <a16:creationId xmlns:a16="http://schemas.microsoft.com/office/drawing/2014/main" id="{0FFED030-31C2-422D-9452-643AC39B4165}"/>
                </a:ext>
                <a:ext uri="{C183D7F6-B498-43B3-948B-1728B52AA6E4}">
                  <adec:decorative xmlns:adec="http://schemas.microsoft.com/office/drawing/2017/decorative" val="1"/>
                </a:ext>
              </a:extLst>
            </p:cNvPr>
            <p:cNvSpPr/>
            <p:nvPr/>
          </p:nvSpPr>
          <p:spPr bwMode="auto">
            <a:xfrm>
              <a:off x="4874225" y="4877779"/>
              <a:ext cx="826631" cy="826631"/>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8" name="Group 7">
              <a:extLst>
                <a:ext uri="{FF2B5EF4-FFF2-40B4-BE49-F238E27FC236}">
                  <a16:creationId xmlns:a16="http://schemas.microsoft.com/office/drawing/2014/main" id="{7B70EDEE-CADC-4151-9353-46A517291A83}"/>
                </a:ext>
              </a:extLst>
            </p:cNvPr>
            <p:cNvGrpSpPr/>
            <p:nvPr/>
          </p:nvGrpSpPr>
          <p:grpSpPr>
            <a:xfrm>
              <a:off x="5074203" y="5027830"/>
              <a:ext cx="439644" cy="448001"/>
              <a:chOff x="5011533" y="4963474"/>
              <a:chExt cx="448460" cy="456984"/>
            </a:xfrm>
          </p:grpSpPr>
          <p:sp>
            <p:nvSpPr>
              <p:cNvPr id="131" name="Freeform 5">
                <a:extLst>
                  <a:ext uri="{FF2B5EF4-FFF2-40B4-BE49-F238E27FC236}">
                    <a16:creationId xmlns:a16="http://schemas.microsoft.com/office/drawing/2014/main" id="{E9B70CC2-9E84-4B44-B4EF-B867C1B03696}"/>
                  </a:ext>
                  <a:ext uri="{C183D7F6-B498-43B3-948B-1728B52AA6E4}">
                    <adec:decorative xmlns:adec="http://schemas.microsoft.com/office/drawing/2017/decorative" val="1"/>
                  </a:ext>
                </a:extLst>
              </p:cNvPr>
              <p:cNvSpPr>
                <a:spLocks noEditPoints="1"/>
              </p:cNvSpPr>
              <p:nvPr/>
            </p:nvSpPr>
            <p:spPr bwMode="auto">
              <a:xfrm>
                <a:off x="5011533" y="4970258"/>
                <a:ext cx="448460" cy="450200"/>
              </a:xfrm>
              <a:custGeom>
                <a:avLst/>
                <a:gdLst>
                  <a:gd name="T0" fmla="*/ 304 w 347"/>
                  <a:gd name="T1" fmla="*/ 207 h 348"/>
                  <a:gd name="T2" fmla="*/ 179 w 347"/>
                  <a:gd name="T3" fmla="*/ 76 h 348"/>
                  <a:gd name="T4" fmla="*/ 179 w 347"/>
                  <a:gd name="T5" fmla="*/ 33 h 348"/>
                  <a:gd name="T6" fmla="*/ 228 w 347"/>
                  <a:gd name="T7" fmla="*/ 33 h 348"/>
                  <a:gd name="T8" fmla="*/ 228 w 347"/>
                  <a:gd name="T9" fmla="*/ 0 h 348"/>
                  <a:gd name="T10" fmla="*/ 179 w 347"/>
                  <a:gd name="T11" fmla="*/ 0 h 348"/>
                  <a:gd name="T12" fmla="*/ 168 w 347"/>
                  <a:gd name="T13" fmla="*/ 0 h 348"/>
                  <a:gd name="T14" fmla="*/ 168 w 347"/>
                  <a:gd name="T15" fmla="*/ 33 h 348"/>
                  <a:gd name="T16" fmla="*/ 168 w 347"/>
                  <a:gd name="T17" fmla="*/ 76 h 348"/>
                  <a:gd name="T18" fmla="*/ 43 w 347"/>
                  <a:gd name="T19" fmla="*/ 207 h 348"/>
                  <a:gd name="T20" fmla="*/ 0 w 347"/>
                  <a:gd name="T21" fmla="*/ 207 h 348"/>
                  <a:gd name="T22" fmla="*/ 0 w 347"/>
                  <a:gd name="T23" fmla="*/ 348 h 348"/>
                  <a:gd name="T24" fmla="*/ 347 w 347"/>
                  <a:gd name="T25" fmla="*/ 348 h 348"/>
                  <a:gd name="T26" fmla="*/ 347 w 347"/>
                  <a:gd name="T27" fmla="*/ 207 h 348"/>
                  <a:gd name="T28" fmla="*/ 304 w 347"/>
                  <a:gd name="T29" fmla="*/ 207 h 348"/>
                  <a:gd name="T30" fmla="*/ 54 w 347"/>
                  <a:gd name="T31" fmla="*/ 326 h 348"/>
                  <a:gd name="T32" fmla="*/ 21 w 347"/>
                  <a:gd name="T33" fmla="*/ 326 h 348"/>
                  <a:gd name="T34" fmla="*/ 21 w 347"/>
                  <a:gd name="T35" fmla="*/ 228 h 348"/>
                  <a:gd name="T36" fmla="*/ 54 w 347"/>
                  <a:gd name="T37" fmla="*/ 228 h 348"/>
                  <a:gd name="T38" fmla="*/ 54 w 347"/>
                  <a:gd name="T39" fmla="*/ 326 h 348"/>
                  <a:gd name="T40" fmla="*/ 108 w 347"/>
                  <a:gd name="T41" fmla="*/ 326 h 348"/>
                  <a:gd name="T42" fmla="*/ 76 w 347"/>
                  <a:gd name="T43" fmla="*/ 326 h 348"/>
                  <a:gd name="T44" fmla="*/ 76 w 347"/>
                  <a:gd name="T45" fmla="*/ 228 h 348"/>
                  <a:gd name="T46" fmla="*/ 108 w 347"/>
                  <a:gd name="T47" fmla="*/ 228 h 348"/>
                  <a:gd name="T48" fmla="*/ 108 w 347"/>
                  <a:gd name="T49" fmla="*/ 326 h 348"/>
                  <a:gd name="T50" fmla="*/ 162 w 347"/>
                  <a:gd name="T51" fmla="*/ 326 h 348"/>
                  <a:gd name="T52" fmla="*/ 130 w 347"/>
                  <a:gd name="T53" fmla="*/ 326 h 348"/>
                  <a:gd name="T54" fmla="*/ 130 w 347"/>
                  <a:gd name="T55" fmla="*/ 228 h 348"/>
                  <a:gd name="T56" fmla="*/ 162 w 347"/>
                  <a:gd name="T57" fmla="*/ 228 h 348"/>
                  <a:gd name="T58" fmla="*/ 162 w 347"/>
                  <a:gd name="T59" fmla="*/ 326 h 348"/>
                  <a:gd name="T60" fmla="*/ 217 w 347"/>
                  <a:gd name="T61" fmla="*/ 326 h 348"/>
                  <a:gd name="T62" fmla="*/ 184 w 347"/>
                  <a:gd name="T63" fmla="*/ 326 h 348"/>
                  <a:gd name="T64" fmla="*/ 184 w 347"/>
                  <a:gd name="T65" fmla="*/ 228 h 348"/>
                  <a:gd name="T66" fmla="*/ 217 w 347"/>
                  <a:gd name="T67" fmla="*/ 228 h 348"/>
                  <a:gd name="T68" fmla="*/ 217 w 347"/>
                  <a:gd name="T69" fmla="*/ 326 h 348"/>
                  <a:gd name="T70" fmla="*/ 271 w 347"/>
                  <a:gd name="T71" fmla="*/ 326 h 348"/>
                  <a:gd name="T72" fmla="*/ 238 w 347"/>
                  <a:gd name="T73" fmla="*/ 326 h 348"/>
                  <a:gd name="T74" fmla="*/ 238 w 347"/>
                  <a:gd name="T75" fmla="*/ 228 h 348"/>
                  <a:gd name="T76" fmla="*/ 271 w 347"/>
                  <a:gd name="T77" fmla="*/ 228 h 348"/>
                  <a:gd name="T78" fmla="*/ 271 w 347"/>
                  <a:gd name="T79" fmla="*/ 326 h 348"/>
                  <a:gd name="T80" fmla="*/ 325 w 347"/>
                  <a:gd name="T81" fmla="*/ 326 h 348"/>
                  <a:gd name="T82" fmla="*/ 293 w 347"/>
                  <a:gd name="T83" fmla="*/ 326 h 348"/>
                  <a:gd name="T84" fmla="*/ 293 w 347"/>
                  <a:gd name="T85" fmla="*/ 228 h 348"/>
                  <a:gd name="T86" fmla="*/ 325 w 347"/>
                  <a:gd name="T87" fmla="*/ 228 h 348"/>
                  <a:gd name="T88" fmla="*/ 325 w 347"/>
                  <a:gd name="T89"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7" h="348">
                    <a:moveTo>
                      <a:pt x="304" y="207"/>
                    </a:moveTo>
                    <a:cubicBezTo>
                      <a:pt x="304" y="136"/>
                      <a:pt x="248" y="79"/>
                      <a:pt x="179" y="76"/>
                    </a:cubicBezTo>
                    <a:cubicBezTo>
                      <a:pt x="179" y="33"/>
                      <a:pt x="179" y="33"/>
                      <a:pt x="179" y="33"/>
                    </a:cubicBezTo>
                    <a:cubicBezTo>
                      <a:pt x="228" y="33"/>
                      <a:pt x="228" y="33"/>
                      <a:pt x="228" y="33"/>
                    </a:cubicBezTo>
                    <a:cubicBezTo>
                      <a:pt x="228" y="0"/>
                      <a:pt x="228" y="0"/>
                      <a:pt x="228" y="0"/>
                    </a:cubicBezTo>
                    <a:cubicBezTo>
                      <a:pt x="179" y="0"/>
                      <a:pt x="179" y="0"/>
                      <a:pt x="179" y="0"/>
                    </a:cubicBezTo>
                    <a:cubicBezTo>
                      <a:pt x="168" y="0"/>
                      <a:pt x="168" y="0"/>
                      <a:pt x="168" y="0"/>
                    </a:cubicBezTo>
                    <a:cubicBezTo>
                      <a:pt x="168" y="33"/>
                      <a:pt x="168" y="33"/>
                      <a:pt x="168" y="33"/>
                    </a:cubicBezTo>
                    <a:cubicBezTo>
                      <a:pt x="168" y="76"/>
                      <a:pt x="168" y="76"/>
                      <a:pt x="168" y="76"/>
                    </a:cubicBezTo>
                    <a:cubicBezTo>
                      <a:pt x="98" y="79"/>
                      <a:pt x="43" y="137"/>
                      <a:pt x="43" y="207"/>
                    </a:cubicBezTo>
                    <a:cubicBezTo>
                      <a:pt x="0" y="207"/>
                      <a:pt x="0" y="207"/>
                      <a:pt x="0" y="207"/>
                    </a:cubicBezTo>
                    <a:cubicBezTo>
                      <a:pt x="0" y="348"/>
                      <a:pt x="0" y="348"/>
                      <a:pt x="0" y="348"/>
                    </a:cubicBezTo>
                    <a:cubicBezTo>
                      <a:pt x="347" y="348"/>
                      <a:pt x="347" y="348"/>
                      <a:pt x="347" y="348"/>
                    </a:cubicBezTo>
                    <a:cubicBezTo>
                      <a:pt x="347" y="207"/>
                      <a:pt x="347" y="207"/>
                      <a:pt x="347" y="207"/>
                    </a:cubicBezTo>
                    <a:lnTo>
                      <a:pt x="304" y="207"/>
                    </a:lnTo>
                    <a:close/>
                    <a:moveTo>
                      <a:pt x="54" y="326"/>
                    </a:moveTo>
                    <a:cubicBezTo>
                      <a:pt x="21" y="326"/>
                      <a:pt x="21" y="326"/>
                      <a:pt x="21" y="326"/>
                    </a:cubicBezTo>
                    <a:cubicBezTo>
                      <a:pt x="21" y="228"/>
                      <a:pt x="21" y="228"/>
                      <a:pt x="21" y="228"/>
                    </a:cubicBezTo>
                    <a:cubicBezTo>
                      <a:pt x="54" y="228"/>
                      <a:pt x="54" y="228"/>
                      <a:pt x="54" y="228"/>
                    </a:cubicBezTo>
                    <a:cubicBezTo>
                      <a:pt x="54" y="326"/>
                      <a:pt x="54" y="326"/>
                      <a:pt x="54" y="326"/>
                    </a:cubicBezTo>
                    <a:close/>
                    <a:moveTo>
                      <a:pt x="108" y="326"/>
                    </a:moveTo>
                    <a:cubicBezTo>
                      <a:pt x="76" y="326"/>
                      <a:pt x="76" y="326"/>
                      <a:pt x="76" y="326"/>
                    </a:cubicBezTo>
                    <a:cubicBezTo>
                      <a:pt x="76" y="228"/>
                      <a:pt x="76" y="228"/>
                      <a:pt x="76" y="228"/>
                    </a:cubicBezTo>
                    <a:cubicBezTo>
                      <a:pt x="108" y="228"/>
                      <a:pt x="108" y="228"/>
                      <a:pt x="108" y="228"/>
                    </a:cubicBezTo>
                    <a:lnTo>
                      <a:pt x="108" y="326"/>
                    </a:lnTo>
                    <a:close/>
                    <a:moveTo>
                      <a:pt x="162" y="326"/>
                    </a:moveTo>
                    <a:cubicBezTo>
                      <a:pt x="130" y="326"/>
                      <a:pt x="130" y="326"/>
                      <a:pt x="130" y="326"/>
                    </a:cubicBezTo>
                    <a:cubicBezTo>
                      <a:pt x="130" y="228"/>
                      <a:pt x="130" y="228"/>
                      <a:pt x="130" y="228"/>
                    </a:cubicBezTo>
                    <a:cubicBezTo>
                      <a:pt x="162" y="228"/>
                      <a:pt x="162" y="228"/>
                      <a:pt x="162" y="228"/>
                    </a:cubicBezTo>
                    <a:lnTo>
                      <a:pt x="162" y="326"/>
                    </a:lnTo>
                    <a:close/>
                    <a:moveTo>
                      <a:pt x="217" y="326"/>
                    </a:moveTo>
                    <a:cubicBezTo>
                      <a:pt x="184" y="326"/>
                      <a:pt x="184" y="326"/>
                      <a:pt x="184" y="326"/>
                    </a:cubicBezTo>
                    <a:cubicBezTo>
                      <a:pt x="184" y="228"/>
                      <a:pt x="184" y="228"/>
                      <a:pt x="184" y="228"/>
                    </a:cubicBezTo>
                    <a:cubicBezTo>
                      <a:pt x="217" y="228"/>
                      <a:pt x="217" y="228"/>
                      <a:pt x="217" y="228"/>
                    </a:cubicBezTo>
                    <a:lnTo>
                      <a:pt x="217" y="326"/>
                    </a:lnTo>
                    <a:close/>
                    <a:moveTo>
                      <a:pt x="271" y="326"/>
                    </a:moveTo>
                    <a:cubicBezTo>
                      <a:pt x="238" y="326"/>
                      <a:pt x="238" y="326"/>
                      <a:pt x="238" y="326"/>
                    </a:cubicBezTo>
                    <a:cubicBezTo>
                      <a:pt x="238" y="228"/>
                      <a:pt x="238" y="228"/>
                      <a:pt x="238" y="228"/>
                    </a:cubicBezTo>
                    <a:cubicBezTo>
                      <a:pt x="271" y="228"/>
                      <a:pt x="271" y="228"/>
                      <a:pt x="271" y="228"/>
                    </a:cubicBezTo>
                    <a:lnTo>
                      <a:pt x="271" y="326"/>
                    </a:lnTo>
                    <a:close/>
                    <a:moveTo>
                      <a:pt x="325" y="326"/>
                    </a:moveTo>
                    <a:cubicBezTo>
                      <a:pt x="293" y="326"/>
                      <a:pt x="293" y="326"/>
                      <a:pt x="293" y="326"/>
                    </a:cubicBezTo>
                    <a:cubicBezTo>
                      <a:pt x="293" y="228"/>
                      <a:pt x="293" y="228"/>
                      <a:pt x="293" y="228"/>
                    </a:cubicBezTo>
                    <a:cubicBezTo>
                      <a:pt x="325" y="228"/>
                      <a:pt x="325" y="228"/>
                      <a:pt x="325" y="228"/>
                    </a:cubicBezTo>
                    <a:lnTo>
                      <a:pt x="325" y="326"/>
                    </a:lnTo>
                    <a:close/>
                  </a:path>
                </a:pathLst>
              </a:custGeom>
              <a:solidFill>
                <a:srgbClr val="0078D4"/>
              </a:solidFill>
              <a:ln>
                <a:noFill/>
              </a:ln>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32" name="Rectangle 131">
                <a:extLst>
                  <a:ext uri="{FF2B5EF4-FFF2-40B4-BE49-F238E27FC236}">
                    <a16:creationId xmlns:a16="http://schemas.microsoft.com/office/drawing/2014/main" id="{CD768795-A513-4FBD-B1A3-FC06C8926C0B}"/>
                  </a:ext>
                  <a:ext uri="{C183D7F6-B498-43B3-948B-1728B52AA6E4}">
                    <adec:decorative xmlns:adec="http://schemas.microsoft.com/office/drawing/2017/decorative" val="1"/>
                  </a:ext>
                </a:extLst>
              </p:cNvPr>
              <p:cNvSpPr/>
              <p:nvPr/>
            </p:nvSpPr>
            <p:spPr bwMode="auto">
              <a:xfrm>
                <a:off x="5228822" y="4963474"/>
                <a:ext cx="82169" cy="49294"/>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1" tIns="143385" rIns="179231" bIns="143385" numCol="1" spcCol="0" rtlCol="0" fromWordArt="0" anchor="t" anchorCtr="0" forceAA="0" compatLnSpc="1">
                <a:prstTxWarp prst="textNoShape">
                  <a:avLst/>
                </a:prstTxWarp>
                <a:noAutofit/>
              </a:bodyPr>
              <a:lstStyle/>
              <a:p>
                <a:pPr defTabSz="913762" fontAlgn="base">
                  <a:spcBef>
                    <a:spcPct val="0"/>
                  </a:spcBef>
                  <a:spcAft>
                    <a:spcPct val="0"/>
                  </a:spcAft>
                  <a:defRPr/>
                </a:pPr>
                <a:endParaRPr lang="en-US" sz="1800">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grpSp>
        <p:nvGrpSpPr>
          <p:cNvPr id="24" name="Group 23">
            <a:extLst>
              <a:ext uri="{FF2B5EF4-FFF2-40B4-BE49-F238E27FC236}">
                <a16:creationId xmlns:a16="http://schemas.microsoft.com/office/drawing/2014/main" id="{3BFC1A20-BF66-4D0F-A946-5F0CEEE48F21}"/>
              </a:ext>
              <a:ext uri="{C183D7F6-B498-43B3-948B-1728B52AA6E4}">
                <adec:decorative xmlns:adec="http://schemas.microsoft.com/office/drawing/2017/decorative" val="1"/>
              </a:ext>
            </a:extLst>
          </p:cNvPr>
          <p:cNvGrpSpPr/>
          <p:nvPr/>
        </p:nvGrpSpPr>
        <p:grpSpPr>
          <a:xfrm>
            <a:off x="4966246" y="4198530"/>
            <a:ext cx="826619" cy="826619"/>
            <a:chOff x="7750758" y="4877779"/>
            <a:chExt cx="826631" cy="826631"/>
          </a:xfrm>
        </p:grpSpPr>
        <p:sp>
          <p:nvSpPr>
            <p:cNvPr id="112" name="Oval 111">
              <a:extLst>
                <a:ext uri="{FF2B5EF4-FFF2-40B4-BE49-F238E27FC236}">
                  <a16:creationId xmlns:a16="http://schemas.microsoft.com/office/drawing/2014/main" id="{599EDEDD-5914-44AE-A503-8F3C72AFFFDE}"/>
                </a:ext>
                <a:ext uri="{C183D7F6-B498-43B3-948B-1728B52AA6E4}">
                  <adec:decorative xmlns:adec="http://schemas.microsoft.com/office/drawing/2017/decorative" val="1"/>
                </a:ext>
              </a:extLst>
            </p:cNvPr>
            <p:cNvSpPr/>
            <p:nvPr/>
          </p:nvSpPr>
          <p:spPr bwMode="auto">
            <a:xfrm>
              <a:off x="7750758" y="4877779"/>
              <a:ext cx="826631" cy="826631"/>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9" name="Group 8">
              <a:extLst>
                <a:ext uri="{FF2B5EF4-FFF2-40B4-BE49-F238E27FC236}">
                  <a16:creationId xmlns:a16="http://schemas.microsoft.com/office/drawing/2014/main" id="{D2527054-C259-4456-ABEF-FA3FEBAD644E}"/>
                </a:ext>
              </a:extLst>
            </p:cNvPr>
            <p:cNvGrpSpPr/>
            <p:nvPr/>
          </p:nvGrpSpPr>
          <p:grpSpPr>
            <a:xfrm>
              <a:off x="7964236" y="5067221"/>
              <a:ext cx="430907" cy="430899"/>
              <a:chOff x="7638115" y="5023862"/>
              <a:chExt cx="396604" cy="396596"/>
            </a:xfrm>
          </p:grpSpPr>
          <p:sp>
            <p:nvSpPr>
              <p:cNvPr id="183" name="Rectangle 251">
                <a:extLst>
                  <a:ext uri="{FF2B5EF4-FFF2-40B4-BE49-F238E27FC236}">
                    <a16:creationId xmlns:a16="http://schemas.microsoft.com/office/drawing/2014/main" id="{453F4DB3-484D-4391-BE42-BB2A87A4DA1C}"/>
                  </a:ext>
                  <a:ext uri="{C183D7F6-B498-43B3-948B-1728B52AA6E4}">
                    <adec:decorative xmlns:adec="http://schemas.microsoft.com/office/drawing/2017/decorative" val="1"/>
                  </a:ext>
                </a:extLst>
              </p:cNvPr>
              <p:cNvSpPr>
                <a:spLocks noChangeArrowheads="1"/>
              </p:cNvSpPr>
              <p:nvPr/>
            </p:nvSpPr>
            <p:spPr bwMode="auto">
              <a:xfrm>
                <a:off x="7638115" y="5023862"/>
                <a:ext cx="41028" cy="4254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84" name="Rectangle 252">
                <a:extLst>
                  <a:ext uri="{FF2B5EF4-FFF2-40B4-BE49-F238E27FC236}">
                    <a16:creationId xmlns:a16="http://schemas.microsoft.com/office/drawing/2014/main" id="{1D7B1356-0649-4835-8773-4FE6DF11A122}"/>
                  </a:ext>
                  <a:ext uri="{C183D7F6-B498-43B3-948B-1728B52AA6E4}">
                    <adec:decorative xmlns:adec="http://schemas.microsoft.com/office/drawing/2017/decorative" val="1"/>
                  </a:ext>
                </a:extLst>
              </p:cNvPr>
              <p:cNvSpPr>
                <a:spLocks noChangeArrowheads="1"/>
              </p:cNvSpPr>
              <p:nvPr/>
            </p:nvSpPr>
            <p:spPr bwMode="auto">
              <a:xfrm>
                <a:off x="7638115" y="5083124"/>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85" name="Rectangle 253">
                <a:extLst>
                  <a:ext uri="{FF2B5EF4-FFF2-40B4-BE49-F238E27FC236}">
                    <a16:creationId xmlns:a16="http://schemas.microsoft.com/office/drawing/2014/main" id="{4AA6F4A3-8D19-475C-A543-625C78A6DDFD}"/>
                  </a:ext>
                  <a:ext uri="{C183D7F6-B498-43B3-948B-1728B52AA6E4}">
                    <adec:decorative xmlns:adec="http://schemas.microsoft.com/office/drawing/2017/decorative" val="1"/>
                  </a:ext>
                </a:extLst>
              </p:cNvPr>
              <p:cNvSpPr>
                <a:spLocks noChangeArrowheads="1"/>
              </p:cNvSpPr>
              <p:nvPr/>
            </p:nvSpPr>
            <p:spPr bwMode="auto">
              <a:xfrm>
                <a:off x="7815903" y="5083124"/>
                <a:ext cx="41028"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86" name="Rectangle 254">
                <a:extLst>
                  <a:ext uri="{FF2B5EF4-FFF2-40B4-BE49-F238E27FC236}">
                    <a16:creationId xmlns:a16="http://schemas.microsoft.com/office/drawing/2014/main" id="{4101D593-C4A5-499C-9298-6C9F55F8E745}"/>
                  </a:ext>
                  <a:ext uri="{C183D7F6-B498-43B3-948B-1728B52AA6E4}">
                    <adec:decorative xmlns:adec="http://schemas.microsoft.com/office/drawing/2017/decorative" val="1"/>
                  </a:ext>
                </a:extLst>
              </p:cNvPr>
              <p:cNvSpPr>
                <a:spLocks noChangeArrowheads="1"/>
              </p:cNvSpPr>
              <p:nvPr/>
            </p:nvSpPr>
            <p:spPr bwMode="auto">
              <a:xfrm>
                <a:off x="7875166" y="5083124"/>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87" name="Rectangle 255">
                <a:extLst>
                  <a:ext uri="{FF2B5EF4-FFF2-40B4-BE49-F238E27FC236}">
                    <a16:creationId xmlns:a16="http://schemas.microsoft.com/office/drawing/2014/main" id="{89C24EB5-8C75-4264-8241-BF36CAD9865D}"/>
                  </a:ext>
                  <a:ext uri="{C183D7F6-B498-43B3-948B-1728B52AA6E4}">
                    <adec:decorative xmlns:adec="http://schemas.microsoft.com/office/drawing/2017/decorative" val="1"/>
                  </a:ext>
                </a:extLst>
              </p:cNvPr>
              <p:cNvSpPr>
                <a:spLocks noChangeArrowheads="1"/>
              </p:cNvSpPr>
              <p:nvPr/>
            </p:nvSpPr>
            <p:spPr bwMode="auto">
              <a:xfrm>
                <a:off x="7638115" y="5142385"/>
                <a:ext cx="41028" cy="4254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88" name="Rectangle 256">
                <a:extLst>
                  <a:ext uri="{FF2B5EF4-FFF2-40B4-BE49-F238E27FC236}">
                    <a16:creationId xmlns:a16="http://schemas.microsoft.com/office/drawing/2014/main" id="{73D2B938-070B-41C8-AFF1-5ABBF43BCE44}"/>
                  </a:ext>
                  <a:ext uri="{C183D7F6-B498-43B3-948B-1728B52AA6E4}">
                    <adec:decorative xmlns:adec="http://schemas.microsoft.com/office/drawing/2017/decorative" val="1"/>
                  </a:ext>
                </a:extLst>
              </p:cNvPr>
              <p:cNvSpPr>
                <a:spLocks noChangeArrowheads="1"/>
              </p:cNvSpPr>
              <p:nvPr/>
            </p:nvSpPr>
            <p:spPr bwMode="auto">
              <a:xfrm>
                <a:off x="7815903" y="5142385"/>
                <a:ext cx="41028" cy="4254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89" name="Rectangle 257">
                <a:extLst>
                  <a:ext uri="{FF2B5EF4-FFF2-40B4-BE49-F238E27FC236}">
                    <a16:creationId xmlns:a16="http://schemas.microsoft.com/office/drawing/2014/main" id="{4AF718D0-FE92-4B9F-867E-A7262026B865}"/>
                  </a:ext>
                  <a:ext uri="{C183D7F6-B498-43B3-948B-1728B52AA6E4}">
                    <adec:decorative xmlns:adec="http://schemas.microsoft.com/office/drawing/2017/decorative" val="1"/>
                  </a:ext>
                </a:extLst>
              </p:cNvPr>
              <p:cNvSpPr>
                <a:spLocks noChangeArrowheads="1"/>
              </p:cNvSpPr>
              <p:nvPr/>
            </p:nvSpPr>
            <p:spPr bwMode="auto">
              <a:xfrm>
                <a:off x="7875166" y="5142385"/>
                <a:ext cx="41028" cy="4254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0" name="Rectangle 258">
                <a:extLst>
                  <a:ext uri="{FF2B5EF4-FFF2-40B4-BE49-F238E27FC236}">
                    <a16:creationId xmlns:a16="http://schemas.microsoft.com/office/drawing/2014/main" id="{D63C6DBE-A801-453A-A3F8-CA9EE9FCEF38}"/>
                  </a:ext>
                  <a:ext uri="{C183D7F6-B498-43B3-948B-1728B52AA6E4}">
                    <adec:decorative xmlns:adec="http://schemas.microsoft.com/office/drawing/2017/decorative" val="1"/>
                  </a:ext>
                </a:extLst>
              </p:cNvPr>
              <p:cNvSpPr>
                <a:spLocks noChangeArrowheads="1"/>
              </p:cNvSpPr>
              <p:nvPr/>
            </p:nvSpPr>
            <p:spPr bwMode="auto">
              <a:xfrm>
                <a:off x="7638115" y="5201647"/>
                <a:ext cx="41028" cy="4254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1" name="Rectangle 259">
                <a:extLst>
                  <a:ext uri="{FF2B5EF4-FFF2-40B4-BE49-F238E27FC236}">
                    <a16:creationId xmlns:a16="http://schemas.microsoft.com/office/drawing/2014/main" id="{E08E3CD5-1BF3-4905-B694-D660BDC9DD96}"/>
                  </a:ext>
                  <a:ext uri="{C183D7F6-B498-43B3-948B-1728B52AA6E4}">
                    <adec:decorative xmlns:adec="http://schemas.microsoft.com/office/drawing/2017/decorative" val="1"/>
                  </a:ext>
                </a:extLst>
              </p:cNvPr>
              <p:cNvSpPr>
                <a:spLocks noChangeArrowheads="1"/>
              </p:cNvSpPr>
              <p:nvPr/>
            </p:nvSpPr>
            <p:spPr bwMode="auto">
              <a:xfrm>
                <a:off x="7695858" y="5201647"/>
                <a:ext cx="42547" cy="4254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2" name="Rectangle 260">
                <a:extLst>
                  <a:ext uri="{FF2B5EF4-FFF2-40B4-BE49-F238E27FC236}">
                    <a16:creationId xmlns:a16="http://schemas.microsoft.com/office/drawing/2014/main" id="{24248398-2B2F-4FD0-8A3F-88901BDA96CC}"/>
                  </a:ext>
                  <a:ext uri="{C183D7F6-B498-43B3-948B-1728B52AA6E4}">
                    <adec:decorative xmlns:adec="http://schemas.microsoft.com/office/drawing/2017/decorative" val="1"/>
                  </a:ext>
                </a:extLst>
              </p:cNvPr>
              <p:cNvSpPr>
                <a:spLocks noChangeArrowheads="1"/>
              </p:cNvSpPr>
              <p:nvPr/>
            </p:nvSpPr>
            <p:spPr bwMode="auto">
              <a:xfrm>
                <a:off x="7755120" y="5201647"/>
                <a:ext cx="42547" cy="4254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3" name="Rectangle 261">
                <a:extLst>
                  <a:ext uri="{FF2B5EF4-FFF2-40B4-BE49-F238E27FC236}">
                    <a16:creationId xmlns:a16="http://schemas.microsoft.com/office/drawing/2014/main" id="{0CB161A7-4C48-441E-8EB6-CA170FCE8744}"/>
                  </a:ext>
                  <a:ext uri="{C183D7F6-B498-43B3-948B-1728B52AA6E4}">
                    <adec:decorative xmlns:adec="http://schemas.microsoft.com/office/drawing/2017/decorative" val="1"/>
                  </a:ext>
                </a:extLst>
              </p:cNvPr>
              <p:cNvSpPr>
                <a:spLocks noChangeArrowheads="1"/>
              </p:cNvSpPr>
              <p:nvPr/>
            </p:nvSpPr>
            <p:spPr bwMode="auto">
              <a:xfrm>
                <a:off x="7815903" y="5201647"/>
                <a:ext cx="41028" cy="42546"/>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4" name="Rectangle 262">
                <a:extLst>
                  <a:ext uri="{FF2B5EF4-FFF2-40B4-BE49-F238E27FC236}">
                    <a16:creationId xmlns:a16="http://schemas.microsoft.com/office/drawing/2014/main" id="{75F0A2B5-3CC0-4828-B0F3-CD35ABE1F027}"/>
                  </a:ext>
                  <a:ext uri="{C183D7F6-B498-43B3-948B-1728B52AA6E4}">
                    <adec:decorative xmlns:adec="http://schemas.microsoft.com/office/drawing/2017/decorative" val="1"/>
                  </a:ext>
                </a:extLst>
              </p:cNvPr>
              <p:cNvSpPr>
                <a:spLocks noChangeArrowheads="1"/>
              </p:cNvSpPr>
              <p:nvPr/>
            </p:nvSpPr>
            <p:spPr bwMode="auto">
              <a:xfrm>
                <a:off x="7875166" y="5201647"/>
                <a:ext cx="41028" cy="4254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5" name="Rectangle 263">
                <a:extLst>
                  <a:ext uri="{FF2B5EF4-FFF2-40B4-BE49-F238E27FC236}">
                    <a16:creationId xmlns:a16="http://schemas.microsoft.com/office/drawing/2014/main" id="{864678BB-3E2D-401F-B2C6-1CF388289C13}"/>
                  </a:ext>
                  <a:ext uri="{C183D7F6-B498-43B3-948B-1728B52AA6E4}">
                    <adec:decorative xmlns:adec="http://schemas.microsoft.com/office/drawing/2017/decorative" val="1"/>
                  </a:ext>
                </a:extLst>
              </p:cNvPr>
              <p:cNvSpPr>
                <a:spLocks noChangeArrowheads="1"/>
              </p:cNvSpPr>
              <p:nvPr/>
            </p:nvSpPr>
            <p:spPr bwMode="auto">
              <a:xfrm>
                <a:off x="7638115" y="5260908"/>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6" name="Rectangle 264">
                <a:extLst>
                  <a:ext uri="{FF2B5EF4-FFF2-40B4-BE49-F238E27FC236}">
                    <a16:creationId xmlns:a16="http://schemas.microsoft.com/office/drawing/2014/main" id="{F8F3C76F-91A7-4133-8FAB-8C9BE8590B2A}"/>
                  </a:ext>
                  <a:ext uri="{C183D7F6-B498-43B3-948B-1728B52AA6E4}">
                    <adec:decorative xmlns:adec="http://schemas.microsoft.com/office/drawing/2017/decorative" val="1"/>
                  </a:ext>
                </a:extLst>
              </p:cNvPr>
              <p:cNvSpPr>
                <a:spLocks noChangeArrowheads="1"/>
              </p:cNvSpPr>
              <p:nvPr/>
            </p:nvSpPr>
            <p:spPr bwMode="auto">
              <a:xfrm>
                <a:off x="7695858" y="5260908"/>
                <a:ext cx="42547"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7" name="Rectangle 265">
                <a:extLst>
                  <a:ext uri="{FF2B5EF4-FFF2-40B4-BE49-F238E27FC236}">
                    <a16:creationId xmlns:a16="http://schemas.microsoft.com/office/drawing/2014/main" id="{A15F88CA-C661-4362-A055-E3F6F044B8E7}"/>
                  </a:ext>
                  <a:ext uri="{C183D7F6-B498-43B3-948B-1728B52AA6E4}">
                    <adec:decorative xmlns:adec="http://schemas.microsoft.com/office/drawing/2017/decorative" val="1"/>
                  </a:ext>
                </a:extLst>
              </p:cNvPr>
              <p:cNvSpPr>
                <a:spLocks noChangeArrowheads="1"/>
              </p:cNvSpPr>
              <p:nvPr/>
            </p:nvSpPr>
            <p:spPr bwMode="auto">
              <a:xfrm>
                <a:off x="7755120" y="5260908"/>
                <a:ext cx="42547"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8" name="Rectangle 266">
                <a:extLst>
                  <a:ext uri="{FF2B5EF4-FFF2-40B4-BE49-F238E27FC236}">
                    <a16:creationId xmlns:a16="http://schemas.microsoft.com/office/drawing/2014/main" id="{FC840F43-0AE2-41E2-8BE8-EF008FDB675F}"/>
                  </a:ext>
                  <a:ext uri="{C183D7F6-B498-43B3-948B-1728B52AA6E4}">
                    <adec:decorative xmlns:adec="http://schemas.microsoft.com/office/drawing/2017/decorative" val="1"/>
                  </a:ext>
                </a:extLst>
              </p:cNvPr>
              <p:cNvSpPr>
                <a:spLocks noChangeArrowheads="1"/>
              </p:cNvSpPr>
              <p:nvPr/>
            </p:nvSpPr>
            <p:spPr bwMode="auto">
              <a:xfrm>
                <a:off x="7815903" y="5260908"/>
                <a:ext cx="41028"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199" name="Rectangle 267">
                <a:extLst>
                  <a:ext uri="{FF2B5EF4-FFF2-40B4-BE49-F238E27FC236}">
                    <a16:creationId xmlns:a16="http://schemas.microsoft.com/office/drawing/2014/main" id="{204B927C-E2C8-493B-B25A-B940222EF232}"/>
                  </a:ext>
                  <a:ext uri="{C183D7F6-B498-43B3-948B-1728B52AA6E4}">
                    <adec:decorative xmlns:adec="http://schemas.microsoft.com/office/drawing/2017/decorative" val="1"/>
                  </a:ext>
                </a:extLst>
              </p:cNvPr>
              <p:cNvSpPr>
                <a:spLocks noChangeArrowheads="1"/>
              </p:cNvSpPr>
              <p:nvPr/>
            </p:nvSpPr>
            <p:spPr bwMode="auto">
              <a:xfrm>
                <a:off x="7875166" y="5260908"/>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0" name="Rectangle 268">
                <a:extLst>
                  <a:ext uri="{FF2B5EF4-FFF2-40B4-BE49-F238E27FC236}">
                    <a16:creationId xmlns:a16="http://schemas.microsoft.com/office/drawing/2014/main" id="{5DF6DA3F-4CBA-4E40-9D3E-7BD522B6A11D}"/>
                  </a:ext>
                  <a:ext uri="{C183D7F6-B498-43B3-948B-1728B52AA6E4}">
                    <adec:decorative xmlns:adec="http://schemas.microsoft.com/office/drawing/2017/decorative" val="1"/>
                  </a:ext>
                </a:extLst>
              </p:cNvPr>
              <p:cNvSpPr>
                <a:spLocks noChangeArrowheads="1"/>
              </p:cNvSpPr>
              <p:nvPr/>
            </p:nvSpPr>
            <p:spPr bwMode="auto">
              <a:xfrm>
                <a:off x="7638115" y="5320170"/>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1" name="Rectangle 269">
                <a:extLst>
                  <a:ext uri="{FF2B5EF4-FFF2-40B4-BE49-F238E27FC236}">
                    <a16:creationId xmlns:a16="http://schemas.microsoft.com/office/drawing/2014/main" id="{9FC5B72A-4CD8-495D-B38D-56DBB2759E3A}"/>
                  </a:ext>
                  <a:ext uri="{C183D7F6-B498-43B3-948B-1728B52AA6E4}">
                    <adec:decorative xmlns:adec="http://schemas.microsoft.com/office/drawing/2017/decorative" val="1"/>
                  </a:ext>
                </a:extLst>
              </p:cNvPr>
              <p:cNvSpPr>
                <a:spLocks noChangeArrowheads="1"/>
              </p:cNvSpPr>
              <p:nvPr/>
            </p:nvSpPr>
            <p:spPr bwMode="auto">
              <a:xfrm>
                <a:off x="7695858" y="5320170"/>
                <a:ext cx="42547"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2" name="Rectangle 270">
                <a:extLst>
                  <a:ext uri="{FF2B5EF4-FFF2-40B4-BE49-F238E27FC236}">
                    <a16:creationId xmlns:a16="http://schemas.microsoft.com/office/drawing/2014/main" id="{37153F2F-58AD-49E8-A422-D4B42C4A9FBF}"/>
                  </a:ext>
                  <a:ext uri="{C183D7F6-B498-43B3-948B-1728B52AA6E4}">
                    <adec:decorative xmlns:adec="http://schemas.microsoft.com/office/drawing/2017/decorative" val="1"/>
                  </a:ext>
                </a:extLst>
              </p:cNvPr>
              <p:cNvSpPr>
                <a:spLocks noChangeArrowheads="1"/>
              </p:cNvSpPr>
              <p:nvPr/>
            </p:nvSpPr>
            <p:spPr bwMode="auto">
              <a:xfrm>
                <a:off x="7755120" y="5320170"/>
                <a:ext cx="42547"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3" name="Rectangle 271">
                <a:extLst>
                  <a:ext uri="{FF2B5EF4-FFF2-40B4-BE49-F238E27FC236}">
                    <a16:creationId xmlns:a16="http://schemas.microsoft.com/office/drawing/2014/main" id="{BD0A96C3-67E3-4F29-A3BE-B459D0F83174}"/>
                  </a:ext>
                  <a:ext uri="{C183D7F6-B498-43B3-948B-1728B52AA6E4}">
                    <adec:decorative xmlns:adec="http://schemas.microsoft.com/office/drawing/2017/decorative" val="1"/>
                  </a:ext>
                </a:extLst>
              </p:cNvPr>
              <p:cNvSpPr>
                <a:spLocks noChangeArrowheads="1"/>
              </p:cNvSpPr>
              <p:nvPr/>
            </p:nvSpPr>
            <p:spPr bwMode="auto">
              <a:xfrm>
                <a:off x="7815903" y="5320170"/>
                <a:ext cx="41028"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4" name="Rectangle 272">
                <a:extLst>
                  <a:ext uri="{FF2B5EF4-FFF2-40B4-BE49-F238E27FC236}">
                    <a16:creationId xmlns:a16="http://schemas.microsoft.com/office/drawing/2014/main" id="{4A05017E-95AB-4B21-A197-3E64A68FAF94}"/>
                  </a:ext>
                  <a:ext uri="{C183D7F6-B498-43B3-948B-1728B52AA6E4}">
                    <adec:decorative xmlns:adec="http://schemas.microsoft.com/office/drawing/2017/decorative" val="1"/>
                  </a:ext>
                </a:extLst>
              </p:cNvPr>
              <p:cNvSpPr>
                <a:spLocks noChangeArrowheads="1"/>
              </p:cNvSpPr>
              <p:nvPr/>
            </p:nvSpPr>
            <p:spPr bwMode="auto">
              <a:xfrm>
                <a:off x="7875166" y="5320170"/>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5" name="Rectangle 273">
                <a:extLst>
                  <a:ext uri="{FF2B5EF4-FFF2-40B4-BE49-F238E27FC236}">
                    <a16:creationId xmlns:a16="http://schemas.microsoft.com/office/drawing/2014/main" id="{BC97E1BC-319D-4E78-AFBC-60906B6E7C50}"/>
                  </a:ext>
                  <a:ext uri="{C183D7F6-B498-43B3-948B-1728B52AA6E4}">
                    <adec:decorative xmlns:adec="http://schemas.microsoft.com/office/drawing/2017/decorative" val="1"/>
                  </a:ext>
                </a:extLst>
              </p:cNvPr>
              <p:cNvSpPr>
                <a:spLocks noChangeArrowheads="1"/>
              </p:cNvSpPr>
              <p:nvPr/>
            </p:nvSpPr>
            <p:spPr bwMode="auto">
              <a:xfrm>
                <a:off x="7934429" y="5320170"/>
                <a:ext cx="41028"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6" name="Rectangle 274">
                <a:extLst>
                  <a:ext uri="{FF2B5EF4-FFF2-40B4-BE49-F238E27FC236}">
                    <a16:creationId xmlns:a16="http://schemas.microsoft.com/office/drawing/2014/main" id="{0278F770-055C-4E88-A7F9-B406C2983801}"/>
                  </a:ext>
                  <a:ext uri="{C183D7F6-B498-43B3-948B-1728B52AA6E4}">
                    <adec:decorative xmlns:adec="http://schemas.microsoft.com/office/drawing/2017/decorative" val="1"/>
                  </a:ext>
                </a:extLst>
              </p:cNvPr>
              <p:cNvSpPr>
                <a:spLocks noChangeArrowheads="1"/>
              </p:cNvSpPr>
              <p:nvPr/>
            </p:nvSpPr>
            <p:spPr bwMode="auto">
              <a:xfrm>
                <a:off x="7992172" y="5320170"/>
                <a:ext cx="42547"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7" name="Rectangle 275">
                <a:extLst>
                  <a:ext uri="{FF2B5EF4-FFF2-40B4-BE49-F238E27FC236}">
                    <a16:creationId xmlns:a16="http://schemas.microsoft.com/office/drawing/2014/main" id="{7A6BF3A5-08EF-4251-880E-C672A68A7619}"/>
                  </a:ext>
                  <a:ext uri="{C183D7F6-B498-43B3-948B-1728B52AA6E4}">
                    <adec:decorative xmlns:adec="http://schemas.microsoft.com/office/drawing/2017/decorative" val="1"/>
                  </a:ext>
                </a:extLst>
              </p:cNvPr>
              <p:cNvSpPr>
                <a:spLocks noChangeArrowheads="1"/>
              </p:cNvSpPr>
              <p:nvPr/>
            </p:nvSpPr>
            <p:spPr bwMode="auto">
              <a:xfrm>
                <a:off x="7638115" y="5379431"/>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8" name="Rectangle 276">
                <a:extLst>
                  <a:ext uri="{FF2B5EF4-FFF2-40B4-BE49-F238E27FC236}">
                    <a16:creationId xmlns:a16="http://schemas.microsoft.com/office/drawing/2014/main" id="{47EDB877-47EA-4714-BAFC-065A329AA59F}"/>
                  </a:ext>
                  <a:ext uri="{C183D7F6-B498-43B3-948B-1728B52AA6E4}">
                    <adec:decorative xmlns:adec="http://schemas.microsoft.com/office/drawing/2017/decorative" val="1"/>
                  </a:ext>
                </a:extLst>
              </p:cNvPr>
              <p:cNvSpPr>
                <a:spLocks noChangeArrowheads="1"/>
              </p:cNvSpPr>
              <p:nvPr/>
            </p:nvSpPr>
            <p:spPr bwMode="auto">
              <a:xfrm>
                <a:off x="7695858" y="5379431"/>
                <a:ext cx="42547"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09" name="Rectangle 277">
                <a:extLst>
                  <a:ext uri="{FF2B5EF4-FFF2-40B4-BE49-F238E27FC236}">
                    <a16:creationId xmlns:a16="http://schemas.microsoft.com/office/drawing/2014/main" id="{C5724E51-6AFE-4165-9543-B05D4E22428E}"/>
                  </a:ext>
                  <a:ext uri="{C183D7F6-B498-43B3-948B-1728B52AA6E4}">
                    <adec:decorative xmlns:adec="http://schemas.microsoft.com/office/drawing/2017/decorative" val="1"/>
                  </a:ext>
                </a:extLst>
              </p:cNvPr>
              <p:cNvSpPr>
                <a:spLocks noChangeArrowheads="1"/>
              </p:cNvSpPr>
              <p:nvPr/>
            </p:nvSpPr>
            <p:spPr bwMode="auto">
              <a:xfrm>
                <a:off x="7755120" y="5379431"/>
                <a:ext cx="42547"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10" name="Rectangle 278">
                <a:extLst>
                  <a:ext uri="{FF2B5EF4-FFF2-40B4-BE49-F238E27FC236}">
                    <a16:creationId xmlns:a16="http://schemas.microsoft.com/office/drawing/2014/main" id="{E698E769-EE3D-477E-B093-2C386291118D}"/>
                  </a:ext>
                  <a:ext uri="{C183D7F6-B498-43B3-948B-1728B52AA6E4}">
                    <adec:decorative xmlns:adec="http://schemas.microsoft.com/office/drawing/2017/decorative" val="1"/>
                  </a:ext>
                </a:extLst>
              </p:cNvPr>
              <p:cNvSpPr>
                <a:spLocks noChangeArrowheads="1"/>
              </p:cNvSpPr>
              <p:nvPr/>
            </p:nvSpPr>
            <p:spPr bwMode="auto">
              <a:xfrm>
                <a:off x="7815903" y="5379431"/>
                <a:ext cx="41028"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11" name="Rectangle 279">
                <a:extLst>
                  <a:ext uri="{FF2B5EF4-FFF2-40B4-BE49-F238E27FC236}">
                    <a16:creationId xmlns:a16="http://schemas.microsoft.com/office/drawing/2014/main" id="{E1865778-004B-4547-9D07-054566FD66A7}"/>
                  </a:ext>
                  <a:ext uri="{C183D7F6-B498-43B3-948B-1728B52AA6E4}">
                    <adec:decorative xmlns:adec="http://schemas.microsoft.com/office/drawing/2017/decorative" val="1"/>
                  </a:ext>
                </a:extLst>
              </p:cNvPr>
              <p:cNvSpPr>
                <a:spLocks noChangeArrowheads="1"/>
              </p:cNvSpPr>
              <p:nvPr/>
            </p:nvSpPr>
            <p:spPr bwMode="auto">
              <a:xfrm>
                <a:off x="7875166" y="5379431"/>
                <a:ext cx="41028"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12" name="Rectangle 280">
                <a:extLst>
                  <a:ext uri="{FF2B5EF4-FFF2-40B4-BE49-F238E27FC236}">
                    <a16:creationId xmlns:a16="http://schemas.microsoft.com/office/drawing/2014/main" id="{5430C72C-EE80-4D36-BCF8-AE4A3D3B4BA6}"/>
                  </a:ext>
                  <a:ext uri="{C183D7F6-B498-43B3-948B-1728B52AA6E4}">
                    <adec:decorative xmlns:adec="http://schemas.microsoft.com/office/drawing/2017/decorative" val="1"/>
                  </a:ext>
                </a:extLst>
              </p:cNvPr>
              <p:cNvSpPr>
                <a:spLocks noChangeArrowheads="1"/>
              </p:cNvSpPr>
              <p:nvPr/>
            </p:nvSpPr>
            <p:spPr bwMode="auto">
              <a:xfrm>
                <a:off x="7934429" y="5379431"/>
                <a:ext cx="41028" cy="41027"/>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sp>
            <p:nvSpPr>
              <p:cNvPr id="213" name="Rectangle 281">
                <a:extLst>
                  <a:ext uri="{FF2B5EF4-FFF2-40B4-BE49-F238E27FC236}">
                    <a16:creationId xmlns:a16="http://schemas.microsoft.com/office/drawing/2014/main" id="{CDCAD69D-E644-4B73-A514-498FCA5B4292}"/>
                  </a:ext>
                  <a:ext uri="{C183D7F6-B498-43B3-948B-1728B52AA6E4}">
                    <adec:decorative xmlns:adec="http://schemas.microsoft.com/office/drawing/2017/decorative" val="1"/>
                  </a:ext>
                </a:extLst>
              </p:cNvPr>
              <p:cNvSpPr>
                <a:spLocks noChangeArrowheads="1"/>
              </p:cNvSpPr>
              <p:nvPr/>
            </p:nvSpPr>
            <p:spPr bwMode="auto">
              <a:xfrm>
                <a:off x="7992172" y="5379431"/>
                <a:ext cx="42547" cy="41027"/>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16" tIns="44807" rIns="89616" bIns="44807" numCol="1" anchor="t" anchorCtr="0" compatLnSpc="1">
                <a:prstTxWarp prst="textNoShape">
                  <a:avLst/>
                </a:prstTxWarp>
              </a:bodyPr>
              <a:lstStyle/>
              <a:p>
                <a:pPr algn="ctr" defTabSz="896052" fontAlgn="base">
                  <a:defRPr/>
                </a:pPr>
                <a:endParaRPr lang="en-US" sz="1600">
                  <a:solidFill>
                    <a:srgbClr val="505050"/>
                  </a:solidFill>
                  <a:latin typeface="Segoe UI"/>
                </a:endParaRPr>
              </a:p>
            </p:txBody>
          </p:sp>
        </p:grpSp>
      </p:grpSp>
      <p:grpSp>
        <p:nvGrpSpPr>
          <p:cNvPr id="17" name="Group 16">
            <a:extLst>
              <a:ext uri="{FF2B5EF4-FFF2-40B4-BE49-F238E27FC236}">
                <a16:creationId xmlns:a16="http://schemas.microsoft.com/office/drawing/2014/main" id="{DBBEE018-8519-4F0C-9B4A-D3B78B627976}"/>
              </a:ext>
              <a:ext uri="{C183D7F6-B498-43B3-948B-1728B52AA6E4}">
                <adec:decorative xmlns:adec="http://schemas.microsoft.com/office/drawing/2017/decorative" val="1"/>
              </a:ext>
            </a:extLst>
          </p:cNvPr>
          <p:cNvGrpSpPr/>
          <p:nvPr/>
        </p:nvGrpSpPr>
        <p:grpSpPr>
          <a:xfrm>
            <a:off x="520325" y="4733324"/>
            <a:ext cx="1214756" cy="105598"/>
            <a:chOff x="3439063" y="5949489"/>
            <a:chExt cx="1214773" cy="105600"/>
          </a:xfrm>
        </p:grpSpPr>
        <p:cxnSp>
          <p:nvCxnSpPr>
            <p:cNvPr id="124" name="Straight Connector 123">
              <a:extLst>
                <a:ext uri="{FF2B5EF4-FFF2-40B4-BE49-F238E27FC236}">
                  <a16:creationId xmlns:a16="http://schemas.microsoft.com/office/drawing/2014/main" id="{A5F9B9A9-733D-469C-A1AE-B397F8F158C9}"/>
                </a:ext>
                <a:ext uri="{C183D7F6-B498-43B3-948B-1728B52AA6E4}">
                  <adec:decorative xmlns:adec="http://schemas.microsoft.com/office/drawing/2017/decorative" val="1"/>
                </a:ext>
              </a:extLst>
            </p:cNvPr>
            <p:cNvCxnSpPr>
              <a:cxnSpLocks/>
            </p:cNvCxnSpPr>
            <p:nvPr/>
          </p:nvCxnSpPr>
          <p:spPr>
            <a:xfrm flipH="1">
              <a:off x="3439063" y="6002289"/>
              <a:ext cx="1214773"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25" name="Rectangle 34">
              <a:extLst>
                <a:ext uri="{FF2B5EF4-FFF2-40B4-BE49-F238E27FC236}">
                  <a16:creationId xmlns:a16="http://schemas.microsoft.com/office/drawing/2014/main" id="{898832B8-B0BD-4074-9D1B-0A0C2D6EEB26}"/>
                </a:ext>
                <a:ext uri="{C183D7F6-B498-43B3-948B-1728B52AA6E4}">
                  <adec:decorative xmlns:adec="http://schemas.microsoft.com/office/drawing/2017/decorative" val="1"/>
                </a:ext>
              </a:extLst>
            </p:cNvPr>
            <p:cNvSpPr/>
            <p:nvPr/>
          </p:nvSpPr>
          <p:spPr bwMode="auto">
            <a:xfrm rot="13500000" flipH="1">
              <a:off x="3460933" y="5949489"/>
              <a:ext cx="105600" cy="105600"/>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26" tIns="146261" rIns="182826" bIns="146261" numCol="1" spcCol="0" rtlCol="0" fromWordArt="0" anchor="t" anchorCtr="0" forceAA="0" compatLnSpc="1">
              <a:prstTxWarp prst="textNoShape">
                <a:avLst/>
              </a:prstTxWarp>
              <a:noAutofit/>
            </a:bodyPr>
            <a:lstStyle/>
            <a:p>
              <a:pPr defTabSz="932125" fontAlgn="base">
                <a:spcBef>
                  <a:spcPct val="0"/>
                </a:spcBef>
                <a:spcAft>
                  <a:spcPct val="0"/>
                </a:spcAft>
                <a:defRPr/>
              </a:pPr>
              <a:endParaRPr lang="en-US" sz="2000">
                <a:solidFill>
                  <a:srgbClr val="FFFFFF"/>
                </a:solidFill>
                <a:latin typeface="Segoe UI"/>
                <a:ea typeface="Segoe UI" pitchFamily="34" charset="0"/>
                <a:cs typeface="Segoe UI" pitchFamily="34" charset="0"/>
              </a:endParaRPr>
            </a:p>
          </p:txBody>
        </p:sp>
      </p:grpSp>
      <p:cxnSp>
        <p:nvCxnSpPr>
          <p:cNvPr id="126" name="Straight Connector 125">
            <a:extLst>
              <a:ext uri="{FF2B5EF4-FFF2-40B4-BE49-F238E27FC236}">
                <a16:creationId xmlns:a16="http://schemas.microsoft.com/office/drawing/2014/main" id="{8956F1F8-3080-402E-AA1A-0291EF0F8B1A}"/>
              </a:ext>
              <a:ext uri="{C183D7F6-B498-43B3-948B-1728B52AA6E4}">
                <adec:decorative xmlns:adec="http://schemas.microsoft.com/office/drawing/2017/decorative" val="1"/>
              </a:ext>
            </a:extLst>
          </p:cNvPr>
          <p:cNvCxnSpPr>
            <a:cxnSpLocks/>
          </p:cNvCxnSpPr>
          <p:nvPr/>
        </p:nvCxnSpPr>
        <p:spPr>
          <a:xfrm>
            <a:off x="2871196" y="4786123"/>
            <a:ext cx="1899584"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C899961E-C139-4577-BE6B-55EA10DDC033}"/>
              </a:ext>
              <a:ext uri="{C183D7F6-B498-43B3-948B-1728B52AA6E4}">
                <adec:decorative xmlns:adec="http://schemas.microsoft.com/office/drawing/2017/decorative" val="1"/>
              </a:ext>
            </a:extLst>
          </p:cNvPr>
          <p:cNvGrpSpPr/>
          <p:nvPr/>
        </p:nvGrpSpPr>
        <p:grpSpPr>
          <a:xfrm>
            <a:off x="5952338" y="4734354"/>
            <a:ext cx="2618648" cy="103537"/>
            <a:chOff x="7663292" y="5949489"/>
            <a:chExt cx="2618686" cy="105600"/>
          </a:xfrm>
        </p:grpSpPr>
        <p:cxnSp>
          <p:nvCxnSpPr>
            <p:cNvPr id="117" name="Straight Connector 116">
              <a:extLst>
                <a:ext uri="{FF2B5EF4-FFF2-40B4-BE49-F238E27FC236}">
                  <a16:creationId xmlns:a16="http://schemas.microsoft.com/office/drawing/2014/main" id="{EFF603A5-985B-490A-80D0-08BDA4415007}"/>
                </a:ext>
                <a:ext uri="{C183D7F6-B498-43B3-948B-1728B52AA6E4}">
                  <adec:decorative xmlns:adec="http://schemas.microsoft.com/office/drawing/2017/decorative" val="1"/>
                </a:ext>
              </a:extLst>
            </p:cNvPr>
            <p:cNvCxnSpPr>
              <a:cxnSpLocks/>
            </p:cNvCxnSpPr>
            <p:nvPr/>
          </p:nvCxnSpPr>
          <p:spPr>
            <a:xfrm>
              <a:off x="7663292" y="6002289"/>
              <a:ext cx="2614524"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8" name="Rectangle 34">
              <a:extLst>
                <a:ext uri="{FF2B5EF4-FFF2-40B4-BE49-F238E27FC236}">
                  <a16:creationId xmlns:a16="http://schemas.microsoft.com/office/drawing/2014/main" id="{6BC6F9A6-8CDA-4F89-8F8F-7BA9A5174C39}"/>
                </a:ext>
                <a:ext uri="{C183D7F6-B498-43B3-948B-1728B52AA6E4}">
                  <adec:decorative xmlns:adec="http://schemas.microsoft.com/office/drawing/2017/decorative" val="1"/>
                </a:ext>
              </a:extLst>
            </p:cNvPr>
            <p:cNvSpPr/>
            <p:nvPr/>
          </p:nvSpPr>
          <p:spPr bwMode="auto">
            <a:xfrm rot="8100000">
              <a:off x="10176378" y="5949489"/>
              <a:ext cx="105600" cy="105600"/>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26" tIns="146261" rIns="182826" bIns="146261" numCol="1" spcCol="0" rtlCol="0" fromWordArt="0" anchor="t" anchorCtr="0" forceAA="0" compatLnSpc="1">
              <a:prstTxWarp prst="textNoShape">
                <a:avLst/>
              </a:prstTxWarp>
              <a:noAutofit/>
            </a:bodyPr>
            <a:lstStyle/>
            <a:p>
              <a:pPr defTabSz="932125" fontAlgn="base">
                <a:spcBef>
                  <a:spcPct val="0"/>
                </a:spcBef>
                <a:spcAft>
                  <a:spcPct val="0"/>
                </a:spcAft>
                <a:defRPr/>
              </a:pPr>
              <a:endParaRPr lang="en-US" sz="2000">
                <a:solidFill>
                  <a:srgbClr val="FFFFFF"/>
                </a:solidFill>
                <a:latin typeface="Segoe UI"/>
                <a:ea typeface="Segoe UI" pitchFamily="34" charset="0"/>
                <a:cs typeface="Segoe UI" pitchFamily="34" charset="0"/>
              </a:endParaRPr>
            </a:p>
          </p:txBody>
        </p:sp>
      </p:grpSp>
      <p:grpSp>
        <p:nvGrpSpPr>
          <p:cNvPr id="111" name="Group 110">
            <a:extLst>
              <a:ext uri="{FF2B5EF4-FFF2-40B4-BE49-F238E27FC236}">
                <a16:creationId xmlns:a16="http://schemas.microsoft.com/office/drawing/2014/main" id="{A2F5AD70-AF20-4237-9ED6-6114754264E7}"/>
              </a:ext>
              <a:ext uri="{C183D7F6-B498-43B3-948B-1728B52AA6E4}">
                <adec:decorative xmlns:adec="http://schemas.microsoft.com/office/drawing/2017/decorative" val="1"/>
              </a:ext>
            </a:extLst>
          </p:cNvPr>
          <p:cNvGrpSpPr/>
          <p:nvPr/>
        </p:nvGrpSpPr>
        <p:grpSpPr>
          <a:xfrm>
            <a:off x="2667194" y="2641479"/>
            <a:ext cx="1270217" cy="108754"/>
            <a:chOff x="4154573" y="3409885"/>
            <a:chExt cx="2086746" cy="108756"/>
          </a:xfrm>
        </p:grpSpPr>
        <p:cxnSp>
          <p:nvCxnSpPr>
            <p:cNvPr id="114" name="Straight Connector 113">
              <a:extLst>
                <a:ext uri="{FF2B5EF4-FFF2-40B4-BE49-F238E27FC236}">
                  <a16:creationId xmlns:a16="http://schemas.microsoft.com/office/drawing/2014/main" id="{878F1E97-6C9D-4CBF-B92E-B1C843AFCEEC}"/>
                </a:ext>
                <a:ext uri="{C183D7F6-B498-43B3-948B-1728B52AA6E4}">
                  <adec:decorative xmlns:adec="http://schemas.microsoft.com/office/drawing/2017/decorative" val="1"/>
                </a:ext>
              </a:extLst>
            </p:cNvPr>
            <p:cNvCxnSpPr>
              <a:cxnSpLocks/>
            </p:cNvCxnSpPr>
            <p:nvPr/>
          </p:nvCxnSpPr>
          <p:spPr>
            <a:xfrm>
              <a:off x="4154573" y="3464263"/>
              <a:ext cx="2086746" cy="0"/>
            </a:xfrm>
            <a:prstGeom prst="line">
              <a:avLst/>
            </a:pr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5" name="Rectangle 34">
              <a:extLst>
                <a:ext uri="{FF2B5EF4-FFF2-40B4-BE49-F238E27FC236}">
                  <a16:creationId xmlns:a16="http://schemas.microsoft.com/office/drawing/2014/main" id="{6929D508-D391-4F13-98E9-37BB6C04E81C}"/>
                </a:ext>
                <a:ext uri="{C183D7F6-B498-43B3-948B-1728B52AA6E4}">
                  <adec:decorative xmlns:adec="http://schemas.microsoft.com/office/drawing/2017/decorative" val="1"/>
                </a:ext>
              </a:extLst>
            </p:cNvPr>
            <p:cNvSpPr/>
            <p:nvPr/>
          </p:nvSpPr>
          <p:spPr bwMode="auto">
            <a:xfrm rot="8100000">
              <a:off x="6122511" y="3409885"/>
              <a:ext cx="107718" cy="108756"/>
            </a:xfrm>
            <a:custGeom>
              <a:avLst/>
              <a:gdLst>
                <a:gd name="connsiteX0" fmla="*/ 0 w 266700"/>
                <a:gd name="connsiteY0" fmla="*/ 0 h 266700"/>
                <a:gd name="connsiteX1" fmla="*/ 266700 w 266700"/>
                <a:gd name="connsiteY1" fmla="*/ 0 h 266700"/>
                <a:gd name="connsiteX2" fmla="*/ 266700 w 266700"/>
                <a:gd name="connsiteY2" fmla="*/ 266700 h 266700"/>
                <a:gd name="connsiteX3" fmla="*/ 0 w 266700"/>
                <a:gd name="connsiteY3" fmla="*/ 266700 h 266700"/>
                <a:gd name="connsiteX4" fmla="*/ 0 w 266700"/>
                <a:gd name="connsiteY4" fmla="*/ 0 h 266700"/>
                <a:gd name="connsiteX0" fmla="*/ 266700 w 358140"/>
                <a:gd name="connsiteY0" fmla="*/ 266700 h 358140"/>
                <a:gd name="connsiteX1" fmla="*/ 0 w 358140"/>
                <a:gd name="connsiteY1" fmla="*/ 266700 h 358140"/>
                <a:gd name="connsiteX2" fmla="*/ 0 w 358140"/>
                <a:gd name="connsiteY2" fmla="*/ 0 h 358140"/>
                <a:gd name="connsiteX3" fmla="*/ 266700 w 358140"/>
                <a:gd name="connsiteY3" fmla="*/ 0 h 358140"/>
                <a:gd name="connsiteX4" fmla="*/ 358140 w 358140"/>
                <a:gd name="connsiteY4" fmla="*/ 358140 h 358140"/>
                <a:gd name="connsiteX0" fmla="*/ 266700 w 266700"/>
                <a:gd name="connsiteY0" fmla="*/ 266700 h 266700"/>
                <a:gd name="connsiteX1" fmla="*/ 0 w 266700"/>
                <a:gd name="connsiteY1" fmla="*/ 266700 h 266700"/>
                <a:gd name="connsiteX2" fmla="*/ 0 w 266700"/>
                <a:gd name="connsiteY2" fmla="*/ 0 h 266700"/>
                <a:gd name="connsiteX3" fmla="*/ 266700 w 266700"/>
                <a:gd name="connsiteY3" fmla="*/ 0 h 266700"/>
                <a:gd name="connsiteX0" fmla="*/ 0 w 266700"/>
                <a:gd name="connsiteY0" fmla="*/ 266700 h 266700"/>
                <a:gd name="connsiteX1" fmla="*/ 0 w 266700"/>
                <a:gd name="connsiteY1" fmla="*/ 0 h 266700"/>
                <a:gd name="connsiteX2" fmla="*/ 266700 w 266700"/>
                <a:gd name="connsiteY2" fmla="*/ 0 h 266700"/>
              </a:gdLst>
              <a:ahLst/>
              <a:cxnLst>
                <a:cxn ang="0">
                  <a:pos x="connsiteX0" y="connsiteY0"/>
                </a:cxn>
                <a:cxn ang="0">
                  <a:pos x="connsiteX1" y="connsiteY1"/>
                </a:cxn>
                <a:cxn ang="0">
                  <a:pos x="connsiteX2" y="connsiteY2"/>
                </a:cxn>
              </a:cxnLst>
              <a:rect l="l" t="t" r="r" b="b"/>
              <a:pathLst>
                <a:path w="266700" h="266700">
                  <a:moveTo>
                    <a:pt x="0" y="266700"/>
                  </a:moveTo>
                  <a:lnTo>
                    <a:pt x="0" y="0"/>
                  </a:lnTo>
                  <a:lnTo>
                    <a:pt x="266700" y="0"/>
                  </a:lnTo>
                </a:path>
              </a:pathLst>
            </a:custGeom>
            <a:ln w="28575">
              <a:solidFill>
                <a:schemeClr val="tx1">
                  <a:lumMod val="65000"/>
                  <a:lumOff val="3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26" tIns="146261" rIns="182826" bIns="146261" numCol="1" spcCol="0" rtlCol="0" fromWordArt="0" anchor="t" anchorCtr="0" forceAA="0" compatLnSpc="1">
              <a:prstTxWarp prst="textNoShape">
                <a:avLst/>
              </a:prstTxWarp>
              <a:noAutofit/>
            </a:bodyPr>
            <a:lstStyle/>
            <a:p>
              <a:pPr defTabSz="932125" fontAlgn="base">
                <a:spcBef>
                  <a:spcPct val="0"/>
                </a:spcBef>
                <a:spcAft>
                  <a:spcPct val="0"/>
                </a:spcAft>
                <a:defRPr/>
              </a:pPr>
              <a:endParaRPr lang="en-US" sz="2000">
                <a:solidFill>
                  <a:srgbClr val="FFFFFF"/>
                </a:solidFill>
                <a:latin typeface="Segoe UI"/>
                <a:ea typeface="Segoe UI" pitchFamily="34" charset="0"/>
                <a:cs typeface="Segoe UI" pitchFamily="34" charset="0"/>
              </a:endParaRPr>
            </a:p>
          </p:txBody>
        </p:sp>
      </p:grpSp>
      <p:sp>
        <p:nvSpPr>
          <p:cNvPr id="134" name="Rectangle: Rounded Corners 133">
            <a:extLst>
              <a:ext uri="{FF2B5EF4-FFF2-40B4-BE49-F238E27FC236}">
                <a16:creationId xmlns:a16="http://schemas.microsoft.com/office/drawing/2014/main" id="{25125728-3E04-4457-A5A7-729E4331D69D}"/>
              </a:ext>
              <a:ext uri="{C183D7F6-B498-43B3-948B-1728B52AA6E4}">
                <adec:decorative xmlns:adec="http://schemas.microsoft.com/office/drawing/2017/decorative" val="1"/>
              </a:ext>
            </a:extLst>
          </p:cNvPr>
          <p:cNvSpPr/>
          <p:nvPr/>
        </p:nvSpPr>
        <p:spPr bwMode="auto">
          <a:xfrm>
            <a:off x="8704376" y="3980210"/>
            <a:ext cx="3070485" cy="2131955"/>
          </a:xfrm>
          <a:prstGeom prst="roundRect">
            <a:avLst>
              <a:gd name="adj" fmla="val 7085"/>
            </a:avLst>
          </a:prstGeom>
          <a:noFill/>
          <a:ln w="19050">
            <a:solidFill>
              <a:schemeClr val="accent2"/>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143446" rIns="179308" bIns="143446" numCol="1" spcCol="0" rtlCol="0" fromWordArt="0" anchor="t" anchorCtr="0" forceAA="0" compatLnSpc="1">
            <a:prstTxWarp prst="textNoShape">
              <a:avLst/>
            </a:prstTxWarp>
            <a:noAutofit/>
          </a:bodyPr>
          <a:lstStyle/>
          <a:p>
            <a:pPr defTabSz="914289" fontAlgn="base">
              <a:spcBef>
                <a:spcPct val="0"/>
              </a:spcBef>
              <a:spcAft>
                <a:spcPct val="0"/>
              </a:spcAft>
            </a:pPr>
            <a:endParaRPr lang="en-US" sz="1961"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5" name="Content Placeholder 10">
            <a:extLst>
              <a:ext uri="{FF2B5EF4-FFF2-40B4-BE49-F238E27FC236}">
                <a16:creationId xmlns:a16="http://schemas.microsoft.com/office/drawing/2014/main" id="{B6BCD85D-428D-4EF2-B70E-6F1AA5247290}"/>
              </a:ext>
              <a:ext uri="{C183D7F6-B498-43B3-948B-1728B52AA6E4}">
                <adec:decorative xmlns:adec="http://schemas.microsoft.com/office/drawing/2017/decorative" val="1"/>
              </a:ext>
            </a:extLst>
          </p:cNvPr>
          <p:cNvSpPr txBox="1">
            <a:spLocks/>
          </p:cNvSpPr>
          <p:nvPr/>
        </p:nvSpPr>
        <p:spPr>
          <a:xfrm>
            <a:off x="6241519" y="2497703"/>
            <a:ext cx="2227340" cy="1225165"/>
          </a:xfrm>
          <a:prstGeom prst="rect">
            <a:avLst/>
          </a:prstGeom>
        </p:spPr>
        <p:txBody>
          <a:bodyPr vert="horz" wrap="square" lIns="0" tIns="89654" rIns="143446" bIns="89654" rtlCol="0">
            <a:spAutoFit/>
          </a:bodyPr>
          <a:lstStyle>
            <a:lvl1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2400" kern="1200" spc="-50" baseline="0">
                <a:solidFill>
                  <a:srgbClr val="000000"/>
                </a:solidFill>
                <a:latin typeface="+mj-lt"/>
                <a:ea typeface="+mn-ea"/>
                <a:cs typeface="+mn-cs"/>
              </a:defRPr>
            </a:lvl1pPr>
            <a:lvl2pPr marL="0" marR="0" indent="0" algn="l" defTabSz="932563" rtl="0" eaLnBrk="1" fontAlgn="auto" latinLnBrk="0" hangingPunct="1">
              <a:lnSpc>
                <a:spcPct val="100000"/>
              </a:lnSpc>
              <a:spcBef>
                <a:spcPts val="0"/>
              </a:spcBef>
              <a:spcAft>
                <a:spcPts val="0"/>
              </a:spcAft>
              <a:buClrTx/>
              <a:buSzPct val="90000"/>
              <a:buFontTx/>
              <a:buNone/>
              <a:tabLst/>
              <a:defRPr sz="2000" kern="1200" spc="0" baseline="0">
                <a:solidFill>
                  <a:srgbClr val="000000"/>
                </a:solidFill>
                <a:latin typeface="+mn-lt"/>
                <a:ea typeface="+mn-ea"/>
                <a:cs typeface="+mn-cs"/>
              </a:defRPr>
            </a:lvl2pPr>
            <a:lvl3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399" kern="1200" spc="0" baseline="0">
                <a:solidFill>
                  <a:schemeClr val="tx2"/>
                </a:solidFill>
                <a:latin typeface="+mj-lt"/>
                <a:ea typeface="+mn-ea"/>
                <a:cs typeface="+mn-cs"/>
              </a:defRPr>
            </a:lvl3pPr>
            <a:lvl4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399" kern="1200" spc="0" baseline="0">
                <a:solidFill>
                  <a:srgbClr val="000000"/>
                </a:solidFill>
                <a:latin typeface="+mn-lt"/>
                <a:ea typeface="+mn-ea"/>
                <a:cs typeface="+mn-cs"/>
              </a:defRPr>
            </a:lvl4pPr>
            <a:lvl5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000" b="1" kern="1200" spc="0" baseline="0">
                <a:solidFill>
                  <a:srgbClr val="000000"/>
                </a:solidFill>
                <a:latin typeface="+mn-lt"/>
                <a:ea typeface="+mn-ea"/>
                <a:cs typeface="+mn-cs"/>
              </a:defRPr>
            </a:lvl5pPr>
            <a:lvl6pPr marL="2331406" indent="0" algn="l" defTabSz="932563" rtl="0" eaLnBrk="1" latinLnBrk="0" hangingPunct="1">
              <a:spcBef>
                <a:spcPct val="20000"/>
              </a:spcBef>
              <a:buFont typeface="Arial" pitchFamily="34" charset="0"/>
              <a:buNone/>
              <a:defRPr sz="2000" kern="1200">
                <a:solidFill>
                  <a:schemeClr val="tx1"/>
                </a:solidFill>
                <a:latin typeface="+mn-lt"/>
                <a:ea typeface="+mn-ea"/>
                <a:cs typeface="+mn-cs"/>
              </a:defRPr>
            </a:lvl6pPr>
            <a:lvl7pPr marL="0" indent="0" algn="l" defTabSz="932563" rtl="0" eaLnBrk="1" latinLnBrk="0" hangingPunct="1">
              <a:lnSpc>
                <a:spcPct val="100000"/>
              </a:lnSpc>
              <a:spcBef>
                <a:spcPts val="0"/>
              </a:spcBef>
              <a:spcAft>
                <a:spcPts val="0"/>
              </a:spcAft>
              <a:buFont typeface="Arial" pitchFamily="34" charset="0"/>
              <a:buNone/>
              <a:defRPr sz="1000" kern="1200">
                <a:solidFill>
                  <a:srgbClr val="000000"/>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6025" algn="ctr" defTabSz="932125" fontAlgn="base">
              <a:lnSpc>
                <a:spcPct val="90000"/>
              </a:lnSpc>
              <a:spcBef>
                <a:spcPct val="0"/>
              </a:spcBef>
              <a:spcAft>
                <a:spcPts val="600"/>
              </a:spcAft>
              <a:buSzTx/>
              <a:defRPr/>
            </a:pPr>
            <a:r>
              <a:rPr lang="en-US" sz="1765" spc="0" dirty="0">
                <a:solidFill>
                  <a:srgbClr val="50E6FF"/>
                </a:solidFill>
                <a:latin typeface="Segoe UI Semibold"/>
                <a:ea typeface="Segoe UI" pitchFamily="34" charset="0"/>
              </a:rPr>
              <a:t>Ready</a:t>
            </a:r>
            <a:endParaRPr lang="en-US" sz="1961" spc="0" dirty="0">
              <a:solidFill>
                <a:srgbClr val="50E6FF"/>
              </a:solidFill>
              <a:latin typeface="Segoe UI Semibold"/>
              <a:ea typeface="Segoe UI" pitchFamily="34" charset="0"/>
            </a:endParaRPr>
          </a:p>
          <a:p>
            <a:pPr marL="56025" algn="ctr" defTabSz="914236">
              <a:buSzTx/>
              <a:defRPr/>
            </a:pPr>
            <a:r>
              <a:rPr lang="en-US" sz="1569" spc="0" dirty="0">
                <a:solidFill>
                  <a:srgbClr val="FFFFFF"/>
                </a:solidFill>
                <a:latin typeface="Segoe UI"/>
                <a:ea typeface="+mn-lt"/>
                <a:cs typeface="Calibri" panose="020F0502020204030204"/>
              </a:rPr>
              <a:t>Prepare cloud  environments with </a:t>
            </a:r>
            <a:r>
              <a:rPr lang="en-US" sz="1569" b="1" spc="0" dirty="0">
                <a:solidFill>
                  <a:srgbClr val="FFFFFF"/>
                </a:solidFill>
                <a:latin typeface="Segoe UI"/>
                <a:ea typeface="+mn-lt"/>
                <a:cs typeface="Calibri" panose="020F0502020204030204"/>
              </a:rPr>
              <a:t>Azure landing zones</a:t>
            </a:r>
            <a:endParaRPr lang="en-US" sz="1569" b="1" spc="0" dirty="0">
              <a:solidFill>
                <a:srgbClr val="FFFFFF"/>
              </a:solidFill>
              <a:latin typeface="Segoe UI"/>
              <a:ea typeface="+mn-lt"/>
              <a:cs typeface="Segoe UI"/>
            </a:endParaRPr>
          </a:p>
        </p:txBody>
      </p:sp>
      <p:sp>
        <p:nvSpPr>
          <p:cNvPr id="138" name="Content Placeholder 14">
            <a:extLst>
              <a:ext uri="{FF2B5EF4-FFF2-40B4-BE49-F238E27FC236}">
                <a16:creationId xmlns:a16="http://schemas.microsoft.com/office/drawing/2014/main" id="{9CD5510E-9AFE-4015-A560-582FDD03508F}"/>
              </a:ext>
              <a:ext uri="{C183D7F6-B498-43B3-948B-1728B52AA6E4}">
                <adec:decorative xmlns:adec="http://schemas.microsoft.com/office/drawing/2017/decorative" val="1"/>
              </a:ext>
            </a:extLst>
          </p:cNvPr>
          <p:cNvSpPr txBox="1">
            <a:spLocks/>
          </p:cNvSpPr>
          <p:nvPr/>
        </p:nvSpPr>
        <p:spPr>
          <a:xfrm>
            <a:off x="1024831" y="4959423"/>
            <a:ext cx="2683392" cy="1152741"/>
          </a:xfrm>
          <a:prstGeom prst="rect">
            <a:avLst/>
          </a:prstGeom>
        </p:spPr>
        <p:txBody>
          <a:bodyPr vert="horz" wrap="square" lIns="0" tIns="89654" rIns="143446" bIns="89654" rtlCol="0">
            <a:spAutoFit/>
          </a:bodyPr>
          <a:lstStyle>
            <a:lvl1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2400" kern="1200" spc="-50" baseline="0">
                <a:solidFill>
                  <a:srgbClr val="000000"/>
                </a:solidFill>
                <a:latin typeface="+mj-lt"/>
                <a:ea typeface="+mn-ea"/>
                <a:cs typeface="+mn-cs"/>
              </a:defRPr>
            </a:lvl1pPr>
            <a:lvl2pPr marL="0" marR="0" indent="0" algn="l" defTabSz="932563" rtl="0" eaLnBrk="1" fontAlgn="auto" latinLnBrk="0" hangingPunct="1">
              <a:lnSpc>
                <a:spcPct val="100000"/>
              </a:lnSpc>
              <a:spcBef>
                <a:spcPts val="0"/>
              </a:spcBef>
              <a:spcAft>
                <a:spcPts val="0"/>
              </a:spcAft>
              <a:buClrTx/>
              <a:buSzPct val="90000"/>
              <a:buFontTx/>
              <a:buNone/>
              <a:tabLst/>
              <a:defRPr sz="2000" kern="1200" spc="0" baseline="0">
                <a:solidFill>
                  <a:srgbClr val="000000"/>
                </a:solidFill>
                <a:latin typeface="+mn-lt"/>
                <a:ea typeface="+mn-ea"/>
                <a:cs typeface="+mn-cs"/>
              </a:defRPr>
            </a:lvl2pPr>
            <a:lvl3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399" kern="1200" spc="0" baseline="0">
                <a:solidFill>
                  <a:schemeClr val="tx2"/>
                </a:solidFill>
                <a:latin typeface="+mj-lt"/>
                <a:ea typeface="+mn-ea"/>
                <a:cs typeface="+mn-cs"/>
              </a:defRPr>
            </a:lvl3pPr>
            <a:lvl4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399" kern="1200" spc="0" baseline="0">
                <a:solidFill>
                  <a:srgbClr val="000000"/>
                </a:solidFill>
                <a:latin typeface="+mn-lt"/>
                <a:ea typeface="+mn-ea"/>
                <a:cs typeface="+mn-cs"/>
              </a:defRPr>
            </a:lvl4pPr>
            <a:lvl5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000" b="1" kern="1200" spc="0" baseline="0">
                <a:solidFill>
                  <a:srgbClr val="000000"/>
                </a:solidFill>
                <a:latin typeface="+mn-lt"/>
                <a:ea typeface="+mn-ea"/>
                <a:cs typeface="+mn-cs"/>
              </a:defRPr>
            </a:lvl5pPr>
            <a:lvl6pPr marL="2331406" indent="0" algn="l" defTabSz="932563" rtl="0" eaLnBrk="1" latinLnBrk="0" hangingPunct="1">
              <a:spcBef>
                <a:spcPct val="20000"/>
              </a:spcBef>
              <a:buFont typeface="Arial" pitchFamily="34" charset="0"/>
              <a:buNone/>
              <a:defRPr sz="2000" kern="1200">
                <a:solidFill>
                  <a:schemeClr val="tx1"/>
                </a:solidFill>
                <a:latin typeface="+mn-lt"/>
                <a:ea typeface="+mn-ea"/>
                <a:cs typeface="+mn-cs"/>
              </a:defRPr>
            </a:lvl6pPr>
            <a:lvl7pPr marL="0" indent="0" algn="l" defTabSz="932563" rtl="0" eaLnBrk="1" latinLnBrk="0" hangingPunct="1">
              <a:lnSpc>
                <a:spcPct val="100000"/>
              </a:lnSpc>
              <a:spcBef>
                <a:spcPts val="0"/>
              </a:spcBef>
              <a:spcAft>
                <a:spcPts val="0"/>
              </a:spcAft>
              <a:buFont typeface="Arial" pitchFamily="34" charset="0"/>
              <a:buNone/>
              <a:defRPr sz="1000" kern="1200">
                <a:solidFill>
                  <a:srgbClr val="000000"/>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defTabSz="932125" fontAlgn="base">
              <a:lnSpc>
                <a:spcPct val="90000"/>
              </a:lnSpc>
              <a:spcBef>
                <a:spcPct val="0"/>
              </a:spcBef>
              <a:spcAft>
                <a:spcPts val="600"/>
              </a:spcAft>
              <a:buSzTx/>
              <a:defRPr/>
            </a:pPr>
            <a:r>
              <a:rPr lang="en-US" sz="1765" spc="0" dirty="0">
                <a:solidFill>
                  <a:srgbClr val="50E6FF"/>
                </a:solidFill>
                <a:latin typeface="Segoe UI Semibold"/>
                <a:ea typeface="Segoe UI" pitchFamily="34" charset="0"/>
              </a:rPr>
              <a:t>Govern</a:t>
            </a:r>
            <a:endParaRPr lang="en-US" sz="1961" spc="0" dirty="0">
              <a:solidFill>
                <a:srgbClr val="50E6FF"/>
              </a:solidFill>
              <a:latin typeface="Segoe UI Semibold"/>
              <a:ea typeface="Segoe UI" pitchFamily="34" charset="0"/>
            </a:endParaRPr>
          </a:p>
          <a:p>
            <a:pPr marL="56025" algn="ctr" defTabSz="932125" fontAlgn="base">
              <a:lnSpc>
                <a:spcPct val="90000"/>
              </a:lnSpc>
              <a:spcBef>
                <a:spcPct val="0"/>
              </a:spcBef>
              <a:spcAft>
                <a:spcPts val="600"/>
              </a:spcAft>
              <a:buSzTx/>
              <a:defRPr/>
            </a:pPr>
            <a:r>
              <a:rPr lang="en-US" sz="1569" b="1" spc="0" dirty="0">
                <a:solidFill>
                  <a:srgbClr val="FFFFFF"/>
                </a:solidFill>
                <a:latin typeface="Segoe UI"/>
                <a:ea typeface="+mn-lt"/>
                <a:cs typeface="Calibri" panose="020F0502020204030204"/>
              </a:rPr>
              <a:t>Automate governance baseline </a:t>
            </a:r>
            <a:r>
              <a:rPr lang="en-US" sz="1569" spc="0" dirty="0">
                <a:solidFill>
                  <a:srgbClr val="FFFFFF"/>
                </a:solidFill>
                <a:latin typeface="Segoe UI"/>
                <a:ea typeface="+mn-lt"/>
                <a:cs typeface="Calibri" panose="020F0502020204030204"/>
              </a:rPr>
              <a:t>and empower delegated responsibility</a:t>
            </a:r>
          </a:p>
        </p:txBody>
      </p:sp>
      <p:sp>
        <p:nvSpPr>
          <p:cNvPr id="140" name="Content Placeholder 15">
            <a:extLst>
              <a:ext uri="{FF2B5EF4-FFF2-40B4-BE49-F238E27FC236}">
                <a16:creationId xmlns:a16="http://schemas.microsoft.com/office/drawing/2014/main" id="{F397AA57-A683-4F3B-B182-919B4CA22280}"/>
              </a:ext>
              <a:ext uri="{C183D7F6-B498-43B3-948B-1728B52AA6E4}">
                <adec:decorative xmlns:adec="http://schemas.microsoft.com/office/drawing/2017/decorative" val="1"/>
              </a:ext>
            </a:extLst>
          </p:cNvPr>
          <p:cNvSpPr txBox="1">
            <a:spLocks/>
          </p:cNvSpPr>
          <p:nvPr/>
        </p:nvSpPr>
        <p:spPr>
          <a:xfrm>
            <a:off x="4235534" y="4959423"/>
            <a:ext cx="2288043" cy="1152741"/>
          </a:xfrm>
          <a:prstGeom prst="rect">
            <a:avLst/>
          </a:prstGeom>
        </p:spPr>
        <p:txBody>
          <a:bodyPr vert="horz" wrap="square" lIns="0" tIns="89654" rIns="143446" bIns="89654" rtlCol="0">
            <a:spAutoFit/>
          </a:bodyPr>
          <a:lstStyle>
            <a:lvl1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2400" kern="1200" spc="-50" baseline="0">
                <a:solidFill>
                  <a:srgbClr val="000000"/>
                </a:solidFill>
                <a:latin typeface="+mj-lt"/>
                <a:ea typeface="+mn-ea"/>
                <a:cs typeface="+mn-cs"/>
              </a:defRPr>
            </a:lvl1pPr>
            <a:lvl2pPr marL="0" marR="0" indent="0" algn="l" defTabSz="932563" rtl="0" eaLnBrk="1" fontAlgn="auto" latinLnBrk="0" hangingPunct="1">
              <a:lnSpc>
                <a:spcPct val="100000"/>
              </a:lnSpc>
              <a:spcBef>
                <a:spcPts val="0"/>
              </a:spcBef>
              <a:spcAft>
                <a:spcPts val="0"/>
              </a:spcAft>
              <a:buClrTx/>
              <a:buSzPct val="90000"/>
              <a:buFontTx/>
              <a:buNone/>
              <a:tabLst/>
              <a:defRPr sz="2000" kern="1200" spc="0" baseline="0">
                <a:solidFill>
                  <a:srgbClr val="000000"/>
                </a:solidFill>
                <a:latin typeface="+mn-lt"/>
                <a:ea typeface="+mn-ea"/>
                <a:cs typeface="+mn-cs"/>
              </a:defRPr>
            </a:lvl2pPr>
            <a:lvl3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399" kern="1200" spc="0" baseline="0">
                <a:solidFill>
                  <a:schemeClr val="tx2"/>
                </a:solidFill>
                <a:latin typeface="+mj-lt"/>
                <a:ea typeface="+mn-ea"/>
                <a:cs typeface="+mn-cs"/>
              </a:defRPr>
            </a:lvl3pPr>
            <a:lvl4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399" kern="1200" spc="0" baseline="0">
                <a:solidFill>
                  <a:srgbClr val="000000"/>
                </a:solidFill>
                <a:latin typeface="+mn-lt"/>
                <a:ea typeface="+mn-ea"/>
                <a:cs typeface="+mn-cs"/>
              </a:defRPr>
            </a:lvl4pPr>
            <a:lvl5pPr marL="0" marR="0" indent="0" algn="l" defTabSz="932563" rtl="0" eaLnBrk="1" fontAlgn="auto" latinLnBrk="0" hangingPunct="1">
              <a:lnSpc>
                <a:spcPct val="100000"/>
              </a:lnSpc>
              <a:spcBef>
                <a:spcPts val="0"/>
              </a:spcBef>
              <a:spcAft>
                <a:spcPts val="0"/>
              </a:spcAft>
              <a:buClrTx/>
              <a:buSzPct val="90000"/>
              <a:buFont typeface="Wingdings" panose="05000000000000000000" pitchFamily="2" charset="2"/>
              <a:buNone/>
              <a:tabLst/>
              <a:defRPr sz="1000" b="1" kern="1200" spc="0" baseline="0">
                <a:solidFill>
                  <a:srgbClr val="000000"/>
                </a:solidFill>
                <a:latin typeface="+mn-lt"/>
                <a:ea typeface="+mn-ea"/>
                <a:cs typeface="+mn-cs"/>
              </a:defRPr>
            </a:lvl5pPr>
            <a:lvl6pPr marL="2331406" indent="0" algn="l" defTabSz="932563" rtl="0" eaLnBrk="1" latinLnBrk="0" hangingPunct="1">
              <a:spcBef>
                <a:spcPct val="20000"/>
              </a:spcBef>
              <a:buFont typeface="Arial" pitchFamily="34" charset="0"/>
              <a:buNone/>
              <a:defRPr sz="2000" kern="1200">
                <a:solidFill>
                  <a:schemeClr val="tx1"/>
                </a:solidFill>
                <a:latin typeface="+mn-lt"/>
                <a:ea typeface="+mn-ea"/>
                <a:cs typeface="+mn-cs"/>
              </a:defRPr>
            </a:lvl6pPr>
            <a:lvl7pPr marL="0" indent="0" algn="l" defTabSz="932563" rtl="0" eaLnBrk="1" latinLnBrk="0" hangingPunct="1">
              <a:lnSpc>
                <a:spcPct val="100000"/>
              </a:lnSpc>
              <a:spcBef>
                <a:spcPts val="0"/>
              </a:spcBef>
              <a:spcAft>
                <a:spcPts val="0"/>
              </a:spcAft>
              <a:buFont typeface="Arial" pitchFamily="34" charset="0"/>
              <a:buNone/>
              <a:defRPr sz="1000" kern="1200">
                <a:solidFill>
                  <a:srgbClr val="000000"/>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6025" algn="ctr" defTabSz="932125" fontAlgn="base">
              <a:lnSpc>
                <a:spcPct val="90000"/>
              </a:lnSpc>
              <a:spcBef>
                <a:spcPct val="0"/>
              </a:spcBef>
              <a:spcAft>
                <a:spcPts val="600"/>
              </a:spcAft>
              <a:buSzTx/>
              <a:defRPr/>
            </a:pPr>
            <a:r>
              <a:rPr lang="en-US" sz="1765" spc="0" dirty="0">
                <a:solidFill>
                  <a:srgbClr val="50E6FF"/>
                </a:solidFill>
                <a:latin typeface="Segoe UI Semibold"/>
                <a:ea typeface="Segoe UI" pitchFamily="34" charset="0"/>
              </a:rPr>
              <a:t>Manage</a:t>
            </a:r>
            <a:endParaRPr lang="en-US" sz="1961" spc="0" dirty="0">
              <a:solidFill>
                <a:srgbClr val="50E6FF"/>
              </a:solidFill>
              <a:latin typeface="Segoe UI Semibold"/>
              <a:ea typeface="Segoe UI" pitchFamily="34" charset="0"/>
            </a:endParaRPr>
          </a:p>
          <a:p>
            <a:pPr marL="56025" algn="ctr" defTabSz="932125" fontAlgn="base">
              <a:lnSpc>
                <a:spcPct val="90000"/>
              </a:lnSpc>
              <a:spcBef>
                <a:spcPct val="0"/>
              </a:spcBef>
              <a:spcAft>
                <a:spcPts val="600"/>
              </a:spcAft>
              <a:buSzTx/>
              <a:defRPr/>
            </a:pPr>
            <a:r>
              <a:rPr lang="en-US" sz="1569" b="1" spc="0" dirty="0">
                <a:solidFill>
                  <a:srgbClr val="FFFFFF"/>
                </a:solidFill>
                <a:latin typeface="Segoe UI"/>
                <a:ea typeface="+mn-lt"/>
                <a:cs typeface="Calibri" panose="020F0502020204030204"/>
              </a:rPr>
              <a:t>Build operations baseline </a:t>
            </a:r>
            <a:r>
              <a:rPr lang="en-US" sz="1569" spc="0" dirty="0">
                <a:solidFill>
                  <a:srgbClr val="FFFFFF"/>
                </a:solidFill>
                <a:latin typeface="Segoe UI"/>
                <a:ea typeface="+mn-lt"/>
                <a:cs typeface="Calibri" panose="020F0502020204030204"/>
              </a:rPr>
              <a:t>and support enterprise operations</a:t>
            </a:r>
          </a:p>
        </p:txBody>
      </p:sp>
      <p:sp>
        <p:nvSpPr>
          <p:cNvPr id="123" name="Content Placeholder 15">
            <a:extLst>
              <a:ext uri="{FF2B5EF4-FFF2-40B4-BE49-F238E27FC236}">
                <a16:creationId xmlns:a16="http://schemas.microsoft.com/office/drawing/2014/main" id="{0BBEA6AC-2F3A-4BB3-8C70-C198287DEC47}"/>
              </a:ext>
            </a:extLst>
          </p:cNvPr>
          <p:cNvSpPr txBox="1">
            <a:spLocks/>
          </p:cNvSpPr>
          <p:nvPr/>
        </p:nvSpPr>
        <p:spPr>
          <a:xfrm>
            <a:off x="8923672" y="5025149"/>
            <a:ext cx="2461374" cy="971683"/>
          </a:xfrm>
          <a:prstGeom prst="rect">
            <a:avLst/>
          </a:prstGeom>
          <a:solidFill>
            <a:schemeClr val="bg1"/>
          </a:solidFill>
        </p:spPr>
        <p:txBody>
          <a:bodyPr vert="horz" wrap="square" lIns="0" tIns="0" rIns="0" bIns="0" rtlCol="0">
            <a:spAutoFit/>
          </a:bodyPr>
          <a:lstStyle>
            <a:lvl1pPr marL="233149"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56"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66298" marR="0" indent="-233149"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40" kern="1200" spc="0" baseline="0">
                <a:gradFill>
                  <a:gsLst>
                    <a:gs pos="1250">
                      <a:schemeClr val="tx1"/>
                    </a:gs>
                    <a:gs pos="100000">
                      <a:schemeClr val="tx1"/>
                    </a:gs>
                  </a:gsLst>
                  <a:lin ang="5400000" scaled="0"/>
                </a:gradFill>
                <a:latin typeface="+mn-lt"/>
                <a:ea typeface="+mn-ea"/>
                <a:cs typeface="+mn-cs"/>
              </a:defRPr>
            </a:lvl2pPr>
            <a:lvl3pPr marL="670304" marR="0" indent="-204005"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32" kern="1200" spc="0" baseline="0">
                <a:gradFill>
                  <a:gsLst>
                    <a:gs pos="1250">
                      <a:schemeClr val="tx1"/>
                    </a:gs>
                    <a:gs pos="100000">
                      <a:schemeClr val="tx1"/>
                    </a:gs>
                  </a:gsLst>
                  <a:lin ang="5400000" scaled="0"/>
                </a:gradFill>
                <a:latin typeface="+mn-lt"/>
                <a:ea typeface="+mn-ea"/>
                <a:cs typeface="+mn-cs"/>
              </a:defRPr>
            </a:lvl3pPr>
            <a:lvl4pPr marL="859738" marR="0" indent="-184576"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gradFill>
                  <a:gsLst>
                    <a:gs pos="1250">
                      <a:schemeClr val="tx1"/>
                    </a:gs>
                    <a:gs pos="100000">
                      <a:schemeClr val="tx1"/>
                    </a:gs>
                  </a:gsLst>
                  <a:lin ang="5400000" scaled="0"/>
                </a:gradFill>
                <a:latin typeface="+mn-lt"/>
                <a:ea typeface="+mn-ea"/>
                <a:cs typeface="+mn-cs"/>
              </a:defRPr>
            </a:lvl4pPr>
            <a:lvl5pPr marL="1044314" marR="0" indent="-171624" algn="l" defTabSz="951304"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28" kern="1200" spc="0" baseline="0">
                <a:gradFill>
                  <a:gsLst>
                    <a:gs pos="1250">
                      <a:schemeClr val="tx1"/>
                    </a:gs>
                    <a:gs pos="100000">
                      <a:schemeClr val="tx1"/>
                    </a:gs>
                  </a:gsLst>
                  <a:lin ang="5400000" scaled="0"/>
                </a:gradFill>
                <a:latin typeface="+mn-lt"/>
                <a:ea typeface="+mn-ea"/>
                <a:cs typeface="+mn-cs"/>
              </a:defRPr>
            </a:lvl5pPr>
            <a:lvl6pPr marL="2616084"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91737"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567389"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4043042" indent="-237826" algn="l" defTabSz="951304" rtl="0" eaLnBrk="1" latinLnBrk="0" hangingPunct="1">
              <a:spcBef>
                <a:spcPct val="20000"/>
              </a:spcBef>
              <a:buFont typeface="Arial" pitchFamily="34" charset="0"/>
              <a:buChar char="•"/>
              <a:defRPr sz="2040" kern="1200">
                <a:solidFill>
                  <a:schemeClr val="tx1"/>
                </a:solidFill>
                <a:latin typeface="+mn-lt"/>
                <a:ea typeface="+mn-ea"/>
                <a:cs typeface="+mn-cs"/>
              </a:defRPr>
            </a:lvl9pPr>
          </a:lstStyle>
          <a:p>
            <a:pPr marL="56025" indent="0" algn="ctr" defTabSz="932125" fontAlgn="base">
              <a:lnSpc>
                <a:spcPct val="90000"/>
              </a:lnSpc>
              <a:spcBef>
                <a:spcPct val="0"/>
              </a:spcBef>
              <a:spcAft>
                <a:spcPts val="600"/>
              </a:spcAft>
              <a:buSzTx/>
              <a:buNone/>
              <a:defRPr/>
            </a:pPr>
            <a:r>
              <a:rPr lang="en-US" sz="1765" dirty="0">
                <a:solidFill>
                  <a:srgbClr val="0078D3"/>
                </a:solidFill>
                <a:latin typeface="Segoe UI Semibold"/>
                <a:ea typeface="Segoe UI" pitchFamily="34" charset="0"/>
              </a:rPr>
              <a:t>Secure</a:t>
            </a:r>
            <a:endParaRPr lang="en-US" sz="1961" dirty="0">
              <a:solidFill>
                <a:srgbClr val="0078D3"/>
              </a:solidFill>
              <a:latin typeface="Segoe UI Semibold"/>
              <a:ea typeface="Segoe UI" pitchFamily="34" charset="0"/>
            </a:endParaRPr>
          </a:p>
          <a:p>
            <a:pPr marL="56025" indent="0" algn="ctr" defTabSz="932125" fontAlgn="base">
              <a:lnSpc>
                <a:spcPct val="90000"/>
              </a:lnSpc>
              <a:spcBef>
                <a:spcPct val="0"/>
              </a:spcBef>
              <a:spcAft>
                <a:spcPts val="600"/>
              </a:spcAft>
              <a:buSzTx/>
              <a:buNone/>
              <a:defRPr/>
            </a:pPr>
            <a:r>
              <a:rPr lang="en-US" sz="1569" b="1" dirty="0">
                <a:solidFill>
                  <a:srgbClr val="000000"/>
                </a:solidFill>
                <a:latin typeface="Segoe UI"/>
                <a:ea typeface="+mn-lt"/>
                <a:cs typeface="Calibri" panose="020F0502020204030204"/>
              </a:rPr>
              <a:t>Establish security baseline </a:t>
            </a:r>
            <a:r>
              <a:rPr lang="en-US" sz="1569" dirty="0">
                <a:solidFill>
                  <a:srgbClr val="000000"/>
                </a:solidFill>
                <a:latin typeface="Segoe UI"/>
                <a:ea typeface="+mn-lt"/>
                <a:cs typeface="Calibri" panose="020F0502020204030204"/>
              </a:rPr>
              <a:t>and manage security posture</a:t>
            </a:r>
          </a:p>
        </p:txBody>
      </p:sp>
      <p:sp>
        <p:nvSpPr>
          <p:cNvPr id="133" name="Rectangle 132">
            <a:extLst>
              <a:ext uri="{FF2B5EF4-FFF2-40B4-BE49-F238E27FC236}">
                <a16:creationId xmlns:a16="http://schemas.microsoft.com/office/drawing/2014/main" id="{6BE6FDC7-F014-4D10-A39C-61FC3F4654D4}"/>
              </a:ext>
            </a:extLst>
          </p:cNvPr>
          <p:cNvSpPr/>
          <p:nvPr/>
        </p:nvSpPr>
        <p:spPr bwMode="auto">
          <a:xfrm>
            <a:off x="8730028" y="6157611"/>
            <a:ext cx="3086612" cy="5016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308" tIns="0" rIns="179308" bIns="143446" numCol="1" spcCol="0" rtlCol="0" fromWordArt="0" anchor="t" anchorCtr="0" forceAA="0" compatLnSpc="1">
            <a:prstTxWarp prst="textNoShape">
              <a:avLst/>
            </a:prstTxWarp>
            <a:noAutofit/>
          </a:bodyPr>
          <a:lstStyle/>
          <a:p>
            <a:pPr algn="ctr" defTabSz="914289" fontAlgn="base">
              <a:spcBef>
                <a:spcPct val="0"/>
              </a:spcBef>
              <a:spcAft>
                <a:spcPct val="0"/>
              </a:spcAft>
            </a:pPr>
            <a:r>
              <a:rPr lang="en-US" sz="1569" dirty="0">
                <a:solidFill>
                  <a:srgbClr val="0078D3"/>
                </a:solidFill>
                <a:latin typeface="Segoe UI Semibold"/>
                <a:cs typeface="Segoe UI" pitchFamily="34" charset="0"/>
              </a:rPr>
              <a:t>All of which depend on sound security posture management</a:t>
            </a:r>
          </a:p>
        </p:txBody>
      </p:sp>
      <p:sp>
        <p:nvSpPr>
          <p:cNvPr id="153" name="Oval 152">
            <a:extLst>
              <a:ext uri="{FF2B5EF4-FFF2-40B4-BE49-F238E27FC236}">
                <a16:creationId xmlns:a16="http://schemas.microsoft.com/office/drawing/2014/main" id="{8C2E4366-BB35-4B98-945F-91221C0FDAB3}"/>
              </a:ext>
              <a:ext uri="{C183D7F6-B498-43B3-948B-1728B52AA6E4}">
                <adec:decorative xmlns:adec="http://schemas.microsoft.com/office/drawing/2017/decorative" val="1"/>
              </a:ext>
            </a:extLst>
          </p:cNvPr>
          <p:cNvSpPr/>
          <p:nvPr/>
        </p:nvSpPr>
        <p:spPr bwMode="auto">
          <a:xfrm>
            <a:off x="9749680" y="4198530"/>
            <a:ext cx="826619" cy="826619"/>
          </a:xfrm>
          <a:prstGeom prst="ellipse">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defRPr/>
            </a:pPr>
            <a:endParaRPr lang="en-US" sz="2353"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49" name="Group 48">
            <a:extLst>
              <a:ext uri="{FF2B5EF4-FFF2-40B4-BE49-F238E27FC236}">
                <a16:creationId xmlns:a16="http://schemas.microsoft.com/office/drawing/2014/main" id="{69FF52AB-1552-4957-ACA6-33664ADCB2B3}"/>
              </a:ext>
              <a:ext uri="{C183D7F6-B498-43B3-948B-1728B52AA6E4}">
                <adec:decorative xmlns:adec="http://schemas.microsoft.com/office/drawing/2017/decorative" val="1"/>
              </a:ext>
            </a:extLst>
          </p:cNvPr>
          <p:cNvGrpSpPr/>
          <p:nvPr/>
        </p:nvGrpSpPr>
        <p:grpSpPr>
          <a:xfrm>
            <a:off x="9990046" y="4398788"/>
            <a:ext cx="345885" cy="426104"/>
            <a:chOff x="6403162" y="-1367075"/>
            <a:chExt cx="990600" cy="1220342"/>
          </a:xfrm>
        </p:grpSpPr>
        <p:sp>
          <p:nvSpPr>
            <p:cNvPr id="47" name="Freeform: Shape 46">
              <a:extLst>
                <a:ext uri="{FF2B5EF4-FFF2-40B4-BE49-F238E27FC236}">
                  <a16:creationId xmlns:a16="http://schemas.microsoft.com/office/drawing/2014/main" id="{1F080324-8A8B-450E-85BA-9A6B397F943A}"/>
                </a:ext>
              </a:extLst>
            </p:cNvPr>
            <p:cNvSpPr/>
            <p:nvPr/>
          </p:nvSpPr>
          <p:spPr>
            <a:xfrm>
              <a:off x="6403162" y="-1367075"/>
              <a:ext cx="990600" cy="1220342"/>
            </a:xfrm>
            <a:custGeom>
              <a:avLst/>
              <a:gdLst>
                <a:gd name="connsiteX0" fmla="*/ 875636 w 990600"/>
                <a:gd name="connsiteY0" fmla="*/ 496592 h 1220342"/>
                <a:gd name="connsiteX1" fmla="*/ 875636 w 990600"/>
                <a:gd name="connsiteY1" fmla="*/ 388579 h 1220342"/>
                <a:gd name="connsiteX2" fmla="*/ 523211 w 990600"/>
                <a:gd name="connsiteY2" fmla="*/ 1197 h 1220342"/>
                <a:gd name="connsiteX3" fmla="*/ 494636 w 990600"/>
                <a:gd name="connsiteY3" fmla="*/ 149 h 1220342"/>
                <a:gd name="connsiteX4" fmla="*/ 113636 w 990600"/>
                <a:gd name="connsiteY4" fmla="*/ 381149 h 1220342"/>
                <a:gd name="connsiteX5" fmla="*/ 113636 w 990600"/>
                <a:gd name="connsiteY5" fmla="*/ 496592 h 1220342"/>
                <a:gd name="connsiteX6" fmla="*/ -664 w 990600"/>
                <a:gd name="connsiteY6" fmla="*/ 496592 h 1220342"/>
                <a:gd name="connsiteX7" fmla="*/ -664 w 990600"/>
                <a:gd name="connsiteY7" fmla="*/ 1220492 h 1220342"/>
                <a:gd name="connsiteX8" fmla="*/ 989936 w 990600"/>
                <a:gd name="connsiteY8" fmla="*/ 1220492 h 1220342"/>
                <a:gd name="connsiteX9" fmla="*/ 989936 w 990600"/>
                <a:gd name="connsiteY9" fmla="*/ 496592 h 1220342"/>
                <a:gd name="connsiteX10" fmla="*/ 227936 w 990600"/>
                <a:gd name="connsiteY10" fmla="*/ 380863 h 1220342"/>
                <a:gd name="connsiteX11" fmla="*/ 494636 w 990600"/>
                <a:gd name="connsiteY11" fmla="*/ 114163 h 1220342"/>
                <a:gd name="connsiteX12" fmla="*/ 514733 w 990600"/>
                <a:gd name="connsiteY12" fmla="*/ 114830 h 1220342"/>
                <a:gd name="connsiteX13" fmla="*/ 761145 w 990600"/>
                <a:gd name="connsiteY13" fmla="*/ 388293 h 1220342"/>
                <a:gd name="connsiteX14" fmla="*/ 761145 w 990600"/>
                <a:gd name="connsiteY14" fmla="*/ 496592 h 1220342"/>
                <a:gd name="connsiteX15" fmla="*/ 227745 w 990600"/>
                <a:gd name="connsiteY15" fmla="*/ 496592 h 1220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 h="1220342">
                  <a:moveTo>
                    <a:pt x="875636" y="496592"/>
                  </a:moveTo>
                  <a:lnTo>
                    <a:pt x="875636" y="388579"/>
                  </a:lnTo>
                  <a:cubicBezTo>
                    <a:pt x="875636" y="187887"/>
                    <a:pt x="723236" y="15580"/>
                    <a:pt x="523211" y="1197"/>
                  </a:cubicBezTo>
                  <a:cubicBezTo>
                    <a:pt x="513686" y="435"/>
                    <a:pt x="504161" y="149"/>
                    <a:pt x="494636" y="149"/>
                  </a:cubicBezTo>
                  <a:cubicBezTo>
                    <a:pt x="284219" y="149"/>
                    <a:pt x="113636" y="170732"/>
                    <a:pt x="113636" y="381149"/>
                  </a:cubicBezTo>
                  <a:lnTo>
                    <a:pt x="113636" y="496592"/>
                  </a:lnTo>
                  <a:lnTo>
                    <a:pt x="-664" y="496592"/>
                  </a:lnTo>
                  <a:lnTo>
                    <a:pt x="-664" y="1220492"/>
                  </a:lnTo>
                  <a:lnTo>
                    <a:pt x="989936" y="1220492"/>
                  </a:lnTo>
                  <a:lnTo>
                    <a:pt x="989936" y="496592"/>
                  </a:lnTo>
                  <a:close/>
                  <a:moveTo>
                    <a:pt x="227936" y="380863"/>
                  </a:moveTo>
                  <a:cubicBezTo>
                    <a:pt x="227936" y="233569"/>
                    <a:pt x="347340" y="114163"/>
                    <a:pt x="494636" y="114163"/>
                  </a:cubicBezTo>
                  <a:cubicBezTo>
                    <a:pt x="501303" y="114163"/>
                    <a:pt x="508066" y="114163"/>
                    <a:pt x="514733" y="114830"/>
                  </a:cubicBezTo>
                  <a:cubicBezTo>
                    <a:pt x="652846" y="124355"/>
                    <a:pt x="761145" y="244942"/>
                    <a:pt x="761145" y="388293"/>
                  </a:cubicBezTo>
                  <a:lnTo>
                    <a:pt x="761145" y="496592"/>
                  </a:lnTo>
                  <a:lnTo>
                    <a:pt x="227745" y="496592"/>
                  </a:lnTo>
                  <a:close/>
                </a:path>
              </a:pathLst>
            </a:custGeom>
            <a:solidFill>
              <a:schemeClr val="tx2"/>
            </a:solidFill>
            <a:ln w="9525" cap="flat">
              <a:noFill/>
              <a:prstDash val="solid"/>
              <a:miter/>
            </a:ln>
          </p:spPr>
          <p:txBody>
            <a:bodyPr rtlCol="0" anchor="ctr"/>
            <a:lstStyle/>
            <a:p>
              <a:pPr defTabSz="914554"/>
              <a:endParaRPr lang="en-US">
                <a:solidFill>
                  <a:srgbClr val="000000"/>
                </a:solidFill>
                <a:latin typeface="Segoe UI"/>
              </a:endParaRPr>
            </a:p>
          </p:txBody>
        </p:sp>
        <p:sp>
          <p:nvSpPr>
            <p:cNvPr id="48" name="Freeform: Shape 47">
              <a:extLst>
                <a:ext uri="{FF2B5EF4-FFF2-40B4-BE49-F238E27FC236}">
                  <a16:creationId xmlns:a16="http://schemas.microsoft.com/office/drawing/2014/main" id="{B377653C-7C2B-42D4-86E8-1B0D67709D3F}"/>
                </a:ext>
              </a:extLst>
            </p:cNvPr>
            <p:cNvSpPr/>
            <p:nvPr/>
          </p:nvSpPr>
          <p:spPr>
            <a:xfrm>
              <a:off x="6784162" y="-681562"/>
              <a:ext cx="228980" cy="382429"/>
            </a:xfrm>
            <a:custGeom>
              <a:avLst/>
              <a:gdLst>
                <a:gd name="connsiteX0" fmla="*/ 114874 w 228980"/>
                <a:gd name="connsiteY0" fmla="*/ 150 h 382429"/>
                <a:gd name="connsiteX1" fmla="*/ 112302 w 228980"/>
                <a:gd name="connsiteY1" fmla="*/ 150 h 382429"/>
                <a:gd name="connsiteX2" fmla="*/ -664 w 228980"/>
                <a:gd name="connsiteY2" fmla="*/ 113117 h 382429"/>
                <a:gd name="connsiteX3" fmla="*/ -664 w 228980"/>
                <a:gd name="connsiteY3" fmla="*/ 115879 h 382429"/>
                <a:gd name="connsiteX4" fmla="*/ 56486 w 228980"/>
                <a:gd name="connsiteY4" fmla="*/ 214082 h 382429"/>
                <a:gd name="connsiteX5" fmla="*/ 56486 w 228980"/>
                <a:gd name="connsiteY5" fmla="*/ 325429 h 382429"/>
                <a:gd name="connsiteX6" fmla="*/ 113159 w 228980"/>
                <a:gd name="connsiteY6" fmla="*/ 382579 h 382429"/>
                <a:gd name="connsiteX7" fmla="*/ 114016 w 228980"/>
                <a:gd name="connsiteY7" fmla="*/ 382579 h 382429"/>
                <a:gd name="connsiteX8" fmla="*/ 171166 w 228980"/>
                <a:gd name="connsiteY8" fmla="*/ 325905 h 382429"/>
                <a:gd name="connsiteX9" fmla="*/ 171166 w 228980"/>
                <a:gd name="connsiteY9" fmla="*/ 213891 h 382429"/>
                <a:gd name="connsiteX10" fmla="*/ 228316 w 228980"/>
                <a:gd name="connsiteY10" fmla="*/ 115688 h 382429"/>
                <a:gd name="connsiteX11" fmla="*/ 228316 w 228980"/>
                <a:gd name="connsiteY11" fmla="*/ 113117 h 382429"/>
                <a:gd name="connsiteX12" fmla="*/ 115159 w 228980"/>
                <a:gd name="connsiteY12" fmla="*/ 149 h 382429"/>
                <a:gd name="connsiteX13" fmla="*/ 114874 w 228980"/>
                <a:gd name="connsiteY13" fmla="*/ 150 h 38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8980" h="382429">
                  <a:moveTo>
                    <a:pt x="114874" y="150"/>
                  </a:moveTo>
                  <a:lnTo>
                    <a:pt x="112302" y="150"/>
                  </a:lnTo>
                  <a:cubicBezTo>
                    <a:pt x="49913" y="150"/>
                    <a:pt x="-664" y="50727"/>
                    <a:pt x="-664" y="113117"/>
                  </a:cubicBezTo>
                  <a:lnTo>
                    <a:pt x="-664" y="115879"/>
                  </a:lnTo>
                  <a:cubicBezTo>
                    <a:pt x="-636" y="156503"/>
                    <a:pt x="21176" y="193992"/>
                    <a:pt x="56486" y="214082"/>
                  </a:cubicBezTo>
                  <a:lnTo>
                    <a:pt x="56486" y="325429"/>
                  </a:lnTo>
                  <a:cubicBezTo>
                    <a:pt x="56486" y="356807"/>
                    <a:pt x="81784" y="382317"/>
                    <a:pt x="113159" y="382579"/>
                  </a:cubicBezTo>
                  <a:lnTo>
                    <a:pt x="114016" y="382579"/>
                  </a:lnTo>
                  <a:cubicBezTo>
                    <a:pt x="145392" y="382580"/>
                    <a:pt x="170909" y="357282"/>
                    <a:pt x="171166" y="325905"/>
                  </a:cubicBezTo>
                  <a:lnTo>
                    <a:pt x="171166" y="213891"/>
                  </a:lnTo>
                  <a:cubicBezTo>
                    <a:pt x="206475" y="193801"/>
                    <a:pt x="228288" y="156313"/>
                    <a:pt x="228316" y="115688"/>
                  </a:cubicBezTo>
                  <a:lnTo>
                    <a:pt x="228316" y="113117"/>
                  </a:lnTo>
                  <a:cubicBezTo>
                    <a:pt x="228269" y="50675"/>
                    <a:pt x="177605" y="98"/>
                    <a:pt x="115159" y="149"/>
                  </a:cubicBezTo>
                  <a:cubicBezTo>
                    <a:pt x="115064" y="149"/>
                    <a:pt x="114969" y="150"/>
                    <a:pt x="114874" y="150"/>
                  </a:cubicBezTo>
                  <a:close/>
                </a:path>
              </a:pathLst>
            </a:custGeom>
            <a:solidFill>
              <a:schemeClr val="accent5"/>
            </a:solidFill>
            <a:ln w="9525" cap="flat">
              <a:noFill/>
              <a:prstDash val="solid"/>
              <a:miter/>
            </a:ln>
          </p:spPr>
          <p:txBody>
            <a:bodyPr rtlCol="0" anchor="ctr"/>
            <a:lstStyle/>
            <a:p>
              <a:pPr defTabSz="914554"/>
              <a:endParaRPr lang="en-US">
                <a:solidFill>
                  <a:srgbClr val="000000"/>
                </a:solidFill>
                <a:latin typeface="Segoe UI"/>
              </a:endParaRPr>
            </a:p>
          </p:txBody>
        </p:sp>
      </p:grpSp>
    </p:spTree>
    <p:extLst>
      <p:ext uri="{BB962C8B-B14F-4D97-AF65-F5344CB8AC3E}">
        <p14:creationId xmlns:p14="http://schemas.microsoft.com/office/powerpoint/2010/main" val="10391923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fade">
                                      <p:cBhvr>
                                        <p:cTn id="7" dur="500"/>
                                        <p:tgtEl>
                                          <p:spTgt spid="16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1"/>
                                        </p:tgtEl>
                                        <p:attrNameLst>
                                          <p:attrName>style.visibility</p:attrName>
                                        </p:attrNameLst>
                                      </p:cBhvr>
                                      <p:to>
                                        <p:strVal val="visible"/>
                                      </p:to>
                                    </p:set>
                                    <p:animEffect transition="in" filter="fade">
                                      <p:cBhvr>
                                        <p:cTn id="11" dur="500"/>
                                        <p:tgtEl>
                                          <p:spTgt spid="161"/>
                                        </p:tgtEl>
                                      </p:cBhvr>
                                    </p:animEffect>
                                  </p:childTnLst>
                                </p:cTn>
                              </p:par>
                              <p:par>
                                <p:cTn id="12" presetID="23" presetClass="entr" presetSubtype="272"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strVal val="2/3*#ppt_w"/>
                                          </p:val>
                                        </p:tav>
                                        <p:tav tm="100000">
                                          <p:val>
                                            <p:strVal val="#ppt_w"/>
                                          </p:val>
                                        </p:tav>
                                      </p:tavLst>
                                    </p:anim>
                                    <p:anim calcmode="lin" valueType="num">
                                      <p:cBhvr>
                                        <p:cTn id="15" dur="500" fill="hold"/>
                                        <p:tgtEl>
                                          <p:spTgt spid="29"/>
                                        </p:tgtEl>
                                        <p:attrNameLst>
                                          <p:attrName>ppt_h</p:attrName>
                                        </p:attrNameLst>
                                      </p:cBhvr>
                                      <p:tavLst>
                                        <p:tav tm="0">
                                          <p:val>
                                            <p:strVal val="2/3*#ppt_h"/>
                                          </p:val>
                                        </p:tav>
                                        <p:tav tm="100000">
                                          <p:val>
                                            <p:strVal val="#ppt_h"/>
                                          </p:val>
                                        </p:tav>
                                      </p:tavLst>
                                    </p:anim>
                                  </p:childTnLst>
                                </p:cTn>
                              </p:par>
                              <p:par>
                                <p:cTn id="16" presetID="1" presetClass="exit" presetSubtype="0" fill="hold" grpId="0" nodeType="withEffect">
                                  <p:stCondLst>
                                    <p:cond delay="0"/>
                                  </p:stCondLst>
                                  <p:childTnLst>
                                    <p:set>
                                      <p:cBhvr>
                                        <p:cTn id="17" dur="1" fill="hold">
                                          <p:stCondLst>
                                            <p:cond delay="0"/>
                                          </p:stCondLst>
                                        </p:cTn>
                                        <p:tgtEl>
                                          <p:spTgt spid="11">
                                            <p:txEl>
                                              <p:pRg st="0" end="0"/>
                                            </p:txEl>
                                          </p:spTgt>
                                        </p:tgtEl>
                                        <p:attrNameLst>
                                          <p:attrName>style.visibility</p:attrName>
                                        </p:attrNameLst>
                                      </p:cBhvr>
                                      <p:to>
                                        <p:strVal val="hidden"/>
                                      </p:to>
                                    </p:set>
                                  </p:childTnLst>
                                </p:cTn>
                              </p:par>
                              <p:par>
                                <p:cTn id="18" presetID="1" presetClass="exit" presetSubtype="0" fill="hold" grpId="0" nodeType="withEffect">
                                  <p:stCondLst>
                                    <p:cond delay="0"/>
                                  </p:stCondLst>
                                  <p:childTnLst>
                                    <p:set>
                                      <p:cBhvr>
                                        <p:cTn id="19" dur="1" fill="hold">
                                          <p:stCondLst>
                                            <p:cond delay="0"/>
                                          </p:stCondLst>
                                        </p:cTn>
                                        <p:tgtEl>
                                          <p:spTgt spid="11">
                                            <p:txEl>
                                              <p:pRg st="1" end="1"/>
                                            </p:txEl>
                                          </p:spTgt>
                                        </p:tgtEl>
                                        <p:attrNameLst>
                                          <p:attrName>style.visibility</p:attrName>
                                        </p:attrNameLst>
                                      </p:cBhvr>
                                      <p:to>
                                        <p:strVal val="hidden"/>
                                      </p:to>
                                    </p:set>
                                  </p:childTnLst>
                                </p:cTn>
                              </p:par>
                              <p:par>
                                <p:cTn id="20" presetID="1" presetClass="entr" presetSubtype="0" fill="hold" grpId="0" nodeType="withEffect">
                                  <p:stCondLst>
                                    <p:cond delay="0"/>
                                  </p:stCondLst>
                                  <p:childTnLst>
                                    <p:set>
                                      <p:cBhvr>
                                        <p:cTn id="21" dur="1" fill="hold">
                                          <p:stCondLst>
                                            <p:cond delay="0"/>
                                          </p:stCondLst>
                                        </p:cTn>
                                        <p:tgtEl>
                                          <p:spTgt spid="135"/>
                                        </p:tgtEl>
                                        <p:attrNameLst>
                                          <p:attrName>style.visibility</p:attrName>
                                        </p:attrNameLst>
                                      </p:cBhvr>
                                      <p:to>
                                        <p:strVal val="visible"/>
                                      </p:to>
                                    </p:se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162"/>
                                        </p:tgtEl>
                                        <p:attrNameLst>
                                          <p:attrName>style.visibility</p:attrName>
                                        </p:attrNameLst>
                                      </p:cBhvr>
                                      <p:to>
                                        <p:strVal val="visible"/>
                                      </p:to>
                                    </p:set>
                                    <p:animEffect transition="in" filter="fade">
                                      <p:cBhvr>
                                        <p:cTn id="25" dur="500"/>
                                        <p:tgtEl>
                                          <p:spTgt spid="162"/>
                                        </p:tgtEl>
                                      </p:cBhvr>
                                    </p:animEffect>
                                  </p:childTnLst>
                                </p:cTn>
                              </p:par>
                              <p:par>
                                <p:cTn id="26" presetID="23" presetClass="entr" presetSubtype="272" fill="hold" grpId="0" nodeType="withEffect">
                                  <p:stCondLst>
                                    <p:cond delay="0"/>
                                  </p:stCondLst>
                                  <p:childTnLst>
                                    <p:set>
                                      <p:cBhvr>
                                        <p:cTn id="27" dur="1" fill="hold">
                                          <p:stCondLst>
                                            <p:cond delay="0"/>
                                          </p:stCondLst>
                                        </p:cTn>
                                        <p:tgtEl>
                                          <p:spTgt spid="136"/>
                                        </p:tgtEl>
                                        <p:attrNameLst>
                                          <p:attrName>style.visibility</p:attrName>
                                        </p:attrNameLst>
                                      </p:cBhvr>
                                      <p:to>
                                        <p:strVal val="visible"/>
                                      </p:to>
                                    </p:set>
                                    <p:anim calcmode="lin" valueType="num">
                                      <p:cBhvr>
                                        <p:cTn id="28" dur="500" fill="hold"/>
                                        <p:tgtEl>
                                          <p:spTgt spid="136"/>
                                        </p:tgtEl>
                                        <p:attrNameLst>
                                          <p:attrName>ppt_w</p:attrName>
                                        </p:attrNameLst>
                                      </p:cBhvr>
                                      <p:tavLst>
                                        <p:tav tm="0">
                                          <p:val>
                                            <p:strVal val="2/3*#ppt_w"/>
                                          </p:val>
                                        </p:tav>
                                        <p:tav tm="100000">
                                          <p:val>
                                            <p:strVal val="#ppt_w"/>
                                          </p:val>
                                        </p:tav>
                                      </p:tavLst>
                                    </p:anim>
                                    <p:anim calcmode="lin" valueType="num">
                                      <p:cBhvr>
                                        <p:cTn id="29" dur="500" fill="hold"/>
                                        <p:tgtEl>
                                          <p:spTgt spid="136"/>
                                        </p:tgtEl>
                                        <p:attrNameLst>
                                          <p:attrName>ppt_h</p:attrName>
                                        </p:attrNameLst>
                                      </p:cBhvr>
                                      <p:tavLst>
                                        <p:tav tm="0">
                                          <p:val>
                                            <p:strVal val="2/3*#ppt_h"/>
                                          </p:val>
                                        </p:tav>
                                        <p:tav tm="100000">
                                          <p:val>
                                            <p:strVal val="#ppt_h"/>
                                          </p:val>
                                        </p:tav>
                                      </p:tavLst>
                                    </p:anim>
                                  </p:childTnLst>
                                </p:cTn>
                              </p:par>
                              <p:par>
                                <p:cTn id="30" presetID="1" presetClass="exit" presetSubtype="0" fill="hold" grpId="0" nodeType="withEffect">
                                  <p:stCondLst>
                                    <p:cond delay="0"/>
                                  </p:stCondLst>
                                  <p:childTnLst>
                                    <p:set>
                                      <p:cBhvr>
                                        <p:cTn id="31" dur="1" fill="hold">
                                          <p:stCondLst>
                                            <p:cond delay="0"/>
                                          </p:stCondLst>
                                        </p:cTn>
                                        <p:tgtEl>
                                          <p:spTgt spid="15">
                                            <p:txEl>
                                              <p:pRg st="0" end="0"/>
                                            </p:txEl>
                                          </p:spTgt>
                                        </p:tgtEl>
                                        <p:attrNameLst>
                                          <p:attrName>style.visibility</p:attrName>
                                        </p:attrNameLst>
                                      </p:cBhvr>
                                      <p:to>
                                        <p:strVal val="hidden"/>
                                      </p:to>
                                    </p:set>
                                  </p:childTnLst>
                                </p:cTn>
                              </p:par>
                              <p:par>
                                <p:cTn id="32" presetID="1" presetClass="exit" presetSubtype="0" fill="hold" grpId="0" nodeType="withEffect">
                                  <p:stCondLst>
                                    <p:cond delay="0"/>
                                  </p:stCondLst>
                                  <p:childTnLst>
                                    <p:set>
                                      <p:cBhvr>
                                        <p:cTn id="33" dur="1" fill="hold">
                                          <p:stCondLst>
                                            <p:cond delay="0"/>
                                          </p:stCondLst>
                                        </p:cTn>
                                        <p:tgtEl>
                                          <p:spTgt spid="15">
                                            <p:txEl>
                                              <p:pRg st="1" end="1"/>
                                            </p:txEl>
                                          </p:spTgt>
                                        </p:tgtEl>
                                        <p:attrNameLst>
                                          <p:attrName>style.visibility</p:attrName>
                                        </p:attrNameLst>
                                      </p:cBhvr>
                                      <p:to>
                                        <p:strVal val="hidden"/>
                                      </p:to>
                                    </p:set>
                                  </p:childTnLst>
                                </p:cTn>
                              </p:par>
                              <p:par>
                                <p:cTn id="34" presetID="1" presetClass="entr" presetSubtype="0" fill="hold" grpId="0" nodeType="withEffect">
                                  <p:stCondLst>
                                    <p:cond delay="0"/>
                                  </p:stCondLst>
                                  <p:childTnLst>
                                    <p:set>
                                      <p:cBhvr>
                                        <p:cTn id="35" dur="1" fill="hold">
                                          <p:stCondLst>
                                            <p:cond delay="0"/>
                                          </p:stCondLst>
                                        </p:cTn>
                                        <p:tgtEl>
                                          <p:spTgt spid="138"/>
                                        </p:tgtEl>
                                        <p:attrNameLst>
                                          <p:attrName>style.visibility</p:attrName>
                                        </p:attrNameLst>
                                      </p:cBhvr>
                                      <p:to>
                                        <p:strVal val="visible"/>
                                      </p:to>
                                    </p:se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163"/>
                                        </p:tgtEl>
                                        <p:attrNameLst>
                                          <p:attrName>style.visibility</p:attrName>
                                        </p:attrNameLst>
                                      </p:cBhvr>
                                      <p:to>
                                        <p:strVal val="visible"/>
                                      </p:to>
                                    </p:set>
                                    <p:animEffect transition="in" filter="fade">
                                      <p:cBhvr>
                                        <p:cTn id="39" dur="500"/>
                                        <p:tgtEl>
                                          <p:spTgt spid="163"/>
                                        </p:tgtEl>
                                      </p:cBhvr>
                                    </p:animEffect>
                                  </p:childTnLst>
                                </p:cTn>
                              </p:par>
                              <p:par>
                                <p:cTn id="40" presetID="23" presetClass="entr" presetSubtype="272" fill="hold" grpId="0" nodeType="withEffect">
                                  <p:stCondLst>
                                    <p:cond delay="0"/>
                                  </p:stCondLst>
                                  <p:childTnLst>
                                    <p:set>
                                      <p:cBhvr>
                                        <p:cTn id="41" dur="1" fill="hold">
                                          <p:stCondLst>
                                            <p:cond delay="0"/>
                                          </p:stCondLst>
                                        </p:cTn>
                                        <p:tgtEl>
                                          <p:spTgt spid="139"/>
                                        </p:tgtEl>
                                        <p:attrNameLst>
                                          <p:attrName>style.visibility</p:attrName>
                                        </p:attrNameLst>
                                      </p:cBhvr>
                                      <p:to>
                                        <p:strVal val="visible"/>
                                      </p:to>
                                    </p:set>
                                    <p:anim calcmode="lin" valueType="num">
                                      <p:cBhvr>
                                        <p:cTn id="42" dur="500" fill="hold"/>
                                        <p:tgtEl>
                                          <p:spTgt spid="139"/>
                                        </p:tgtEl>
                                        <p:attrNameLst>
                                          <p:attrName>ppt_w</p:attrName>
                                        </p:attrNameLst>
                                      </p:cBhvr>
                                      <p:tavLst>
                                        <p:tav tm="0">
                                          <p:val>
                                            <p:strVal val="2/3*#ppt_w"/>
                                          </p:val>
                                        </p:tav>
                                        <p:tav tm="100000">
                                          <p:val>
                                            <p:strVal val="#ppt_w"/>
                                          </p:val>
                                        </p:tav>
                                      </p:tavLst>
                                    </p:anim>
                                    <p:anim calcmode="lin" valueType="num">
                                      <p:cBhvr>
                                        <p:cTn id="43" dur="500" fill="hold"/>
                                        <p:tgtEl>
                                          <p:spTgt spid="139"/>
                                        </p:tgtEl>
                                        <p:attrNameLst>
                                          <p:attrName>ppt_h</p:attrName>
                                        </p:attrNameLst>
                                      </p:cBhvr>
                                      <p:tavLst>
                                        <p:tav tm="0">
                                          <p:val>
                                            <p:strVal val="2/3*#ppt_h"/>
                                          </p:val>
                                        </p:tav>
                                        <p:tav tm="100000">
                                          <p:val>
                                            <p:strVal val="#ppt_h"/>
                                          </p:val>
                                        </p:tav>
                                      </p:tavLst>
                                    </p:anim>
                                  </p:childTnLst>
                                </p:cTn>
                              </p:par>
                              <p:par>
                                <p:cTn id="44" presetID="1" presetClass="exit" presetSubtype="0" fill="hold" grpId="0" nodeType="withEffect">
                                  <p:stCondLst>
                                    <p:cond delay="0"/>
                                  </p:stCondLst>
                                  <p:childTnLst>
                                    <p:set>
                                      <p:cBhvr>
                                        <p:cTn id="45" dur="1" fill="hold">
                                          <p:stCondLst>
                                            <p:cond delay="0"/>
                                          </p:stCondLst>
                                        </p:cTn>
                                        <p:tgtEl>
                                          <p:spTgt spid="16">
                                            <p:txEl>
                                              <p:pRg st="0" end="0"/>
                                            </p:txEl>
                                          </p:spTgt>
                                        </p:tgtEl>
                                        <p:attrNameLst>
                                          <p:attrName>style.visibility</p:attrName>
                                        </p:attrNameLst>
                                      </p:cBhvr>
                                      <p:to>
                                        <p:strVal val="hidden"/>
                                      </p:to>
                                    </p:set>
                                  </p:childTnLst>
                                </p:cTn>
                              </p:par>
                              <p:par>
                                <p:cTn id="46" presetID="1" presetClass="exit" presetSubtype="0" fill="hold" grpId="0" nodeType="withEffect">
                                  <p:stCondLst>
                                    <p:cond delay="0"/>
                                  </p:stCondLst>
                                  <p:childTnLst>
                                    <p:set>
                                      <p:cBhvr>
                                        <p:cTn id="47" dur="1" fill="hold">
                                          <p:stCondLst>
                                            <p:cond delay="0"/>
                                          </p:stCondLst>
                                        </p:cTn>
                                        <p:tgtEl>
                                          <p:spTgt spid="16">
                                            <p:txEl>
                                              <p:pRg st="1" end="1"/>
                                            </p:txEl>
                                          </p:spTgt>
                                        </p:tgtEl>
                                        <p:attrNameLst>
                                          <p:attrName>style.visibility</p:attrName>
                                        </p:attrNameLst>
                                      </p:cBhvr>
                                      <p:to>
                                        <p:strVal val="hidden"/>
                                      </p:to>
                                    </p:set>
                                  </p:childTnLst>
                                </p:cTn>
                              </p:par>
                              <p:par>
                                <p:cTn id="48" presetID="1" presetClass="entr" presetSubtype="0" fill="hold" grpId="0" nodeType="withEffect">
                                  <p:stCondLst>
                                    <p:cond delay="0"/>
                                  </p:stCondLst>
                                  <p:childTnLst>
                                    <p:set>
                                      <p:cBhvr>
                                        <p:cTn id="49" dur="1" fill="hold">
                                          <p:stCondLst>
                                            <p:cond delay="0"/>
                                          </p:stCondLst>
                                        </p:cTn>
                                        <p:tgtEl>
                                          <p:spTgt spid="140"/>
                                        </p:tgtEl>
                                        <p:attrNameLst>
                                          <p:attrName>style.visibility</p:attrName>
                                        </p:attrNameLst>
                                      </p:cBhvr>
                                      <p:to>
                                        <p:strVal val="visible"/>
                                      </p:to>
                                    </p:se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133"/>
                                        </p:tgtEl>
                                        <p:attrNameLst>
                                          <p:attrName>style.visibility</p:attrName>
                                        </p:attrNameLst>
                                      </p:cBhvr>
                                      <p:to>
                                        <p:strVal val="visible"/>
                                      </p:to>
                                    </p:set>
                                    <p:animEffect transition="in" filter="fade">
                                      <p:cBhvr>
                                        <p:cTn id="53" dur="500"/>
                                        <p:tgtEl>
                                          <p:spTgt spid="133"/>
                                        </p:tgtEl>
                                      </p:cBhvr>
                                    </p:animEffect>
                                  </p:childTnLst>
                                </p:cTn>
                              </p:par>
                              <p:par>
                                <p:cTn id="54" presetID="23" presetClass="entr" presetSubtype="272" fill="hold" grpId="0" nodeType="withEffect">
                                  <p:stCondLst>
                                    <p:cond delay="0"/>
                                  </p:stCondLst>
                                  <p:childTnLst>
                                    <p:set>
                                      <p:cBhvr>
                                        <p:cTn id="55" dur="1" fill="hold">
                                          <p:stCondLst>
                                            <p:cond delay="0"/>
                                          </p:stCondLst>
                                        </p:cTn>
                                        <p:tgtEl>
                                          <p:spTgt spid="134"/>
                                        </p:tgtEl>
                                        <p:attrNameLst>
                                          <p:attrName>style.visibility</p:attrName>
                                        </p:attrNameLst>
                                      </p:cBhvr>
                                      <p:to>
                                        <p:strVal val="visible"/>
                                      </p:to>
                                    </p:set>
                                    <p:anim calcmode="lin" valueType="num">
                                      <p:cBhvr>
                                        <p:cTn id="56" dur="500" fill="hold"/>
                                        <p:tgtEl>
                                          <p:spTgt spid="134"/>
                                        </p:tgtEl>
                                        <p:attrNameLst>
                                          <p:attrName>ppt_w</p:attrName>
                                        </p:attrNameLst>
                                      </p:cBhvr>
                                      <p:tavLst>
                                        <p:tav tm="0">
                                          <p:val>
                                            <p:strVal val="2/3*#ppt_w"/>
                                          </p:val>
                                        </p:tav>
                                        <p:tav tm="100000">
                                          <p:val>
                                            <p:strVal val="#ppt_w"/>
                                          </p:val>
                                        </p:tav>
                                      </p:tavLst>
                                    </p:anim>
                                    <p:anim calcmode="lin" valueType="num">
                                      <p:cBhvr>
                                        <p:cTn id="57" dur="500" fill="hold"/>
                                        <p:tgtEl>
                                          <p:spTgt spid="13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39" grpId="0" animBg="1"/>
      <p:bldP spid="136" grpId="0" animBg="1"/>
      <p:bldP spid="29" grpId="0" animBg="1"/>
      <p:bldP spid="11" grpId="0" build="p"/>
      <p:bldP spid="161" grpId="0" animBg="1"/>
      <p:bldP spid="15" grpId="0" build="p"/>
      <p:bldP spid="162" grpId="0" animBg="1"/>
      <p:bldP spid="16" grpId="0" build="p"/>
      <p:bldP spid="163" grpId="0" animBg="1"/>
      <p:bldP spid="134" grpId="0" animBg="1"/>
      <p:bldP spid="135" grpId="0"/>
      <p:bldP spid="138" grpId="0"/>
      <p:bldP spid="140" grpId="0"/>
      <p:bldP spid="1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FFC80-4B63-4E20-ACA2-5D78068CFF13}"/>
              </a:ext>
            </a:extLst>
          </p:cNvPr>
          <p:cNvSpPr>
            <a:spLocks noGrp="1"/>
          </p:cNvSpPr>
          <p:nvPr>
            <p:ph type="title"/>
          </p:nvPr>
        </p:nvSpPr>
        <p:spPr>
          <a:xfrm>
            <a:off x="456052" y="621090"/>
            <a:ext cx="11306356" cy="804707"/>
          </a:xfrm>
        </p:spPr>
        <p:txBody>
          <a:bodyPr/>
          <a:lstStyle/>
          <a:p>
            <a:r>
              <a:rPr lang="en-US" dirty="0">
                <a:solidFill>
                  <a:schemeClr val="tx2"/>
                </a:solidFill>
              </a:rPr>
              <a:t>Cloud Adoption Framework </a:t>
            </a:r>
            <a:r>
              <a:rPr lang="en-US" dirty="0">
                <a:latin typeface="Segoe UI" panose="020B0502040204020203" pitchFamily="34" charset="0"/>
              </a:rPr>
              <a:t>–</a:t>
            </a:r>
            <a:r>
              <a:rPr lang="en-US" dirty="0"/>
              <a:t> Secure methodology</a:t>
            </a:r>
            <a:br>
              <a:rPr lang="en-US" dirty="0"/>
            </a:br>
            <a:r>
              <a:rPr lang="en-US" dirty="0">
                <a:latin typeface="+mn-lt"/>
              </a:rPr>
              <a:t>End state for managing your overall security posture</a:t>
            </a:r>
          </a:p>
        </p:txBody>
      </p:sp>
      <p:sp>
        <p:nvSpPr>
          <p:cNvPr id="3" name="Rectangle 2">
            <a:extLst>
              <a:ext uri="{FF2B5EF4-FFF2-40B4-BE49-F238E27FC236}">
                <a16:creationId xmlns:a16="http://schemas.microsoft.com/office/drawing/2014/main" id="{B2CDC2BD-EAA7-4946-95D6-07DD3B73E656}"/>
              </a:ext>
              <a:ext uri="{C183D7F6-B498-43B3-948B-1728B52AA6E4}">
                <adec:decorative xmlns:adec="http://schemas.microsoft.com/office/drawing/2017/decorative" val="1"/>
              </a:ext>
            </a:extLst>
          </p:cNvPr>
          <p:cNvSpPr/>
          <p:nvPr/>
        </p:nvSpPr>
        <p:spPr bwMode="auto">
          <a:xfrm>
            <a:off x="418696" y="1582935"/>
            <a:ext cx="9137251" cy="388974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 name="Text Placeholder 9">
            <a:extLst>
              <a:ext uri="{FF2B5EF4-FFF2-40B4-BE49-F238E27FC236}">
                <a16:creationId xmlns:a16="http://schemas.microsoft.com/office/drawing/2014/main" id="{319A262F-EF88-4375-9FB7-7DED4A432C52}"/>
              </a:ext>
            </a:extLst>
          </p:cNvPr>
          <p:cNvSpPr txBox="1">
            <a:spLocks/>
          </p:cNvSpPr>
          <p:nvPr/>
        </p:nvSpPr>
        <p:spPr>
          <a:xfrm>
            <a:off x="611100" y="1681199"/>
            <a:ext cx="959323" cy="287771"/>
          </a:xfrm>
          <a:prstGeom prst="rect">
            <a:avLst/>
          </a:prstGeom>
        </p:spPr>
        <p:txBody>
          <a:bodyPr vert="horz" wrap="square" lIns="0" tIns="0" rIns="0" bIns="0" rtlCol="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67229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indent="0" defTabSz="914378">
              <a:buNone/>
              <a:defRPr/>
            </a:pPr>
            <a:r>
              <a:rPr lang="en-US" dirty="0">
                <a:latin typeface="Segoe UI"/>
              </a:rPr>
              <a:t>Secure</a:t>
            </a:r>
          </a:p>
        </p:txBody>
      </p:sp>
      <p:sp>
        <p:nvSpPr>
          <p:cNvPr id="5" name="Text Placeholder 9">
            <a:extLst>
              <a:ext uri="{FF2B5EF4-FFF2-40B4-BE49-F238E27FC236}">
                <a16:creationId xmlns:a16="http://schemas.microsoft.com/office/drawing/2014/main" id="{2822FCB7-9FEB-4375-A6AC-D01C7271007A}"/>
              </a:ext>
            </a:extLst>
          </p:cNvPr>
          <p:cNvSpPr txBox="1">
            <a:spLocks/>
          </p:cNvSpPr>
          <p:nvPr/>
        </p:nvSpPr>
        <p:spPr>
          <a:xfrm>
            <a:off x="418696" y="1681199"/>
            <a:ext cx="9137251" cy="287771"/>
          </a:xfrm>
          <a:prstGeom prst="rect">
            <a:avLst/>
          </a:prstGeom>
        </p:spPr>
        <p:txBody>
          <a:bodyPr vert="horz" wrap="square" lIns="0" tIns="0" rIns="0" bIns="0" rtlCol="0">
            <a:spAutoFit/>
          </a:bodyPr>
          <a:lstStyle>
            <a:lvl1pPr marL="336145" marR="0" indent="-336145" algn="l" defTabSz="914367" rtl="0" eaLnBrk="1" fontAlgn="auto" latinLnBrk="0" hangingPunct="1">
              <a:lnSpc>
                <a:spcPts val="2353"/>
              </a:lnSpc>
              <a:spcBef>
                <a:spcPts val="0"/>
              </a:spcBef>
              <a:spcAft>
                <a:spcPts val="0"/>
              </a:spcAft>
              <a:buClrTx/>
              <a:buSzPct val="90000"/>
              <a:buFont typeface="Arial" panose="020B0604020202020204" pitchFamily="34" charset="0"/>
              <a:buChar char="•"/>
              <a:tabLst/>
              <a:defRPr lang="en-US" sz="1961" kern="1200" spc="0" baseline="0" dirty="0">
                <a:solidFill>
                  <a:srgbClr val="000000"/>
                </a:solidFill>
                <a:latin typeface="+mn-lt"/>
                <a:ea typeface="+mn-ea"/>
                <a:cs typeface="+mn-cs"/>
              </a:defRPr>
            </a:lvl1pPr>
            <a:lvl2pPr marL="224097" marR="0" indent="0" algn="l" defTabSz="914367" rtl="0" eaLnBrk="1" fontAlgn="auto" latinLnBrk="0" hangingPunct="1">
              <a:lnSpc>
                <a:spcPct val="100000"/>
              </a:lnSpc>
              <a:spcBef>
                <a:spcPts val="0"/>
              </a:spcBef>
              <a:spcAft>
                <a:spcPts val="0"/>
              </a:spcAft>
              <a:buClrTx/>
              <a:buSzPct val="90000"/>
              <a:buFontTx/>
              <a:buNone/>
              <a:tabLst/>
              <a:defRPr sz="1961" kern="1200" spc="0" baseline="0">
                <a:solidFill>
                  <a:srgbClr val="000000"/>
                </a:solidFill>
                <a:latin typeface="+mn-lt"/>
                <a:ea typeface="+mn-ea"/>
                <a:cs typeface="+mn-cs"/>
              </a:defRPr>
            </a:lvl2pPr>
            <a:lvl3pPr marL="448193"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chemeClr val="tx2"/>
                </a:solidFill>
                <a:latin typeface="+mj-lt"/>
                <a:ea typeface="+mn-ea"/>
                <a:cs typeface="+mn-cs"/>
              </a:defRPr>
            </a:lvl3pPr>
            <a:lvl4pPr marL="672290"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1372" kern="1200" spc="0" baseline="0">
                <a:solidFill>
                  <a:srgbClr val="000000"/>
                </a:solidFill>
                <a:latin typeface="+mn-lt"/>
                <a:ea typeface="+mn-ea"/>
                <a:cs typeface="+mn-cs"/>
              </a:defRPr>
            </a:lvl4pPr>
            <a:lvl5pPr marL="896386" marR="0" indent="0" algn="l" defTabSz="914367" rtl="0" eaLnBrk="1" fontAlgn="auto" latinLnBrk="0" hangingPunct="1">
              <a:lnSpc>
                <a:spcPct val="100000"/>
              </a:lnSpc>
              <a:spcBef>
                <a:spcPts val="0"/>
              </a:spcBef>
              <a:spcAft>
                <a:spcPts val="0"/>
              </a:spcAft>
              <a:buClrTx/>
              <a:buSzPct val="90000"/>
              <a:buFont typeface="Wingdings" panose="05000000000000000000" pitchFamily="2" charset="2"/>
              <a:buNone/>
              <a:tabLst/>
              <a:defRPr sz="980" b="1" kern="1200" spc="0" baseline="0">
                <a:solidFill>
                  <a:srgbClr val="000000"/>
                </a:solidFill>
                <a:latin typeface="+mn-lt"/>
                <a:ea typeface="+mn-ea"/>
                <a:cs typeface="+mn-cs"/>
              </a:defRPr>
            </a:lvl5pPr>
            <a:lvl6pPr marL="2285916" indent="0" algn="l" defTabSz="914367" rtl="0" eaLnBrk="1" latinLnBrk="0" hangingPunct="1">
              <a:spcBef>
                <a:spcPct val="20000"/>
              </a:spcBef>
              <a:buFont typeface="Arial" pitchFamily="34" charset="0"/>
              <a:buNone/>
              <a:defRPr sz="1961" kern="1200">
                <a:solidFill>
                  <a:schemeClr val="tx1"/>
                </a:solidFill>
                <a:latin typeface="+mn-lt"/>
                <a:ea typeface="+mn-ea"/>
                <a:cs typeface="+mn-cs"/>
              </a:defRPr>
            </a:lvl6pPr>
            <a:lvl7pPr marL="0" indent="0" algn="l" defTabSz="914367" rtl="0" eaLnBrk="1" latinLnBrk="0" hangingPunct="1">
              <a:lnSpc>
                <a:spcPct val="100000"/>
              </a:lnSpc>
              <a:spcBef>
                <a:spcPts val="0"/>
              </a:spcBef>
              <a:spcAft>
                <a:spcPts val="0"/>
              </a:spcAft>
              <a:buFont typeface="Arial" pitchFamily="34" charset="0"/>
              <a:buNone/>
              <a:defRPr sz="980" kern="1200">
                <a:solidFill>
                  <a:srgbClr val="000000"/>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indent="0" algn="ctr" defTabSz="914378">
              <a:buNone/>
              <a:defRPr/>
            </a:pPr>
            <a:r>
              <a:rPr lang="en-US" dirty="0">
                <a:latin typeface="Segoe UI Semibold"/>
              </a:rPr>
              <a:t>Business alignment</a:t>
            </a:r>
          </a:p>
        </p:txBody>
      </p:sp>
      <p:sp>
        <p:nvSpPr>
          <p:cNvPr id="6" name="Rectangle 5">
            <a:extLst>
              <a:ext uri="{FF2B5EF4-FFF2-40B4-BE49-F238E27FC236}">
                <a16:creationId xmlns:a16="http://schemas.microsoft.com/office/drawing/2014/main" id="{ED9E81BB-EED1-4579-94BB-6439C83E3474}"/>
              </a:ext>
            </a:extLst>
          </p:cNvPr>
          <p:cNvSpPr/>
          <p:nvPr/>
        </p:nvSpPr>
        <p:spPr bwMode="auto">
          <a:xfrm>
            <a:off x="1544952" y="2016229"/>
            <a:ext cx="1829606"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Risk insights</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Integrate security insights into risk management framework and digital initiatives.</a:t>
            </a:r>
          </a:p>
        </p:txBody>
      </p:sp>
      <p:sp>
        <p:nvSpPr>
          <p:cNvPr id="7" name="Rectangle 6">
            <a:extLst>
              <a:ext uri="{FF2B5EF4-FFF2-40B4-BE49-F238E27FC236}">
                <a16:creationId xmlns:a16="http://schemas.microsoft.com/office/drawing/2014/main" id="{64AA9A99-51D9-4409-AE43-DAFE2B7209A8}"/>
              </a:ext>
            </a:extLst>
          </p:cNvPr>
          <p:cNvSpPr/>
          <p:nvPr/>
        </p:nvSpPr>
        <p:spPr bwMode="auto">
          <a:xfrm>
            <a:off x="4512470" y="2016229"/>
            <a:ext cx="1829606"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Security integration</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Integrate security insights and practices into business and IT processes</a:t>
            </a:r>
          </a:p>
        </p:txBody>
      </p:sp>
      <p:sp>
        <p:nvSpPr>
          <p:cNvPr id="8" name="Rectangle 7">
            <a:extLst>
              <a:ext uri="{FF2B5EF4-FFF2-40B4-BE49-F238E27FC236}">
                <a16:creationId xmlns:a16="http://schemas.microsoft.com/office/drawing/2014/main" id="{BE4C2CD6-25F4-4418-A344-F71BC25B9FF5}"/>
              </a:ext>
            </a:extLst>
          </p:cNvPr>
          <p:cNvSpPr/>
          <p:nvPr/>
        </p:nvSpPr>
        <p:spPr bwMode="auto">
          <a:xfrm>
            <a:off x="7749102" y="2016229"/>
            <a:ext cx="1829606"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Operational resilience</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Ensure organization can operate during attacks and rapidly regain full operational status.</a:t>
            </a:r>
          </a:p>
        </p:txBody>
      </p:sp>
      <p:sp>
        <p:nvSpPr>
          <p:cNvPr id="9" name="Text Placeholder 9">
            <a:extLst>
              <a:ext uri="{FF2B5EF4-FFF2-40B4-BE49-F238E27FC236}">
                <a16:creationId xmlns:a16="http://schemas.microsoft.com/office/drawing/2014/main" id="{E2AB63E1-1599-40FE-860F-9BB8E12D12C2}"/>
              </a:ext>
            </a:extLst>
          </p:cNvPr>
          <p:cNvSpPr txBox="1">
            <a:spLocks/>
          </p:cNvSpPr>
          <p:nvPr/>
        </p:nvSpPr>
        <p:spPr>
          <a:xfrm>
            <a:off x="418697" y="3167128"/>
            <a:ext cx="9102444" cy="287771"/>
          </a:xfrm>
          <a:prstGeom prst="rect">
            <a:avLst/>
          </a:prstGeom>
        </p:spPr>
        <p:txBody>
          <a:bodyPr vert="horz" wrap="square" lIns="0" tIns="0" rIns="0" bIns="0" rtlCol="0">
            <a:spAutoFit/>
          </a:bodyPr>
          <a:lstStyle>
            <a:defPPr>
              <a:defRPr lang="en-US"/>
            </a:defPPr>
            <a:lvl1pPr marR="0" indent="0" algn="ctr" defTabSz="914367" fontAlgn="auto">
              <a:lnSpc>
                <a:spcPts val="2353"/>
              </a:lnSpc>
              <a:spcBef>
                <a:spcPts val="0"/>
              </a:spcBef>
              <a:spcAft>
                <a:spcPts val="0"/>
              </a:spcAft>
              <a:buClrTx/>
              <a:buSzPct val="90000"/>
              <a:buFont typeface="Arial" panose="020B0604020202020204" pitchFamily="34" charset="0"/>
              <a:buNone/>
              <a:tabLst/>
              <a:defRPr sz="1961" spc="0" baseline="0">
                <a:latin typeface="+mj-lt"/>
              </a:defRPr>
            </a:lvl1pPr>
            <a:lvl2pPr marL="224097" marR="0" indent="0" defTabSz="914367" fontAlgn="auto">
              <a:lnSpc>
                <a:spcPct val="100000"/>
              </a:lnSpc>
              <a:spcBef>
                <a:spcPts val="0"/>
              </a:spcBef>
              <a:spcAft>
                <a:spcPts val="0"/>
              </a:spcAft>
              <a:buClrTx/>
              <a:buSzPct val="90000"/>
              <a:buFontTx/>
              <a:buNone/>
              <a:tabLst/>
              <a:defRPr sz="1961" spc="0" baseline="0">
                <a:solidFill>
                  <a:srgbClr val="000000"/>
                </a:solidFill>
              </a:defRPr>
            </a:lvl2pPr>
            <a:lvl3pPr marL="448193" marR="0" indent="0" defTabSz="914367" fontAlgn="auto">
              <a:lnSpc>
                <a:spcPct val="100000"/>
              </a:lnSpc>
              <a:spcBef>
                <a:spcPts val="0"/>
              </a:spcBef>
              <a:spcAft>
                <a:spcPts val="0"/>
              </a:spcAft>
              <a:buClrTx/>
              <a:buSzPct val="90000"/>
              <a:buFont typeface="Wingdings" panose="05000000000000000000" pitchFamily="2" charset="2"/>
              <a:buNone/>
              <a:tabLst/>
              <a:defRPr sz="1372" spc="0" baseline="0">
                <a:solidFill>
                  <a:schemeClr val="tx2"/>
                </a:solidFill>
                <a:latin typeface="+mj-lt"/>
              </a:defRPr>
            </a:lvl3pPr>
            <a:lvl4pPr marL="672290" marR="0" indent="0" defTabSz="914367" fontAlgn="auto">
              <a:lnSpc>
                <a:spcPct val="100000"/>
              </a:lnSpc>
              <a:spcBef>
                <a:spcPts val="0"/>
              </a:spcBef>
              <a:spcAft>
                <a:spcPts val="0"/>
              </a:spcAft>
              <a:buClrTx/>
              <a:buSzPct val="90000"/>
              <a:buFont typeface="Wingdings" panose="05000000000000000000" pitchFamily="2" charset="2"/>
              <a:buNone/>
              <a:tabLst/>
              <a:defRPr sz="1372" spc="0" baseline="0">
                <a:solidFill>
                  <a:srgbClr val="000000"/>
                </a:solidFill>
              </a:defRPr>
            </a:lvl4pPr>
            <a:lvl5pPr marL="896386" marR="0" indent="0" defTabSz="914367" fontAlgn="auto">
              <a:lnSpc>
                <a:spcPct val="100000"/>
              </a:lnSpc>
              <a:spcBef>
                <a:spcPts val="0"/>
              </a:spcBef>
              <a:spcAft>
                <a:spcPts val="0"/>
              </a:spcAft>
              <a:buClrTx/>
              <a:buSzPct val="90000"/>
              <a:buFont typeface="Wingdings" panose="05000000000000000000" pitchFamily="2" charset="2"/>
              <a:buNone/>
              <a:tabLst/>
              <a:defRPr sz="980" b="1" spc="0" baseline="0">
                <a:solidFill>
                  <a:srgbClr val="000000"/>
                </a:solidFill>
              </a:defRPr>
            </a:lvl5pPr>
            <a:lvl6pPr marL="2285916" indent="0" defTabSz="914367">
              <a:spcBef>
                <a:spcPct val="20000"/>
              </a:spcBef>
              <a:buFont typeface="Arial" pitchFamily="34" charset="0"/>
              <a:buNone/>
              <a:defRPr sz="1961"/>
            </a:lvl6pPr>
            <a:lvl7pPr marL="0" indent="0" defTabSz="914367">
              <a:lnSpc>
                <a:spcPct val="100000"/>
              </a:lnSpc>
              <a:spcBef>
                <a:spcPts val="0"/>
              </a:spcBef>
              <a:spcAft>
                <a:spcPts val="0"/>
              </a:spcAft>
              <a:buFont typeface="Arial" pitchFamily="34" charset="0"/>
              <a:buNone/>
              <a:defRPr sz="980">
                <a:solidFill>
                  <a:srgbClr val="000000"/>
                </a:solidFill>
              </a:defRPr>
            </a:lvl7pPr>
            <a:lvl8pPr marL="3428877" indent="-228592" defTabSz="914367">
              <a:spcBef>
                <a:spcPct val="20000"/>
              </a:spcBef>
              <a:buFont typeface="Arial" pitchFamily="34" charset="0"/>
              <a:buChar char="•"/>
              <a:defRPr sz="1961"/>
            </a:lvl8pPr>
            <a:lvl9pPr marL="3886061" indent="-228592" defTabSz="914367">
              <a:spcBef>
                <a:spcPct val="20000"/>
              </a:spcBef>
              <a:buFont typeface="Arial" pitchFamily="34" charset="0"/>
              <a:buChar char="•"/>
              <a:defRPr sz="1961"/>
            </a:lvl9pPr>
          </a:lstStyle>
          <a:p>
            <a:pPr defTabSz="914378">
              <a:defRPr/>
            </a:pPr>
            <a:r>
              <a:rPr lang="en-US" dirty="0">
                <a:solidFill>
                  <a:srgbClr val="000000"/>
                </a:solidFill>
                <a:latin typeface="Segoe UI Semibold"/>
              </a:rPr>
              <a:t>Security disciplines</a:t>
            </a:r>
          </a:p>
        </p:txBody>
      </p:sp>
      <p:sp>
        <p:nvSpPr>
          <p:cNvPr id="10" name="Rectangle 9">
            <a:extLst>
              <a:ext uri="{FF2B5EF4-FFF2-40B4-BE49-F238E27FC236}">
                <a16:creationId xmlns:a16="http://schemas.microsoft.com/office/drawing/2014/main" id="{07FC4BD6-C44D-4D7C-A0FE-3365B1170E42}"/>
              </a:ext>
            </a:extLst>
          </p:cNvPr>
          <p:cNvSpPr/>
          <p:nvPr/>
        </p:nvSpPr>
        <p:spPr bwMode="auto">
          <a:xfrm>
            <a:off x="544086" y="4208182"/>
            <a:ext cx="1882732"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Access control</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Establish Zero Trust </a:t>
            </a:r>
            <a:br>
              <a:rPr lang="en-US" sz="1100" dirty="0">
                <a:gradFill>
                  <a:gsLst>
                    <a:gs pos="2917">
                      <a:srgbClr val="000000"/>
                    </a:gs>
                    <a:gs pos="30000">
                      <a:srgbClr val="000000"/>
                    </a:gs>
                  </a:gsLst>
                  <a:lin ang="5400000" scaled="0"/>
                </a:gradFill>
                <a:latin typeface="Segoe UI"/>
              </a:rPr>
            </a:br>
            <a:r>
              <a:rPr lang="en-US" sz="1100" dirty="0">
                <a:gradFill>
                  <a:gsLst>
                    <a:gs pos="2917">
                      <a:srgbClr val="000000"/>
                    </a:gs>
                    <a:gs pos="30000">
                      <a:srgbClr val="000000"/>
                    </a:gs>
                  </a:gsLst>
                  <a:lin ang="5400000" scaled="0"/>
                </a:gradFill>
                <a:latin typeface="Segoe UI"/>
              </a:rPr>
              <a:t>access model. Extend modern protection </a:t>
            </a:r>
            <a:br>
              <a:rPr lang="en-US" sz="1100" dirty="0">
                <a:gradFill>
                  <a:gsLst>
                    <a:gs pos="2917">
                      <a:srgbClr val="000000"/>
                    </a:gs>
                    <a:gs pos="30000">
                      <a:srgbClr val="000000"/>
                    </a:gs>
                  </a:gsLst>
                  <a:lin ang="5400000" scaled="0"/>
                </a:gradFill>
                <a:latin typeface="Segoe UI"/>
              </a:rPr>
            </a:br>
            <a:r>
              <a:rPr lang="en-US" sz="1100" dirty="0">
                <a:gradFill>
                  <a:gsLst>
                    <a:gs pos="2917">
                      <a:srgbClr val="000000"/>
                    </a:gs>
                    <a:gs pos="30000">
                      <a:srgbClr val="000000"/>
                    </a:gs>
                  </a:gsLst>
                  <a:lin ang="5400000" scaled="0"/>
                </a:gradFill>
                <a:latin typeface="Segoe UI"/>
              </a:rPr>
              <a:t>to legacy assets.</a:t>
            </a:r>
          </a:p>
        </p:txBody>
      </p:sp>
      <p:sp>
        <p:nvSpPr>
          <p:cNvPr id="11" name="Rectangle 10">
            <a:extLst>
              <a:ext uri="{FF2B5EF4-FFF2-40B4-BE49-F238E27FC236}">
                <a16:creationId xmlns:a16="http://schemas.microsoft.com/office/drawing/2014/main" id="{E19951AA-E69E-4989-89D0-9D2B865E753B}"/>
              </a:ext>
            </a:extLst>
          </p:cNvPr>
          <p:cNvSpPr/>
          <p:nvPr/>
        </p:nvSpPr>
        <p:spPr bwMode="auto">
          <a:xfrm>
            <a:off x="2362320" y="4208182"/>
            <a:ext cx="1941380"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Security operations</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Detect, respond, and recover from attacks; </a:t>
            </a:r>
            <a:br>
              <a:rPr lang="en-US" sz="1100" dirty="0">
                <a:gradFill>
                  <a:gsLst>
                    <a:gs pos="2917">
                      <a:srgbClr val="000000"/>
                    </a:gs>
                    <a:gs pos="30000">
                      <a:srgbClr val="000000"/>
                    </a:gs>
                  </a:gsLst>
                  <a:lin ang="5400000" scaled="0"/>
                </a:gradFill>
                <a:latin typeface="Segoe UI"/>
              </a:rPr>
            </a:br>
            <a:r>
              <a:rPr lang="en-US" sz="1100" dirty="0">
                <a:gradFill>
                  <a:gsLst>
                    <a:gs pos="2917">
                      <a:srgbClr val="000000"/>
                    </a:gs>
                    <a:gs pos="30000">
                      <a:srgbClr val="000000"/>
                    </a:gs>
                  </a:gsLst>
                  <a:lin ang="5400000" scaled="0"/>
                </a:gradFill>
                <a:latin typeface="Segoe UI"/>
              </a:rPr>
              <a:t>hunt for hidden threats; lead through </a:t>
            </a:r>
            <a:br>
              <a:rPr lang="en-US" sz="1100" dirty="0">
                <a:gradFill>
                  <a:gsLst>
                    <a:gs pos="2917">
                      <a:srgbClr val="000000"/>
                    </a:gs>
                    <a:gs pos="30000">
                      <a:srgbClr val="000000"/>
                    </a:gs>
                  </a:gsLst>
                  <a:lin ang="5400000" scaled="0"/>
                </a:gradFill>
                <a:latin typeface="Segoe UI"/>
              </a:rPr>
            </a:br>
            <a:r>
              <a:rPr lang="en-US" sz="1100" dirty="0">
                <a:gradFill>
                  <a:gsLst>
                    <a:gs pos="2917">
                      <a:srgbClr val="000000"/>
                    </a:gs>
                    <a:gs pos="30000">
                      <a:srgbClr val="000000"/>
                    </a:gs>
                  </a:gsLst>
                  <a:lin ang="5400000" scaled="0"/>
                </a:gradFill>
                <a:latin typeface="Segoe UI"/>
              </a:rPr>
              <a:t>data-driven decision</a:t>
            </a:r>
          </a:p>
        </p:txBody>
      </p:sp>
      <p:sp>
        <p:nvSpPr>
          <p:cNvPr id="12" name="Rectangle 11">
            <a:extLst>
              <a:ext uri="{FF2B5EF4-FFF2-40B4-BE49-F238E27FC236}">
                <a16:creationId xmlns:a16="http://schemas.microsoft.com/office/drawing/2014/main" id="{7B40C7B0-6521-48E0-A94D-E40E9B765BCB}"/>
              </a:ext>
            </a:extLst>
          </p:cNvPr>
          <p:cNvSpPr/>
          <p:nvPr/>
        </p:nvSpPr>
        <p:spPr bwMode="auto">
          <a:xfrm>
            <a:off x="4180554" y="4208182"/>
            <a:ext cx="1882732"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Asset protection</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Protect sensitive data and systems. Continuously discover, classify &amp; secure assets.</a:t>
            </a:r>
          </a:p>
        </p:txBody>
      </p:sp>
      <p:sp>
        <p:nvSpPr>
          <p:cNvPr id="13" name="Rectangle 12">
            <a:extLst>
              <a:ext uri="{FF2B5EF4-FFF2-40B4-BE49-F238E27FC236}">
                <a16:creationId xmlns:a16="http://schemas.microsoft.com/office/drawing/2014/main" id="{B59AADDF-F5E4-42F0-BA08-4FC94F6CD355}"/>
              </a:ext>
            </a:extLst>
          </p:cNvPr>
          <p:cNvSpPr/>
          <p:nvPr/>
        </p:nvSpPr>
        <p:spPr bwMode="auto">
          <a:xfrm>
            <a:off x="5998789" y="4208182"/>
            <a:ext cx="1882732"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Security governance</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Continuously identify, measure, and manage security posture to correct deviation and reduce risk.</a:t>
            </a:r>
          </a:p>
        </p:txBody>
      </p:sp>
      <p:sp>
        <p:nvSpPr>
          <p:cNvPr id="14" name="Rectangle 13">
            <a:extLst>
              <a:ext uri="{FF2B5EF4-FFF2-40B4-BE49-F238E27FC236}">
                <a16:creationId xmlns:a16="http://schemas.microsoft.com/office/drawing/2014/main" id="{B49E4D3E-F679-4D03-A177-DEAD9FC4C424}"/>
              </a:ext>
            </a:extLst>
          </p:cNvPr>
          <p:cNvSpPr/>
          <p:nvPr/>
        </p:nvSpPr>
        <p:spPr bwMode="auto">
          <a:xfrm>
            <a:off x="7817024" y="4208182"/>
            <a:ext cx="1882732" cy="6819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26" tIns="146282" rIns="91426" bIns="146282" numCol="1" spcCol="0" rtlCol="0" fromWordArt="0" anchor="t" anchorCtr="0" forceAA="0" compatLnSpc="1">
            <a:prstTxWarp prst="textNoShape">
              <a:avLst/>
            </a:prstTxWarp>
            <a:noAutofit/>
          </a:bodyPr>
          <a:lstStyle/>
          <a:p>
            <a:pPr defTabSz="932305" fontAlgn="base">
              <a:lnSpc>
                <a:spcPct val="90000"/>
              </a:lnSpc>
              <a:spcBef>
                <a:spcPct val="0"/>
              </a:spcBef>
              <a:spcAft>
                <a:spcPts val="600"/>
              </a:spcAft>
              <a:defRPr/>
            </a:pPr>
            <a:r>
              <a:rPr lang="en-US" sz="1200" dirty="0">
                <a:solidFill>
                  <a:srgbClr val="000000"/>
                </a:solidFill>
                <a:latin typeface="Segoe UI Semibold"/>
                <a:ea typeface="Segoe UI" pitchFamily="34" charset="0"/>
                <a:cs typeface="Segoe UI" pitchFamily="34" charset="0"/>
              </a:rPr>
              <a:t>Innovation security</a:t>
            </a:r>
          </a:p>
          <a:p>
            <a:pPr defTabSz="914554">
              <a:lnSpc>
                <a:spcPct val="90000"/>
              </a:lnSpc>
              <a:spcAft>
                <a:spcPts val="600"/>
              </a:spcAft>
            </a:pPr>
            <a:r>
              <a:rPr lang="en-US" sz="1100" dirty="0">
                <a:gradFill>
                  <a:gsLst>
                    <a:gs pos="2917">
                      <a:srgbClr val="000000"/>
                    </a:gs>
                    <a:gs pos="30000">
                      <a:srgbClr val="000000"/>
                    </a:gs>
                  </a:gsLst>
                  <a:lin ang="5400000" scaled="0"/>
                </a:gradFill>
                <a:latin typeface="Segoe UI"/>
              </a:rPr>
              <a:t>Integrate security into </a:t>
            </a:r>
            <a:r>
              <a:rPr lang="en-US" sz="1100" dirty="0" err="1">
                <a:gradFill>
                  <a:gsLst>
                    <a:gs pos="2917">
                      <a:srgbClr val="000000"/>
                    </a:gs>
                    <a:gs pos="30000">
                      <a:srgbClr val="000000"/>
                    </a:gs>
                  </a:gsLst>
                  <a:lin ang="5400000" scaled="0"/>
                </a:gradFill>
                <a:latin typeface="Segoe UI"/>
              </a:rPr>
              <a:t>DevSecOps</a:t>
            </a:r>
            <a:r>
              <a:rPr lang="en-US" sz="1100" dirty="0">
                <a:gradFill>
                  <a:gsLst>
                    <a:gs pos="2917">
                      <a:srgbClr val="000000"/>
                    </a:gs>
                    <a:gs pos="30000">
                      <a:srgbClr val="000000"/>
                    </a:gs>
                  </a:gsLst>
                  <a:lin ang="5400000" scaled="0"/>
                </a:gradFill>
                <a:latin typeface="Segoe UI"/>
              </a:rPr>
              <a:t> processes. </a:t>
            </a:r>
            <a:br>
              <a:rPr lang="en-US" sz="1100" dirty="0">
                <a:gradFill>
                  <a:gsLst>
                    <a:gs pos="2917">
                      <a:srgbClr val="000000"/>
                    </a:gs>
                    <a:gs pos="30000">
                      <a:srgbClr val="000000"/>
                    </a:gs>
                  </a:gsLst>
                  <a:lin ang="5400000" scaled="0"/>
                </a:gradFill>
                <a:latin typeface="Segoe UI"/>
              </a:rPr>
            </a:br>
            <a:r>
              <a:rPr lang="en-US" sz="1100" dirty="0">
                <a:gradFill>
                  <a:gsLst>
                    <a:gs pos="2917">
                      <a:srgbClr val="000000"/>
                    </a:gs>
                    <a:gs pos="30000">
                      <a:srgbClr val="000000"/>
                    </a:gs>
                  </a:gsLst>
                  <a:lin ang="5400000" scaled="0"/>
                </a:gradFill>
                <a:latin typeface="Segoe UI"/>
              </a:rPr>
              <a:t>Align security, development, and operations practices.</a:t>
            </a:r>
          </a:p>
        </p:txBody>
      </p:sp>
      <p:cxnSp>
        <p:nvCxnSpPr>
          <p:cNvPr id="15" name="Straight Connector 14">
            <a:extLst>
              <a:ext uri="{FF2B5EF4-FFF2-40B4-BE49-F238E27FC236}">
                <a16:creationId xmlns:a16="http://schemas.microsoft.com/office/drawing/2014/main" id="{EBFEDFA9-FD3A-4151-BC1E-89DC50A396FC}"/>
              </a:ext>
              <a:ext uri="{C183D7F6-B498-43B3-948B-1728B52AA6E4}">
                <adec:decorative xmlns:adec="http://schemas.microsoft.com/office/drawing/2017/decorative" val="1"/>
              </a:ext>
            </a:extLst>
          </p:cNvPr>
          <p:cNvCxnSpPr>
            <a:cxnSpLocks/>
          </p:cNvCxnSpPr>
          <p:nvPr/>
        </p:nvCxnSpPr>
        <p:spPr>
          <a:xfrm>
            <a:off x="2662521" y="2223501"/>
            <a:ext cx="995159" cy="0"/>
          </a:xfrm>
          <a:prstGeom prst="line">
            <a:avLst/>
          </a:prstGeom>
          <a:ln w="25400">
            <a:solidFill>
              <a:schemeClr val="accent2"/>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BAC6E12-20FD-4949-93D1-4F93FD01358C}"/>
              </a:ext>
              <a:ext uri="{C183D7F6-B498-43B3-948B-1728B52AA6E4}">
                <adec:decorative xmlns:adec="http://schemas.microsoft.com/office/drawing/2017/decorative" val="1"/>
              </a:ext>
            </a:extLst>
          </p:cNvPr>
          <p:cNvCxnSpPr>
            <a:cxnSpLocks/>
          </p:cNvCxnSpPr>
          <p:nvPr/>
        </p:nvCxnSpPr>
        <p:spPr>
          <a:xfrm>
            <a:off x="6139800" y="2223501"/>
            <a:ext cx="994918" cy="0"/>
          </a:xfrm>
          <a:prstGeom prst="line">
            <a:avLst/>
          </a:prstGeom>
          <a:ln w="25400">
            <a:solidFill>
              <a:schemeClr val="accent2"/>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grpSp>
        <p:nvGrpSpPr>
          <p:cNvPr id="17" name="Graphic 29">
            <a:extLst>
              <a:ext uri="{FF2B5EF4-FFF2-40B4-BE49-F238E27FC236}">
                <a16:creationId xmlns:a16="http://schemas.microsoft.com/office/drawing/2014/main" id="{1C45408E-2786-4F1C-888E-E632E09BD0E0}"/>
              </a:ext>
              <a:ext uri="{C183D7F6-B498-43B3-948B-1728B52AA6E4}">
                <adec:decorative xmlns:adec="http://schemas.microsoft.com/office/drawing/2017/decorative" val="1"/>
              </a:ext>
            </a:extLst>
          </p:cNvPr>
          <p:cNvGrpSpPr/>
          <p:nvPr/>
        </p:nvGrpSpPr>
        <p:grpSpPr>
          <a:xfrm>
            <a:off x="684959" y="2122507"/>
            <a:ext cx="715032" cy="715032"/>
            <a:chOff x="-1238151" y="9201962"/>
            <a:chExt cx="1219200" cy="1219200"/>
          </a:xfrm>
        </p:grpSpPr>
        <p:sp>
          <p:nvSpPr>
            <p:cNvPr id="18" name="Freeform: Shape 17">
              <a:extLst>
                <a:ext uri="{FF2B5EF4-FFF2-40B4-BE49-F238E27FC236}">
                  <a16:creationId xmlns:a16="http://schemas.microsoft.com/office/drawing/2014/main" id="{C8562D71-5DFB-4449-BC42-7B568330BFDD}"/>
                </a:ext>
              </a:extLst>
            </p:cNvPr>
            <p:cNvSpPr/>
            <p:nvPr/>
          </p:nvSpPr>
          <p:spPr>
            <a:xfrm>
              <a:off x="-598071" y="9842041"/>
              <a:ext cx="578167" cy="578167"/>
            </a:xfrm>
            <a:custGeom>
              <a:avLst/>
              <a:gdLst>
                <a:gd name="connsiteX0" fmla="*/ 578168 w 578167"/>
                <a:gd name="connsiteY0" fmla="*/ 497205 h 578167"/>
                <a:gd name="connsiteX1" fmla="*/ 497205 w 578167"/>
                <a:gd name="connsiteY1" fmla="*/ 578168 h 578167"/>
                <a:gd name="connsiteX2" fmla="*/ 203835 w 578167"/>
                <a:gd name="connsiteY2" fmla="*/ 284798 h 578167"/>
                <a:gd name="connsiteX3" fmla="*/ 0 w 578167"/>
                <a:gd name="connsiteY3" fmla="*/ 80963 h 578167"/>
                <a:gd name="connsiteX4" fmla="*/ 80963 w 578167"/>
                <a:gd name="connsiteY4" fmla="*/ 0 h 578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167" h="578167">
                  <a:moveTo>
                    <a:pt x="578168" y="497205"/>
                  </a:moveTo>
                  <a:lnTo>
                    <a:pt x="497205" y="578168"/>
                  </a:lnTo>
                  <a:lnTo>
                    <a:pt x="203835" y="284798"/>
                  </a:lnTo>
                  <a:lnTo>
                    <a:pt x="0" y="80963"/>
                  </a:lnTo>
                  <a:lnTo>
                    <a:pt x="80963" y="0"/>
                  </a:lnTo>
                  <a:close/>
                </a:path>
              </a:pathLst>
            </a:custGeom>
            <a:solidFill>
              <a:schemeClr val="tx1"/>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19" name="Freeform: Shape 18">
              <a:extLst>
                <a:ext uri="{FF2B5EF4-FFF2-40B4-BE49-F238E27FC236}">
                  <a16:creationId xmlns:a16="http://schemas.microsoft.com/office/drawing/2014/main" id="{7A9575FA-3C66-4DD3-ACBE-2EA01EBB0C04}"/>
                </a:ext>
              </a:extLst>
            </p:cNvPr>
            <p:cNvSpPr/>
            <p:nvPr/>
          </p:nvSpPr>
          <p:spPr>
            <a:xfrm>
              <a:off x="-1238151" y="9201962"/>
              <a:ext cx="838200" cy="838200"/>
            </a:xfrm>
            <a:custGeom>
              <a:avLst/>
              <a:gdLst>
                <a:gd name="connsiteX0" fmla="*/ 419100 w 838200"/>
                <a:gd name="connsiteY0" fmla="*/ 0 h 838200"/>
                <a:gd name="connsiteX1" fmla="*/ 0 w 838200"/>
                <a:gd name="connsiteY1" fmla="*/ 419100 h 838200"/>
                <a:gd name="connsiteX2" fmla="*/ 419100 w 838200"/>
                <a:gd name="connsiteY2" fmla="*/ 838200 h 838200"/>
                <a:gd name="connsiteX3" fmla="*/ 838200 w 838200"/>
                <a:gd name="connsiteY3" fmla="*/ 419100 h 838200"/>
                <a:gd name="connsiteX4" fmla="*/ 419100 w 838200"/>
                <a:gd name="connsiteY4" fmla="*/ 0 h 838200"/>
                <a:gd name="connsiteX5" fmla="*/ 419100 w 838200"/>
                <a:gd name="connsiteY5" fmla="*/ 723900 h 838200"/>
                <a:gd name="connsiteX6" fmla="*/ 114300 w 838200"/>
                <a:gd name="connsiteY6" fmla="*/ 419100 h 838200"/>
                <a:gd name="connsiteX7" fmla="*/ 419100 w 838200"/>
                <a:gd name="connsiteY7" fmla="*/ 114300 h 838200"/>
                <a:gd name="connsiteX8" fmla="*/ 723900 w 838200"/>
                <a:gd name="connsiteY8" fmla="*/ 419100 h 838200"/>
                <a:gd name="connsiteX9" fmla="*/ 419100 w 838200"/>
                <a:gd name="connsiteY9" fmla="*/ 7239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8200" h="838200">
                  <a:moveTo>
                    <a:pt x="419100" y="0"/>
                  </a:moveTo>
                  <a:cubicBezTo>
                    <a:pt x="187643" y="0"/>
                    <a:pt x="0" y="187643"/>
                    <a:pt x="0" y="419100"/>
                  </a:cubicBezTo>
                  <a:cubicBezTo>
                    <a:pt x="0" y="650558"/>
                    <a:pt x="187643" y="838200"/>
                    <a:pt x="419100" y="838200"/>
                  </a:cubicBezTo>
                  <a:cubicBezTo>
                    <a:pt x="650558" y="838200"/>
                    <a:pt x="838200" y="650558"/>
                    <a:pt x="838200" y="419100"/>
                  </a:cubicBezTo>
                  <a:cubicBezTo>
                    <a:pt x="838200" y="187643"/>
                    <a:pt x="650558" y="0"/>
                    <a:pt x="419100" y="0"/>
                  </a:cubicBezTo>
                  <a:close/>
                  <a:moveTo>
                    <a:pt x="419100" y="723900"/>
                  </a:moveTo>
                  <a:cubicBezTo>
                    <a:pt x="250508" y="723900"/>
                    <a:pt x="114300" y="587693"/>
                    <a:pt x="114300" y="419100"/>
                  </a:cubicBezTo>
                  <a:cubicBezTo>
                    <a:pt x="114300" y="250508"/>
                    <a:pt x="250508" y="114300"/>
                    <a:pt x="419100" y="114300"/>
                  </a:cubicBezTo>
                  <a:cubicBezTo>
                    <a:pt x="587693" y="114300"/>
                    <a:pt x="723900" y="250508"/>
                    <a:pt x="723900" y="419100"/>
                  </a:cubicBezTo>
                  <a:cubicBezTo>
                    <a:pt x="723900" y="587693"/>
                    <a:pt x="587693" y="723900"/>
                    <a:pt x="419100" y="723900"/>
                  </a:cubicBezTo>
                  <a:close/>
                </a:path>
              </a:pathLst>
            </a:custGeom>
            <a:solidFill>
              <a:schemeClr val="tx1"/>
            </a:solidFill>
            <a:ln w="9525" cap="flat">
              <a:noFill/>
              <a:prstDash val="solid"/>
              <a:miter/>
            </a:ln>
          </p:spPr>
          <p:txBody>
            <a:bodyPr rtlCol="0" anchor="ctr"/>
            <a:lstStyle/>
            <a:p>
              <a:pPr defTabSz="914554"/>
              <a:endParaRPr lang="en-US" sz="1800" dirty="0">
                <a:solidFill>
                  <a:srgbClr val="000000"/>
                </a:solidFill>
                <a:latin typeface="Segoe UI"/>
              </a:endParaRPr>
            </a:p>
          </p:txBody>
        </p:sp>
        <p:sp>
          <p:nvSpPr>
            <p:cNvPr id="20" name="Freeform: Shape 19">
              <a:extLst>
                <a:ext uri="{FF2B5EF4-FFF2-40B4-BE49-F238E27FC236}">
                  <a16:creationId xmlns:a16="http://schemas.microsoft.com/office/drawing/2014/main" id="{3573CBC8-7B7B-4FE3-9E1D-07230E9F7493}"/>
                </a:ext>
              </a:extLst>
            </p:cNvPr>
            <p:cNvSpPr/>
            <p:nvPr/>
          </p:nvSpPr>
          <p:spPr>
            <a:xfrm>
              <a:off x="-744756" y="9622014"/>
              <a:ext cx="76200" cy="190499"/>
            </a:xfrm>
            <a:custGeom>
              <a:avLst/>
              <a:gdLst>
                <a:gd name="connsiteX0" fmla="*/ 0 w 76200"/>
                <a:gd name="connsiteY0" fmla="*/ 0 h 190499"/>
                <a:gd name="connsiteX1" fmla="*/ 76200 w 76200"/>
                <a:gd name="connsiteY1" fmla="*/ 0 h 190499"/>
                <a:gd name="connsiteX2" fmla="*/ 76200 w 76200"/>
                <a:gd name="connsiteY2" fmla="*/ 190500 h 190499"/>
                <a:gd name="connsiteX3" fmla="*/ 0 w 76200"/>
                <a:gd name="connsiteY3" fmla="*/ 190500 h 190499"/>
              </a:gdLst>
              <a:ahLst/>
              <a:cxnLst>
                <a:cxn ang="0">
                  <a:pos x="connsiteX0" y="connsiteY0"/>
                </a:cxn>
                <a:cxn ang="0">
                  <a:pos x="connsiteX1" y="connsiteY1"/>
                </a:cxn>
                <a:cxn ang="0">
                  <a:pos x="connsiteX2" y="connsiteY2"/>
                </a:cxn>
                <a:cxn ang="0">
                  <a:pos x="connsiteX3" y="connsiteY3"/>
                </a:cxn>
              </a:cxnLst>
              <a:rect l="l" t="t" r="r" b="b"/>
              <a:pathLst>
                <a:path w="76200" h="190499">
                  <a:moveTo>
                    <a:pt x="0" y="0"/>
                  </a:moveTo>
                  <a:lnTo>
                    <a:pt x="76200" y="0"/>
                  </a:lnTo>
                  <a:lnTo>
                    <a:pt x="76200" y="190500"/>
                  </a:lnTo>
                  <a:lnTo>
                    <a:pt x="0" y="190500"/>
                  </a:lnTo>
                  <a:close/>
                </a:path>
              </a:pathLst>
            </a:custGeom>
            <a:solidFill>
              <a:schemeClr val="tx2"/>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21" name="Freeform: Shape 20">
              <a:extLst>
                <a:ext uri="{FF2B5EF4-FFF2-40B4-BE49-F238E27FC236}">
                  <a16:creationId xmlns:a16="http://schemas.microsoft.com/office/drawing/2014/main" id="{481008CB-51ED-4DB6-BE29-87C0D6226448}"/>
                </a:ext>
              </a:extLst>
            </p:cNvPr>
            <p:cNvSpPr/>
            <p:nvPr/>
          </p:nvSpPr>
          <p:spPr>
            <a:xfrm>
              <a:off x="-859056" y="9506762"/>
              <a:ext cx="76200" cy="304800"/>
            </a:xfrm>
            <a:custGeom>
              <a:avLst/>
              <a:gdLst>
                <a:gd name="connsiteX0" fmla="*/ 0 w 76200"/>
                <a:gd name="connsiteY0" fmla="*/ 0 h 304800"/>
                <a:gd name="connsiteX1" fmla="*/ 76200 w 76200"/>
                <a:gd name="connsiteY1" fmla="*/ 0 h 304800"/>
                <a:gd name="connsiteX2" fmla="*/ 76200 w 76200"/>
                <a:gd name="connsiteY2" fmla="*/ 304800 h 304800"/>
                <a:gd name="connsiteX3" fmla="*/ 0 w 76200"/>
                <a:gd name="connsiteY3" fmla="*/ 304800 h 304800"/>
              </a:gdLst>
              <a:ahLst/>
              <a:cxnLst>
                <a:cxn ang="0">
                  <a:pos x="connsiteX0" y="connsiteY0"/>
                </a:cxn>
                <a:cxn ang="0">
                  <a:pos x="connsiteX1" y="connsiteY1"/>
                </a:cxn>
                <a:cxn ang="0">
                  <a:pos x="connsiteX2" y="connsiteY2"/>
                </a:cxn>
                <a:cxn ang="0">
                  <a:pos x="connsiteX3" y="connsiteY3"/>
                </a:cxn>
              </a:cxnLst>
              <a:rect l="l" t="t" r="r" b="b"/>
              <a:pathLst>
                <a:path w="76200" h="304800">
                  <a:moveTo>
                    <a:pt x="0" y="0"/>
                  </a:moveTo>
                  <a:lnTo>
                    <a:pt x="76200" y="0"/>
                  </a:lnTo>
                  <a:lnTo>
                    <a:pt x="76200" y="304800"/>
                  </a:lnTo>
                  <a:lnTo>
                    <a:pt x="0" y="304800"/>
                  </a:lnTo>
                  <a:close/>
                </a:path>
              </a:pathLst>
            </a:custGeom>
            <a:solidFill>
              <a:schemeClr val="tx2"/>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22" name="Freeform: Shape 21">
              <a:extLst>
                <a:ext uri="{FF2B5EF4-FFF2-40B4-BE49-F238E27FC236}">
                  <a16:creationId xmlns:a16="http://schemas.microsoft.com/office/drawing/2014/main" id="{F29A5122-59E3-4260-8919-A45DE25ED2B5}"/>
                </a:ext>
              </a:extLst>
            </p:cNvPr>
            <p:cNvSpPr/>
            <p:nvPr/>
          </p:nvSpPr>
          <p:spPr>
            <a:xfrm>
              <a:off x="-973356" y="9430562"/>
              <a:ext cx="76199" cy="381000"/>
            </a:xfrm>
            <a:custGeom>
              <a:avLst/>
              <a:gdLst>
                <a:gd name="connsiteX0" fmla="*/ 0 w 76199"/>
                <a:gd name="connsiteY0" fmla="*/ 0 h 381000"/>
                <a:gd name="connsiteX1" fmla="*/ 76200 w 76199"/>
                <a:gd name="connsiteY1" fmla="*/ 0 h 381000"/>
                <a:gd name="connsiteX2" fmla="*/ 76200 w 76199"/>
                <a:gd name="connsiteY2" fmla="*/ 381000 h 381000"/>
                <a:gd name="connsiteX3" fmla="*/ 0 w 76199"/>
                <a:gd name="connsiteY3" fmla="*/ 381000 h 381000"/>
              </a:gdLst>
              <a:ahLst/>
              <a:cxnLst>
                <a:cxn ang="0">
                  <a:pos x="connsiteX0" y="connsiteY0"/>
                </a:cxn>
                <a:cxn ang="0">
                  <a:pos x="connsiteX1" y="connsiteY1"/>
                </a:cxn>
                <a:cxn ang="0">
                  <a:pos x="connsiteX2" y="connsiteY2"/>
                </a:cxn>
                <a:cxn ang="0">
                  <a:pos x="connsiteX3" y="connsiteY3"/>
                </a:cxn>
              </a:cxnLst>
              <a:rect l="l" t="t" r="r" b="b"/>
              <a:pathLst>
                <a:path w="76199" h="381000">
                  <a:moveTo>
                    <a:pt x="0" y="0"/>
                  </a:moveTo>
                  <a:lnTo>
                    <a:pt x="76200" y="0"/>
                  </a:lnTo>
                  <a:lnTo>
                    <a:pt x="76200" y="381000"/>
                  </a:lnTo>
                  <a:lnTo>
                    <a:pt x="0" y="381000"/>
                  </a:lnTo>
                  <a:close/>
                </a:path>
              </a:pathLst>
            </a:custGeom>
            <a:solidFill>
              <a:schemeClr val="tx2"/>
            </a:solidFill>
            <a:ln w="9525" cap="flat">
              <a:noFill/>
              <a:prstDash val="solid"/>
              <a:miter/>
            </a:ln>
          </p:spPr>
          <p:txBody>
            <a:bodyPr rtlCol="0" anchor="ctr"/>
            <a:lstStyle/>
            <a:p>
              <a:pPr defTabSz="914554"/>
              <a:endParaRPr lang="en-US" sz="1800">
                <a:solidFill>
                  <a:srgbClr val="000000"/>
                </a:solidFill>
                <a:latin typeface="Segoe UI"/>
              </a:endParaRPr>
            </a:p>
          </p:txBody>
        </p:sp>
      </p:grpSp>
      <p:grpSp>
        <p:nvGrpSpPr>
          <p:cNvPr id="23" name="Graphic 5">
            <a:extLst>
              <a:ext uri="{FF2B5EF4-FFF2-40B4-BE49-F238E27FC236}">
                <a16:creationId xmlns:a16="http://schemas.microsoft.com/office/drawing/2014/main" id="{2ABBFEFE-AC8E-4571-A3C3-ACA732E76BC8}"/>
              </a:ext>
              <a:ext uri="{C183D7F6-B498-43B3-948B-1728B52AA6E4}">
                <adec:decorative xmlns:adec="http://schemas.microsoft.com/office/drawing/2017/decorative" val="1"/>
              </a:ext>
            </a:extLst>
          </p:cNvPr>
          <p:cNvGrpSpPr/>
          <p:nvPr/>
        </p:nvGrpSpPr>
        <p:grpSpPr>
          <a:xfrm>
            <a:off x="3867614" y="2161208"/>
            <a:ext cx="637630" cy="637630"/>
            <a:chOff x="9211900" y="210256"/>
            <a:chExt cx="730717" cy="730717"/>
          </a:xfrm>
        </p:grpSpPr>
        <p:sp>
          <p:nvSpPr>
            <p:cNvPr id="24" name="Freeform: Shape 23">
              <a:extLst>
                <a:ext uri="{FF2B5EF4-FFF2-40B4-BE49-F238E27FC236}">
                  <a16:creationId xmlns:a16="http://schemas.microsoft.com/office/drawing/2014/main" id="{806C8AB6-A8FD-41AA-93E9-16B05E88A2B0}"/>
                </a:ext>
              </a:extLst>
            </p:cNvPr>
            <p:cNvSpPr/>
            <p:nvPr/>
          </p:nvSpPr>
          <p:spPr>
            <a:xfrm>
              <a:off x="9339435" y="338592"/>
              <a:ext cx="478856" cy="478856"/>
            </a:xfrm>
            <a:custGeom>
              <a:avLst/>
              <a:gdLst>
                <a:gd name="connsiteX0" fmla="*/ 478857 w 478856"/>
                <a:gd name="connsiteY0" fmla="*/ 478857 h 478856"/>
                <a:gd name="connsiteX1" fmla="*/ 0 w 478856"/>
                <a:gd name="connsiteY1" fmla="*/ 0 h 478856"/>
              </a:gdLst>
              <a:ahLst/>
              <a:cxnLst>
                <a:cxn ang="0">
                  <a:pos x="connsiteX0" y="connsiteY0"/>
                </a:cxn>
                <a:cxn ang="0">
                  <a:pos x="connsiteX1" y="connsiteY1"/>
                </a:cxn>
              </a:cxnLst>
              <a:rect l="l" t="t" r="r" b="b"/>
              <a:pathLst>
                <a:path w="478856" h="478856">
                  <a:moveTo>
                    <a:pt x="478857" y="478857"/>
                  </a:moveTo>
                  <a:lnTo>
                    <a:pt x="0" y="0"/>
                  </a:lnTo>
                </a:path>
              </a:pathLst>
            </a:custGeom>
            <a:noFill/>
            <a:ln w="19050" cap="flat">
              <a:solidFill>
                <a:schemeClr val="tx1"/>
              </a:solidFill>
              <a:prstDash val="solid"/>
              <a:miter/>
            </a:ln>
          </p:spPr>
          <p:txBody>
            <a:bodyPr rtlCol="0" anchor="ctr"/>
            <a:lstStyle/>
            <a:p>
              <a:pPr defTabSz="914203">
                <a:defRPr/>
              </a:pPr>
              <a:endParaRPr lang="en-US">
                <a:solidFill>
                  <a:srgbClr val="FFFFFF"/>
                </a:solidFill>
                <a:latin typeface="Segoe UI"/>
              </a:endParaRPr>
            </a:p>
          </p:txBody>
        </p:sp>
        <p:sp>
          <p:nvSpPr>
            <p:cNvPr id="25" name="Freeform: Shape 24">
              <a:extLst>
                <a:ext uri="{FF2B5EF4-FFF2-40B4-BE49-F238E27FC236}">
                  <a16:creationId xmlns:a16="http://schemas.microsoft.com/office/drawing/2014/main" id="{557BF9B8-387D-4A09-85F5-B45140F3412F}"/>
                </a:ext>
              </a:extLst>
            </p:cNvPr>
            <p:cNvSpPr/>
            <p:nvPr/>
          </p:nvSpPr>
          <p:spPr>
            <a:xfrm>
              <a:off x="9578462" y="245548"/>
              <a:ext cx="8021" cy="661736"/>
            </a:xfrm>
            <a:custGeom>
              <a:avLst/>
              <a:gdLst>
                <a:gd name="connsiteX0" fmla="*/ 0 w 8021"/>
                <a:gd name="connsiteY0" fmla="*/ 661737 h 661736"/>
                <a:gd name="connsiteX1" fmla="*/ 0 w 8021"/>
                <a:gd name="connsiteY1" fmla="*/ 0 h 661736"/>
              </a:gdLst>
              <a:ahLst/>
              <a:cxnLst>
                <a:cxn ang="0">
                  <a:pos x="connsiteX0" y="connsiteY0"/>
                </a:cxn>
                <a:cxn ang="0">
                  <a:pos x="connsiteX1" y="connsiteY1"/>
                </a:cxn>
              </a:cxnLst>
              <a:rect l="l" t="t" r="r" b="b"/>
              <a:pathLst>
                <a:path w="8021" h="661736">
                  <a:moveTo>
                    <a:pt x="0" y="661737"/>
                  </a:moveTo>
                  <a:lnTo>
                    <a:pt x="0" y="0"/>
                  </a:lnTo>
                </a:path>
              </a:pathLst>
            </a:custGeom>
            <a:noFill/>
            <a:ln w="19050" cap="flat">
              <a:solidFill>
                <a:schemeClr val="tx1"/>
              </a:solidFill>
              <a:prstDash val="solid"/>
              <a:miter/>
            </a:ln>
          </p:spPr>
          <p:txBody>
            <a:bodyPr rtlCol="0" anchor="ctr"/>
            <a:lstStyle/>
            <a:p>
              <a:pPr defTabSz="914203"/>
              <a:endParaRPr lang="en-US">
                <a:solidFill>
                  <a:srgbClr val="FFFFFF"/>
                </a:solidFill>
                <a:latin typeface="Segoe UI"/>
              </a:endParaRPr>
            </a:p>
          </p:txBody>
        </p:sp>
        <p:sp>
          <p:nvSpPr>
            <p:cNvPr id="26" name="Freeform: Shape 25">
              <a:extLst>
                <a:ext uri="{FF2B5EF4-FFF2-40B4-BE49-F238E27FC236}">
                  <a16:creationId xmlns:a16="http://schemas.microsoft.com/office/drawing/2014/main" id="{3846B048-520D-4394-ABF5-0B65AB7A2E84}"/>
                </a:ext>
              </a:extLst>
            </p:cNvPr>
            <p:cNvSpPr/>
            <p:nvPr/>
          </p:nvSpPr>
          <p:spPr>
            <a:xfrm>
              <a:off x="9339435" y="338592"/>
              <a:ext cx="478856" cy="478856"/>
            </a:xfrm>
            <a:custGeom>
              <a:avLst/>
              <a:gdLst>
                <a:gd name="connsiteX0" fmla="*/ 478857 w 478856"/>
                <a:gd name="connsiteY0" fmla="*/ 0 h 478856"/>
                <a:gd name="connsiteX1" fmla="*/ 0 w 478856"/>
                <a:gd name="connsiteY1" fmla="*/ 478857 h 478856"/>
              </a:gdLst>
              <a:ahLst/>
              <a:cxnLst>
                <a:cxn ang="0">
                  <a:pos x="connsiteX0" y="connsiteY0"/>
                </a:cxn>
                <a:cxn ang="0">
                  <a:pos x="connsiteX1" y="connsiteY1"/>
                </a:cxn>
              </a:cxnLst>
              <a:rect l="l" t="t" r="r" b="b"/>
              <a:pathLst>
                <a:path w="478856" h="478856">
                  <a:moveTo>
                    <a:pt x="478857" y="0"/>
                  </a:moveTo>
                  <a:lnTo>
                    <a:pt x="0" y="478857"/>
                  </a:lnTo>
                </a:path>
              </a:pathLst>
            </a:custGeom>
            <a:noFill/>
            <a:ln w="19050" cap="flat">
              <a:solidFill>
                <a:schemeClr val="tx1"/>
              </a:solidFill>
              <a:prstDash val="solid"/>
              <a:miter/>
            </a:ln>
          </p:spPr>
          <p:txBody>
            <a:bodyPr rtlCol="0" anchor="ctr"/>
            <a:lstStyle/>
            <a:p>
              <a:pPr defTabSz="914203"/>
              <a:endParaRPr lang="en-US">
                <a:solidFill>
                  <a:srgbClr val="FFFFFF"/>
                </a:solidFill>
                <a:latin typeface="Segoe UI"/>
              </a:endParaRPr>
            </a:p>
          </p:txBody>
        </p:sp>
        <p:sp>
          <p:nvSpPr>
            <p:cNvPr id="27" name="Freeform: Shape 26">
              <a:extLst>
                <a:ext uri="{FF2B5EF4-FFF2-40B4-BE49-F238E27FC236}">
                  <a16:creationId xmlns:a16="http://schemas.microsoft.com/office/drawing/2014/main" id="{40C7717A-CA9B-4486-862A-C1511689096F}"/>
                </a:ext>
              </a:extLst>
            </p:cNvPr>
            <p:cNvSpPr/>
            <p:nvPr/>
          </p:nvSpPr>
          <p:spPr>
            <a:xfrm>
              <a:off x="9782197" y="780553"/>
              <a:ext cx="68980" cy="68981"/>
            </a:xfrm>
            <a:custGeom>
              <a:avLst/>
              <a:gdLst>
                <a:gd name="connsiteX0" fmla="*/ 34490 w 68980"/>
                <a:gd name="connsiteY0" fmla="*/ 68981 h 68981"/>
                <a:gd name="connsiteX1" fmla="*/ 68981 w 68980"/>
                <a:gd name="connsiteY1" fmla="*/ 34491 h 68981"/>
                <a:gd name="connsiteX2" fmla="*/ 34490 w 68980"/>
                <a:gd name="connsiteY2" fmla="*/ 0 h 68981"/>
                <a:gd name="connsiteX3" fmla="*/ 0 w 68980"/>
                <a:gd name="connsiteY3" fmla="*/ 34491 h 68981"/>
                <a:gd name="connsiteX4" fmla="*/ 34490 w 68980"/>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1">
                  <a:moveTo>
                    <a:pt x="34490" y="68981"/>
                  </a:moveTo>
                  <a:cubicBezTo>
                    <a:pt x="53741" y="68981"/>
                    <a:pt x="68981" y="53741"/>
                    <a:pt x="68981" y="34491"/>
                  </a:cubicBezTo>
                  <a:cubicBezTo>
                    <a:pt x="68981" y="15240"/>
                    <a:pt x="53741" y="0"/>
                    <a:pt x="34490" y="0"/>
                  </a:cubicBezTo>
                  <a:cubicBezTo>
                    <a:pt x="15240" y="0"/>
                    <a:pt x="0" y="15240"/>
                    <a:pt x="0" y="34491"/>
                  </a:cubicBezTo>
                  <a:cubicBezTo>
                    <a:pt x="0" y="53741"/>
                    <a:pt x="15240" y="68981"/>
                    <a:pt x="34490"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28" name="Freeform: Shape 27">
              <a:extLst>
                <a:ext uri="{FF2B5EF4-FFF2-40B4-BE49-F238E27FC236}">
                  <a16:creationId xmlns:a16="http://schemas.microsoft.com/office/drawing/2014/main" id="{5DA34E2C-BC55-4400-99AD-375AAEA2C652}"/>
                </a:ext>
              </a:extLst>
            </p:cNvPr>
            <p:cNvSpPr/>
            <p:nvPr/>
          </p:nvSpPr>
          <p:spPr>
            <a:xfrm>
              <a:off x="9302538" y="780553"/>
              <a:ext cx="68980" cy="68981"/>
            </a:xfrm>
            <a:custGeom>
              <a:avLst/>
              <a:gdLst>
                <a:gd name="connsiteX0" fmla="*/ 34491 w 68980"/>
                <a:gd name="connsiteY0" fmla="*/ 68981 h 68981"/>
                <a:gd name="connsiteX1" fmla="*/ 68981 w 68980"/>
                <a:gd name="connsiteY1" fmla="*/ 34491 h 68981"/>
                <a:gd name="connsiteX2" fmla="*/ 34491 w 68980"/>
                <a:gd name="connsiteY2" fmla="*/ 0 h 68981"/>
                <a:gd name="connsiteX3" fmla="*/ 0 w 68980"/>
                <a:gd name="connsiteY3" fmla="*/ 34491 h 68981"/>
                <a:gd name="connsiteX4" fmla="*/ 34491 w 68980"/>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1">
                  <a:moveTo>
                    <a:pt x="34491" y="68981"/>
                  </a:moveTo>
                  <a:cubicBezTo>
                    <a:pt x="53741" y="68981"/>
                    <a:pt x="68981" y="53741"/>
                    <a:pt x="68981" y="34491"/>
                  </a:cubicBezTo>
                  <a:cubicBezTo>
                    <a:pt x="68981" y="15240"/>
                    <a:pt x="53741" y="0"/>
                    <a:pt x="34491" y="0"/>
                  </a:cubicBezTo>
                  <a:cubicBezTo>
                    <a:pt x="15240" y="0"/>
                    <a:pt x="0" y="15240"/>
                    <a:pt x="0" y="34491"/>
                  </a:cubicBezTo>
                  <a:cubicBezTo>
                    <a:pt x="802" y="53741"/>
                    <a:pt x="16042"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29" name="Freeform: Shape 28">
              <a:extLst>
                <a:ext uri="{FF2B5EF4-FFF2-40B4-BE49-F238E27FC236}">
                  <a16:creationId xmlns:a16="http://schemas.microsoft.com/office/drawing/2014/main" id="{9649FC79-3B6A-4559-BCFB-567C8F1D03BA}"/>
                </a:ext>
              </a:extLst>
            </p:cNvPr>
            <p:cNvSpPr/>
            <p:nvPr/>
          </p:nvSpPr>
          <p:spPr>
            <a:xfrm>
              <a:off x="9302538" y="301696"/>
              <a:ext cx="68980" cy="68980"/>
            </a:xfrm>
            <a:custGeom>
              <a:avLst/>
              <a:gdLst>
                <a:gd name="connsiteX0" fmla="*/ 34491 w 68980"/>
                <a:gd name="connsiteY0" fmla="*/ 68981 h 68980"/>
                <a:gd name="connsiteX1" fmla="*/ 68981 w 68980"/>
                <a:gd name="connsiteY1" fmla="*/ 34491 h 68980"/>
                <a:gd name="connsiteX2" fmla="*/ 34491 w 68980"/>
                <a:gd name="connsiteY2" fmla="*/ 0 h 68980"/>
                <a:gd name="connsiteX3" fmla="*/ 0 w 68980"/>
                <a:gd name="connsiteY3" fmla="*/ 34491 h 68980"/>
                <a:gd name="connsiteX4" fmla="*/ 34491 w 68980"/>
                <a:gd name="connsiteY4" fmla="*/ 68981 h 6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0">
                  <a:moveTo>
                    <a:pt x="34491" y="68981"/>
                  </a:moveTo>
                  <a:cubicBezTo>
                    <a:pt x="53741" y="68981"/>
                    <a:pt x="68981" y="53741"/>
                    <a:pt x="68981" y="34491"/>
                  </a:cubicBezTo>
                  <a:cubicBezTo>
                    <a:pt x="68981" y="15240"/>
                    <a:pt x="53741" y="0"/>
                    <a:pt x="34491" y="0"/>
                  </a:cubicBezTo>
                  <a:cubicBezTo>
                    <a:pt x="15240" y="0"/>
                    <a:pt x="0" y="15240"/>
                    <a:pt x="0" y="34491"/>
                  </a:cubicBezTo>
                  <a:cubicBezTo>
                    <a:pt x="802" y="53741"/>
                    <a:pt x="16042"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30" name="Freeform: Shape 29">
              <a:extLst>
                <a:ext uri="{FF2B5EF4-FFF2-40B4-BE49-F238E27FC236}">
                  <a16:creationId xmlns:a16="http://schemas.microsoft.com/office/drawing/2014/main" id="{69ACA832-AD22-4325-90A4-6CABBB4C04B9}"/>
                </a:ext>
              </a:extLst>
            </p:cNvPr>
            <p:cNvSpPr/>
            <p:nvPr/>
          </p:nvSpPr>
          <p:spPr>
            <a:xfrm>
              <a:off x="9782197" y="301696"/>
              <a:ext cx="68980" cy="68980"/>
            </a:xfrm>
            <a:custGeom>
              <a:avLst/>
              <a:gdLst>
                <a:gd name="connsiteX0" fmla="*/ 34490 w 68980"/>
                <a:gd name="connsiteY0" fmla="*/ 68981 h 68980"/>
                <a:gd name="connsiteX1" fmla="*/ 68981 w 68980"/>
                <a:gd name="connsiteY1" fmla="*/ 34491 h 68980"/>
                <a:gd name="connsiteX2" fmla="*/ 34490 w 68980"/>
                <a:gd name="connsiteY2" fmla="*/ 0 h 68980"/>
                <a:gd name="connsiteX3" fmla="*/ 0 w 68980"/>
                <a:gd name="connsiteY3" fmla="*/ 34491 h 68980"/>
                <a:gd name="connsiteX4" fmla="*/ 34490 w 68980"/>
                <a:gd name="connsiteY4" fmla="*/ 68981 h 6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0" h="68980">
                  <a:moveTo>
                    <a:pt x="34490" y="68981"/>
                  </a:moveTo>
                  <a:cubicBezTo>
                    <a:pt x="53741" y="68981"/>
                    <a:pt x="68981" y="53741"/>
                    <a:pt x="68981" y="34491"/>
                  </a:cubicBezTo>
                  <a:cubicBezTo>
                    <a:pt x="68981" y="15240"/>
                    <a:pt x="53741" y="0"/>
                    <a:pt x="34490" y="0"/>
                  </a:cubicBezTo>
                  <a:cubicBezTo>
                    <a:pt x="15240" y="0"/>
                    <a:pt x="0" y="15240"/>
                    <a:pt x="0" y="34491"/>
                  </a:cubicBezTo>
                  <a:cubicBezTo>
                    <a:pt x="0" y="53741"/>
                    <a:pt x="15240" y="68981"/>
                    <a:pt x="34490"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31" name="Freeform: Shape 30">
              <a:extLst>
                <a:ext uri="{FF2B5EF4-FFF2-40B4-BE49-F238E27FC236}">
                  <a16:creationId xmlns:a16="http://schemas.microsoft.com/office/drawing/2014/main" id="{A3AF1307-1C99-422B-867F-166273A33589}"/>
                </a:ext>
              </a:extLst>
            </p:cNvPr>
            <p:cNvSpPr/>
            <p:nvPr/>
          </p:nvSpPr>
          <p:spPr>
            <a:xfrm>
              <a:off x="9246390" y="576016"/>
              <a:ext cx="661736" cy="8021"/>
            </a:xfrm>
            <a:custGeom>
              <a:avLst/>
              <a:gdLst>
                <a:gd name="connsiteX0" fmla="*/ 0 w 661736"/>
                <a:gd name="connsiteY0" fmla="*/ 0 h 8021"/>
                <a:gd name="connsiteX1" fmla="*/ 661737 w 661736"/>
                <a:gd name="connsiteY1" fmla="*/ 0 h 8021"/>
              </a:gdLst>
              <a:ahLst/>
              <a:cxnLst>
                <a:cxn ang="0">
                  <a:pos x="connsiteX0" y="connsiteY0"/>
                </a:cxn>
                <a:cxn ang="0">
                  <a:pos x="connsiteX1" y="connsiteY1"/>
                </a:cxn>
              </a:cxnLst>
              <a:rect l="l" t="t" r="r" b="b"/>
              <a:pathLst>
                <a:path w="661736" h="8021">
                  <a:moveTo>
                    <a:pt x="0" y="0"/>
                  </a:moveTo>
                  <a:lnTo>
                    <a:pt x="661737" y="0"/>
                  </a:lnTo>
                </a:path>
              </a:pathLst>
            </a:custGeom>
            <a:noFill/>
            <a:ln w="19050" cap="flat">
              <a:solidFill>
                <a:schemeClr val="tx1"/>
              </a:solidFill>
              <a:prstDash val="solid"/>
              <a:miter/>
            </a:ln>
          </p:spPr>
          <p:txBody>
            <a:bodyPr rtlCol="0" anchor="ctr"/>
            <a:lstStyle/>
            <a:p>
              <a:pPr defTabSz="914203"/>
              <a:endParaRPr lang="en-US">
                <a:solidFill>
                  <a:srgbClr val="FFFFFF"/>
                </a:solidFill>
                <a:latin typeface="Segoe UI"/>
              </a:endParaRPr>
            </a:p>
          </p:txBody>
        </p:sp>
        <p:sp>
          <p:nvSpPr>
            <p:cNvPr id="32" name="Freeform: Shape 31">
              <a:extLst>
                <a:ext uri="{FF2B5EF4-FFF2-40B4-BE49-F238E27FC236}">
                  <a16:creationId xmlns:a16="http://schemas.microsoft.com/office/drawing/2014/main" id="{3AEB4BDA-E69D-4EE6-9AB8-F9477CF9CBC1}"/>
                </a:ext>
              </a:extLst>
            </p:cNvPr>
            <p:cNvSpPr/>
            <p:nvPr/>
          </p:nvSpPr>
          <p:spPr>
            <a:xfrm>
              <a:off x="9873637" y="541525"/>
              <a:ext cx="68981" cy="68981"/>
            </a:xfrm>
            <a:custGeom>
              <a:avLst/>
              <a:gdLst>
                <a:gd name="connsiteX0" fmla="*/ 34491 w 68981"/>
                <a:gd name="connsiteY0" fmla="*/ 68981 h 68981"/>
                <a:gd name="connsiteX1" fmla="*/ 68981 w 68981"/>
                <a:gd name="connsiteY1" fmla="*/ 34491 h 68981"/>
                <a:gd name="connsiteX2" fmla="*/ 34491 w 68981"/>
                <a:gd name="connsiteY2" fmla="*/ 0 h 68981"/>
                <a:gd name="connsiteX3" fmla="*/ 0 w 68981"/>
                <a:gd name="connsiteY3" fmla="*/ 34491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1"/>
                  </a:cubicBezTo>
                  <a:cubicBezTo>
                    <a:pt x="68981" y="15240"/>
                    <a:pt x="53741" y="0"/>
                    <a:pt x="34491" y="0"/>
                  </a:cubicBezTo>
                  <a:cubicBezTo>
                    <a:pt x="15240" y="0"/>
                    <a:pt x="0" y="15240"/>
                    <a:pt x="0" y="34491"/>
                  </a:cubicBezTo>
                  <a:cubicBezTo>
                    <a:pt x="0" y="53741"/>
                    <a:pt x="15240"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33" name="Freeform: Shape 32">
              <a:extLst>
                <a:ext uri="{FF2B5EF4-FFF2-40B4-BE49-F238E27FC236}">
                  <a16:creationId xmlns:a16="http://schemas.microsoft.com/office/drawing/2014/main" id="{BC38F3C6-EB61-4A43-A794-5266DDE70BB5}"/>
                </a:ext>
              </a:extLst>
            </p:cNvPr>
            <p:cNvSpPr/>
            <p:nvPr/>
          </p:nvSpPr>
          <p:spPr>
            <a:xfrm>
              <a:off x="9211900" y="541525"/>
              <a:ext cx="68981" cy="68981"/>
            </a:xfrm>
            <a:custGeom>
              <a:avLst/>
              <a:gdLst>
                <a:gd name="connsiteX0" fmla="*/ 34491 w 68981"/>
                <a:gd name="connsiteY0" fmla="*/ 68981 h 68981"/>
                <a:gd name="connsiteX1" fmla="*/ 68981 w 68981"/>
                <a:gd name="connsiteY1" fmla="*/ 34491 h 68981"/>
                <a:gd name="connsiteX2" fmla="*/ 34491 w 68981"/>
                <a:gd name="connsiteY2" fmla="*/ 0 h 68981"/>
                <a:gd name="connsiteX3" fmla="*/ 0 w 68981"/>
                <a:gd name="connsiteY3" fmla="*/ 34491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1"/>
                  </a:cubicBezTo>
                  <a:cubicBezTo>
                    <a:pt x="68981" y="15240"/>
                    <a:pt x="53741" y="0"/>
                    <a:pt x="34491" y="0"/>
                  </a:cubicBezTo>
                  <a:cubicBezTo>
                    <a:pt x="15240" y="0"/>
                    <a:pt x="0" y="15240"/>
                    <a:pt x="0" y="34491"/>
                  </a:cubicBezTo>
                  <a:cubicBezTo>
                    <a:pt x="0" y="53741"/>
                    <a:pt x="15240"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34" name="Freeform: Shape 33">
              <a:extLst>
                <a:ext uri="{FF2B5EF4-FFF2-40B4-BE49-F238E27FC236}">
                  <a16:creationId xmlns:a16="http://schemas.microsoft.com/office/drawing/2014/main" id="{B64A73C3-4C45-4764-A6E5-EB5FAFBDC3BC}"/>
                </a:ext>
              </a:extLst>
            </p:cNvPr>
            <p:cNvSpPr/>
            <p:nvPr/>
          </p:nvSpPr>
          <p:spPr>
            <a:xfrm>
              <a:off x="9546378" y="210256"/>
              <a:ext cx="68981" cy="68981"/>
            </a:xfrm>
            <a:custGeom>
              <a:avLst/>
              <a:gdLst>
                <a:gd name="connsiteX0" fmla="*/ 34491 w 68981"/>
                <a:gd name="connsiteY0" fmla="*/ 68981 h 68981"/>
                <a:gd name="connsiteX1" fmla="*/ 68981 w 68981"/>
                <a:gd name="connsiteY1" fmla="*/ 34490 h 68981"/>
                <a:gd name="connsiteX2" fmla="*/ 34491 w 68981"/>
                <a:gd name="connsiteY2" fmla="*/ 0 h 68981"/>
                <a:gd name="connsiteX3" fmla="*/ 0 w 68981"/>
                <a:gd name="connsiteY3" fmla="*/ 34490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0"/>
                  </a:cubicBezTo>
                  <a:cubicBezTo>
                    <a:pt x="68981" y="15240"/>
                    <a:pt x="53741" y="0"/>
                    <a:pt x="34491" y="0"/>
                  </a:cubicBezTo>
                  <a:cubicBezTo>
                    <a:pt x="15240" y="0"/>
                    <a:pt x="0" y="15240"/>
                    <a:pt x="0" y="34490"/>
                  </a:cubicBezTo>
                  <a:cubicBezTo>
                    <a:pt x="0" y="53741"/>
                    <a:pt x="15240"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35" name="Freeform: Shape 34">
              <a:extLst>
                <a:ext uri="{FF2B5EF4-FFF2-40B4-BE49-F238E27FC236}">
                  <a16:creationId xmlns:a16="http://schemas.microsoft.com/office/drawing/2014/main" id="{6FB39BDD-79D1-4B66-9F1A-202EAB08583B}"/>
                </a:ext>
              </a:extLst>
            </p:cNvPr>
            <p:cNvSpPr/>
            <p:nvPr/>
          </p:nvSpPr>
          <p:spPr>
            <a:xfrm>
              <a:off x="9546378" y="871992"/>
              <a:ext cx="68981" cy="68981"/>
            </a:xfrm>
            <a:custGeom>
              <a:avLst/>
              <a:gdLst>
                <a:gd name="connsiteX0" fmla="*/ 34491 w 68981"/>
                <a:gd name="connsiteY0" fmla="*/ 68981 h 68981"/>
                <a:gd name="connsiteX1" fmla="*/ 68981 w 68981"/>
                <a:gd name="connsiteY1" fmla="*/ 34491 h 68981"/>
                <a:gd name="connsiteX2" fmla="*/ 34491 w 68981"/>
                <a:gd name="connsiteY2" fmla="*/ 0 h 68981"/>
                <a:gd name="connsiteX3" fmla="*/ 0 w 68981"/>
                <a:gd name="connsiteY3" fmla="*/ 34491 h 68981"/>
                <a:gd name="connsiteX4" fmla="*/ 34491 w 68981"/>
                <a:gd name="connsiteY4" fmla="*/ 68981 h 6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81" h="68981">
                  <a:moveTo>
                    <a:pt x="34491" y="68981"/>
                  </a:moveTo>
                  <a:cubicBezTo>
                    <a:pt x="53741" y="68981"/>
                    <a:pt x="68981" y="53741"/>
                    <a:pt x="68981" y="34491"/>
                  </a:cubicBezTo>
                  <a:cubicBezTo>
                    <a:pt x="68981" y="15240"/>
                    <a:pt x="53741" y="0"/>
                    <a:pt x="34491" y="0"/>
                  </a:cubicBezTo>
                  <a:cubicBezTo>
                    <a:pt x="15240" y="0"/>
                    <a:pt x="0" y="15240"/>
                    <a:pt x="0" y="34491"/>
                  </a:cubicBezTo>
                  <a:cubicBezTo>
                    <a:pt x="0" y="53741"/>
                    <a:pt x="15240" y="68981"/>
                    <a:pt x="34491" y="68981"/>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sp>
          <p:nvSpPr>
            <p:cNvPr id="36" name="Freeform: Shape 35">
              <a:extLst>
                <a:ext uri="{FF2B5EF4-FFF2-40B4-BE49-F238E27FC236}">
                  <a16:creationId xmlns:a16="http://schemas.microsoft.com/office/drawing/2014/main" id="{082CAAD0-5E7C-4A71-A48A-A8ACFEA798FC}"/>
                </a:ext>
              </a:extLst>
            </p:cNvPr>
            <p:cNvSpPr/>
            <p:nvPr/>
          </p:nvSpPr>
          <p:spPr>
            <a:xfrm>
              <a:off x="9508679" y="507837"/>
              <a:ext cx="136357" cy="136357"/>
            </a:xfrm>
            <a:custGeom>
              <a:avLst/>
              <a:gdLst>
                <a:gd name="connsiteX0" fmla="*/ 68179 w 136357"/>
                <a:gd name="connsiteY0" fmla="*/ 136358 h 136357"/>
                <a:gd name="connsiteX1" fmla="*/ 136358 w 136357"/>
                <a:gd name="connsiteY1" fmla="*/ 68179 h 136357"/>
                <a:gd name="connsiteX2" fmla="*/ 68179 w 136357"/>
                <a:gd name="connsiteY2" fmla="*/ 0 h 136357"/>
                <a:gd name="connsiteX3" fmla="*/ 0 w 136357"/>
                <a:gd name="connsiteY3" fmla="*/ 68179 h 136357"/>
                <a:gd name="connsiteX4" fmla="*/ 68179 w 136357"/>
                <a:gd name="connsiteY4" fmla="*/ 136358 h 13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357" h="136357">
                  <a:moveTo>
                    <a:pt x="68179" y="136358"/>
                  </a:moveTo>
                  <a:cubicBezTo>
                    <a:pt x="105878" y="136358"/>
                    <a:pt x="136358" y="105878"/>
                    <a:pt x="136358" y="68179"/>
                  </a:cubicBezTo>
                  <a:cubicBezTo>
                    <a:pt x="136358" y="30480"/>
                    <a:pt x="105878" y="0"/>
                    <a:pt x="68179" y="0"/>
                  </a:cubicBezTo>
                  <a:cubicBezTo>
                    <a:pt x="30480" y="0"/>
                    <a:pt x="0" y="30480"/>
                    <a:pt x="0" y="68179"/>
                  </a:cubicBezTo>
                  <a:cubicBezTo>
                    <a:pt x="0" y="105878"/>
                    <a:pt x="30480" y="136358"/>
                    <a:pt x="68179" y="136358"/>
                  </a:cubicBezTo>
                  <a:close/>
                </a:path>
              </a:pathLst>
            </a:custGeom>
            <a:solidFill>
              <a:srgbClr val="2F2F2F"/>
            </a:solidFill>
            <a:ln w="8011" cap="flat">
              <a:noFill/>
              <a:prstDash val="solid"/>
              <a:miter/>
            </a:ln>
          </p:spPr>
          <p:txBody>
            <a:bodyPr rtlCol="0" anchor="ctr"/>
            <a:lstStyle/>
            <a:p>
              <a:pPr defTabSz="914203">
                <a:defRPr/>
              </a:pPr>
              <a:endParaRPr lang="en-US">
                <a:solidFill>
                  <a:srgbClr val="FFFFFF"/>
                </a:solidFill>
                <a:latin typeface="Segoe UI"/>
              </a:endParaRPr>
            </a:p>
          </p:txBody>
        </p:sp>
      </p:grpSp>
      <p:sp>
        <p:nvSpPr>
          <p:cNvPr id="37" name="Oval 36">
            <a:extLst>
              <a:ext uri="{FF2B5EF4-FFF2-40B4-BE49-F238E27FC236}">
                <a16:creationId xmlns:a16="http://schemas.microsoft.com/office/drawing/2014/main" id="{9D0CDB59-69CB-47D1-BA35-203F9D77D6B4}"/>
              </a:ext>
              <a:ext uri="{C183D7F6-B498-43B3-948B-1728B52AA6E4}">
                <adec:decorative xmlns:adec="http://schemas.microsoft.com/office/drawing/2017/decorative" val="1"/>
              </a:ext>
            </a:extLst>
          </p:cNvPr>
          <p:cNvSpPr/>
          <p:nvPr/>
        </p:nvSpPr>
        <p:spPr bwMode="auto">
          <a:xfrm>
            <a:off x="4029223" y="2322818"/>
            <a:ext cx="314411" cy="314411"/>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38" name="Group 37">
            <a:extLst>
              <a:ext uri="{FF2B5EF4-FFF2-40B4-BE49-F238E27FC236}">
                <a16:creationId xmlns:a16="http://schemas.microsoft.com/office/drawing/2014/main" id="{57553E14-4C85-4C51-82CD-784DB9C4B255}"/>
              </a:ext>
              <a:ext uri="{C183D7F6-B498-43B3-948B-1728B52AA6E4}">
                <adec:decorative xmlns:adec="http://schemas.microsoft.com/office/drawing/2017/decorative" val="1"/>
              </a:ext>
            </a:extLst>
          </p:cNvPr>
          <p:cNvGrpSpPr/>
          <p:nvPr/>
        </p:nvGrpSpPr>
        <p:grpSpPr>
          <a:xfrm>
            <a:off x="4058693" y="2330714"/>
            <a:ext cx="255472" cy="285258"/>
            <a:chOff x="-1128166" y="2145070"/>
            <a:chExt cx="990600" cy="1106098"/>
          </a:xfrm>
        </p:grpSpPr>
        <p:sp>
          <p:nvSpPr>
            <p:cNvPr id="39" name="Rectangle: Rounded Corners 38">
              <a:extLst>
                <a:ext uri="{FF2B5EF4-FFF2-40B4-BE49-F238E27FC236}">
                  <a16:creationId xmlns:a16="http://schemas.microsoft.com/office/drawing/2014/main" id="{89025B2A-008B-4249-AFC3-CD8ADA1A6AE8}"/>
                </a:ext>
              </a:extLst>
            </p:cNvPr>
            <p:cNvSpPr/>
            <p:nvPr/>
          </p:nvSpPr>
          <p:spPr bwMode="auto">
            <a:xfrm>
              <a:off x="-914851" y="2145070"/>
              <a:ext cx="563971" cy="814279"/>
            </a:xfrm>
            <a:prstGeom prst="roundRect">
              <a:avLst>
                <a:gd name="adj" fmla="val 50000"/>
              </a:avLst>
            </a:prstGeom>
            <a:noFill/>
            <a:ln w="60325">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40" name="Graphic 2">
              <a:extLst>
                <a:ext uri="{FF2B5EF4-FFF2-40B4-BE49-F238E27FC236}">
                  <a16:creationId xmlns:a16="http://schemas.microsoft.com/office/drawing/2014/main" id="{8B03407F-3AAC-46FF-AB70-4C8C0FC29DAD}"/>
                </a:ext>
              </a:extLst>
            </p:cNvPr>
            <p:cNvSpPr/>
            <p:nvPr/>
          </p:nvSpPr>
          <p:spPr>
            <a:xfrm>
              <a:off x="-1128166" y="2527268"/>
              <a:ext cx="990600" cy="723900"/>
            </a:xfrm>
            <a:custGeom>
              <a:avLst/>
              <a:gdLst>
                <a:gd name="connsiteX0" fmla="*/ 990476 w 990600"/>
                <a:gd name="connsiteY0" fmla="*/ 723900 h 723900"/>
                <a:gd name="connsiteX1" fmla="*/ 0 w 990600"/>
                <a:gd name="connsiteY1" fmla="*/ 723900 h 723900"/>
                <a:gd name="connsiteX2" fmla="*/ 0 w 990600"/>
                <a:gd name="connsiteY2" fmla="*/ 0 h 723900"/>
                <a:gd name="connsiteX3" fmla="*/ 990600 w 990600"/>
                <a:gd name="connsiteY3" fmla="*/ 0 h 723900"/>
                <a:gd name="connsiteX4" fmla="*/ 990476 w 990600"/>
                <a:gd name="connsiteY4" fmla="*/ 72390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00" h="723900">
                  <a:moveTo>
                    <a:pt x="990476" y="723900"/>
                  </a:moveTo>
                  <a:lnTo>
                    <a:pt x="0" y="723900"/>
                  </a:lnTo>
                  <a:lnTo>
                    <a:pt x="0" y="0"/>
                  </a:lnTo>
                  <a:lnTo>
                    <a:pt x="990600" y="0"/>
                  </a:lnTo>
                  <a:lnTo>
                    <a:pt x="990476" y="723900"/>
                  </a:lnTo>
                  <a:close/>
                </a:path>
              </a:pathLst>
            </a:custGeom>
            <a:solidFill>
              <a:srgbClr val="0075C9"/>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41" name="Graphic 2">
              <a:extLst>
                <a:ext uri="{FF2B5EF4-FFF2-40B4-BE49-F238E27FC236}">
                  <a16:creationId xmlns:a16="http://schemas.microsoft.com/office/drawing/2014/main" id="{7C57BEA0-43A8-460A-A4C9-E90A82553D37}"/>
                </a:ext>
              </a:extLst>
            </p:cNvPr>
            <p:cNvSpPr/>
            <p:nvPr/>
          </p:nvSpPr>
          <p:spPr>
            <a:xfrm rot="-5400000">
              <a:off x="-747166" y="2716501"/>
              <a:ext cx="228600" cy="228600"/>
            </a:xfrm>
            <a:prstGeom prst="ellipse">
              <a:avLst/>
            </a:prstGeom>
            <a:solidFill>
              <a:srgbClr val="EAEAEA"/>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42" name="Graphic 2">
              <a:extLst>
                <a:ext uri="{FF2B5EF4-FFF2-40B4-BE49-F238E27FC236}">
                  <a16:creationId xmlns:a16="http://schemas.microsoft.com/office/drawing/2014/main" id="{391AE60B-6955-400B-9714-DD67A9657EE1}"/>
                </a:ext>
              </a:extLst>
            </p:cNvPr>
            <p:cNvSpPr/>
            <p:nvPr/>
          </p:nvSpPr>
          <p:spPr>
            <a:xfrm>
              <a:off x="-690016" y="2832068"/>
              <a:ext cx="114300" cy="266700"/>
            </a:xfrm>
            <a:custGeom>
              <a:avLst/>
              <a:gdLst>
                <a:gd name="connsiteX0" fmla="*/ 57598 w 114300"/>
                <a:gd name="connsiteY0" fmla="*/ 0 h 266700"/>
                <a:gd name="connsiteX1" fmla="*/ 114300 w 114300"/>
                <a:gd name="connsiteY1" fmla="*/ 0 h 266700"/>
                <a:gd name="connsiteX2" fmla="*/ 114300 w 114300"/>
                <a:gd name="connsiteY2" fmla="*/ 266700 h 266700"/>
                <a:gd name="connsiteX3" fmla="*/ 57598 w 114300"/>
                <a:gd name="connsiteY3" fmla="*/ 266700 h 266700"/>
                <a:gd name="connsiteX4" fmla="*/ 56702 w 114300"/>
                <a:gd name="connsiteY4" fmla="*/ 266700 h 266700"/>
                <a:gd name="connsiteX5" fmla="*/ 0 w 114300"/>
                <a:gd name="connsiteY5" fmla="*/ 266700 h 266700"/>
                <a:gd name="connsiteX6" fmla="*/ 0 w 114300"/>
                <a:gd name="connsiteY6" fmla="*/ 0 h 266700"/>
                <a:gd name="connsiteX7" fmla="*/ 56702 w 114300"/>
                <a:gd name="connsiteY7"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 h="266700">
                  <a:moveTo>
                    <a:pt x="57598" y="0"/>
                  </a:moveTo>
                  <a:cubicBezTo>
                    <a:pt x="88914" y="0"/>
                    <a:pt x="114300" y="0"/>
                    <a:pt x="114300" y="0"/>
                  </a:cubicBezTo>
                  <a:lnTo>
                    <a:pt x="114300" y="266700"/>
                  </a:lnTo>
                  <a:cubicBezTo>
                    <a:pt x="114300" y="266700"/>
                    <a:pt x="88914" y="266700"/>
                    <a:pt x="57598" y="266700"/>
                  </a:cubicBezTo>
                  <a:lnTo>
                    <a:pt x="56702" y="266700"/>
                  </a:lnTo>
                  <a:cubicBezTo>
                    <a:pt x="25386" y="266700"/>
                    <a:pt x="0" y="266700"/>
                    <a:pt x="0" y="266700"/>
                  </a:cubicBezTo>
                  <a:lnTo>
                    <a:pt x="0" y="0"/>
                  </a:lnTo>
                  <a:cubicBezTo>
                    <a:pt x="0" y="0"/>
                    <a:pt x="25386" y="0"/>
                    <a:pt x="56702" y="0"/>
                  </a:cubicBezTo>
                  <a:close/>
                </a:path>
              </a:pathLst>
            </a:custGeom>
            <a:solidFill>
              <a:srgbClr val="EAEAEA"/>
            </a:solidFill>
            <a:ln w="9525" cap="flat">
              <a:noFill/>
              <a:prstDash val="solid"/>
              <a:miter/>
            </a:ln>
          </p:spPr>
          <p:txBody>
            <a:bodyPr rtlCol="0" anchor="ctr"/>
            <a:lstStyle/>
            <a:p>
              <a:pPr defTabSz="914554"/>
              <a:endParaRPr lang="en-US" sz="1800">
                <a:solidFill>
                  <a:srgbClr val="000000"/>
                </a:solidFill>
                <a:latin typeface="Segoe UI"/>
              </a:endParaRPr>
            </a:p>
          </p:txBody>
        </p:sp>
      </p:grpSp>
      <p:grpSp>
        <p:nvGrpSpPr>
          <p:cNvPr id="43" name="Graphic 1">
            <a:extLst>
              <a:ext uri="{FF2B5EF4-FFF2-40B4-BE49-F238E27FC236}">
                <a16:creationId xmlns:a16="http://schemas.microsoft.com/office/drawing/2014/main" id="{BCFFECC5-F463-44D7-A170-D1FC4FFA7F6F}"/>
              </a:ext>
              <a:ext uri="{C183D7F6-B498-43B3-948B-1728B52AA6E4}">
                <adec:decorative xmlns:adec="http://schemas.microsoft.com/office/drawing/2017/decorative" val="1"/>
              </a:ext>
            </a:extLst>
          </p:cNvPr>
          <p:cNvGrpSpPr/>
          <p:nvPr/>
        </p:nvGrpSpPr>
        <p:grpSpPr>
          <a:xfrm>
            <a:off x="7001365" y="2132792"/>
            <a:ext cx="742541" cy="742541"/>
            <a:chOff x="4730866" y="2322149"/>
            <a:chExt cx="811659" cy="811659"/>
          </a:xfrm>
        </p:grpSpPr>
        <p:grpSp>
          <p:nvGrpSpPr>
            <p:cNvPr id="44" name="Graphic 1">
              <a:extLst>
                <a:ext uri="{FF2B5EF4-FFF2-40B4-BE49-F238E27FC236}">
                  <a16:creationId xmlns:a16="http://schemas.microsoft.com/office/drawing/2014/main" id="{656BCFCD-3934-4A79-9F35-01199DDF5081}"/>
                </a:ext>
              </a:extLst>
            </p:cNvPr>
            <p:cNvGrpSpPr/>
            <p:nvPr/>
          </p:nvGrpSpPr>
          <p:grpSpPr>
            <a:xfrm>
              <a:off x="4730866" y="2778707"/>
              <a:ext cx="355100" cy="355100"/>
              <a:chOff x="4730866" y="2778707"/>
              <a:chExt cx="355100" cy="355100"/>
            </a:xfrm>
            <a:solidFill>
              <a:srgbClr val="0075C9"/>
            </a:solidFill>
          </p:grpSpPr>
          <p:sp>
            <p:nvSpPr>
              <p:cNvPr id="46" name="Freeform: Shape 45">
                <a:extLst>
                  <a:ext uri="{FF2B5EF4-FFF2-40B4-BE49-F238E27FC236}">
                    <a16:creationId xmlns:a16="http://schemas.microsoft.com/office/drawing/2014/main" id="{3F4B888D-1E55-4C85-BA65-3DAC6423EBBC}"/>
                  </a:ext>
                </a:extLst>
              </p:cNvPr>
              <p:cNvSpPr/>
              <p:nvPr/>
            </p:nvSpPr>
            <p:spPr>
              <a:xfrm>
                <a:off x="4756212" y="2804705"/>
                <a:ext cx="304394" cy="305006"/>
              </a:xfrm>
              <a:custGeom>
                <a:avLst/>
                <a:gdLst>
                  <a:gd name="connsiteX0" fmla="*/ 152204 w 304394"/>
                  <a:gd name="connsiteY0" fmla="*/ 76093 h 305006"/>
                  <a:gd name="connsiteX1" fmla="*/ 228297 w 304394"/>
                  <a:gd name="connsiteY1" fmla="*/ 150918 h 305006"/>
                  <a:gd name="connsiteX2" fmla="*/ 206737 w 304394"/>
                  <a:gd name="connsiteY2" fmla="*/ 204817 h 305006"/>
                  <a:gd name="connsiteX3" fmla="*/ 153472 w 304394"/>
                  <a:gd name="connsiteY3" fmla="*/ 227645 h 305006"/>
                  <a:gd name="connsiteX4" fmla="*/ 152204 w 304394"/>
                  <a:gd name="connsiteY4" fmla="*/ 227645 h 305006"/>
                  <a:gd name="connsiteX5" fmla="*/ 76111 w 304394"/>
                  <a:gd name="connsiteY5" fmla="*/ 152820 h 305006"/>
                  <a:gd name="connsiteX6" fmla="*/ 97670 w 304394"/>
                  <a:gd name="connsiteY6" fmla="*/ 98921 h 305006"/>
                  <a:gd name="connsiteX7" fmla="*/ 150936 w 304394"/>
                  <a:gd name="connsiteY7" fmla="*/ 76093 h 305006"/>
                  <a:gd name="connsiteX8" fmla="*/ 152204 w 304394"/>
                  <a:gd name="connsiteY8" fmla="*/ 76093 h 305006"/>
                  <a:gd name="connsiteX9" fmla="*/ 152204 w 304394"/>
                  <a:gd name="connsiteY9" fmla="*/ 76093 h 305006"/>
                  <a:gd name="connsiteX10" fmla="*/ 152204 w 304394"/>
                  <a:gd name="connsiteY10" fmla="*/ 0 h 305006"/>
                  <a:gd name="connsiteX11" fmla="*/ 150301 w 304394"/>
                  <a:gd name="connsiteY11" fmla="*/ 0 h 305006"/>
                  <a:gd name="connsiteX12" fmla="*/ 18 w 304394"/>
                  <a:gd name="connsiteY12" fmla="*/ 154723 h 305006"/>
                  <a:gd name="connsiteX13" fmla="*/ 152204 w 304394"/>
                  <a:gd name="connsiteY13" fmla="*/ 305006 h 305006"/>
                  <a:gd name="connsiteX14" fmla="*/ 154106 w 304394"/>
                  <a:gd name="connsiteY14" fmla="*/ 305006 h 305006"/>
                  <a:gd name="connsiteX15" fmla="*/ 304390 w 304394"/>
                  <a:gd name="connsiteY15" fmla="*/ 150284 h 305006"/>
                  <a:gd name="connsiteX16" fmla="*/ 152204 w 304394"/>
                  <a:gd name="connsiteY16" fmla="*/ 0 h 305006"/>
                  <a:gd name="connsiteX17" fmla="*/ 152204 w 304394"/>
                  <a:gd name="connsiteY17" fmla="*/ 0 h 305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4394" h="305006">
                    <a:moveTo>
                      <a:pt x="152204" y="76093"/>
                    </a:moveTo>
                    <a:cubicBezTo>
                      <a:pt x="193421" y="76093"/>
                      <a:pt x="227663" y="109701"/>
                      <a:pt x="228297" y="150918"/>
                    </a:cubicBezTo>
                    <a:cubicBezTo>
                      <a:pt x="228297" y="171209"/>
                      <a:pt x="220687" y="190233"/>
                      <a:pt x="206737" y="204817"/>
                    </a:cubicBezTo>
                    <a:cubicBezTo>
                      <a:pt x="192787" y="219402"/>
                      <a:pt x="173763" y="227645"/>
                      <a:pt x="153472" y="227645"/>
                    </a:cubicBezTo>
                    <a:lnTo>
                      <a:pt x="152204" y="227645"/>
                    </a:lnTo>
                    <a:cubicBezTo>
                      <a:pt x="110987" y="227645"/>
                      <a:pt x="76745" y="194037"/>
                      <a:pt x="76111" y="152820"/>
                    </a:cubicBezTo>
                    <a:cubicBezTo>
                      <a:pt x="76111" y="132529"/>
                      <a:pt x="83720" y="113505"/>
                      <a:pt x="97670" y="98921"/>
                    </a:cubicBezTo>
                    <a:cubicBezTo>
                      <a:pt x="111621" y="84336"/>
                      <a:pt x="130644" y="76093"/>
                      <a:pt x="150936" y="76093"/>
                    </a:cubicBezTo>
                    <a:lnTo>
                      <a:pt x="152204" y="76093"/>
                    </a:lnTo>
                    <a:lnTo>
                      <a:pt x="152204" y="76093"/>
                    </a:lnTo>
                    <a:moveTo>
                      <a:pt x="152204" y="0"/>
                    </a:moveTo>
                    <a:cubicBezTo>
                      <a:pt x="151570" y="0"/>
                      <a:pt x="150936" y="0"/>
                      <a:pt x="150301" y="0"/>
                    </a:cubicBezTo>
                    <a:cubicBezTo>
                      <a:pt x="65965" y="1268"/>
                      <a:pt x="-1251" y="70386"/>
                      <a:pt x="18" y="154723"/>
                    </a:cubicBezTo>
                    <a:cubicBezTo>
                      <a:pt x="1286" y="237791"/>
                      <a:pt x="69135" y="305006"/>
                      <a:pt x="152204" y="305006"/>
                    </a:cubicBezTo>
                    <a:cubicBezTo>
                      <a:pt x="152838" y="305006"/>
                      <a:pt x="153472" y="305006"/>
                      <a:pt x="154106" y="305006"/>
                    </a:cubicBezTo>
                    <a:cubicBezTo>
                      <a:pt x="237808" y="303738"/>
                      <a:pt x="305024" y="234620"/>
                      <a:pt x="304390" y="150284"/>
                    </a:cubicBezTo>
                    <a:cubicBezTo>
                      <a:pt x="303122" y="67216"/>
                      <a:pt x="235272" y="0"/>
                      <a:pt x="152204" y="0"/>
                    </a:cubicBezTo>
                    <a:lnTo>
                      <a:pt x="152204"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47" name="Freeform: Shape 46">
                <a:extLst>
                  <a:ext uri="{FF2B5EF4-FFF2-40B4-BE49-F238E27FC236}">
                    <a16:creationId xmlns:a16="http://schemas.microsoft.com/office/drawing/2014/main" id="{A1DA63B0-C0CE-4061-9260-81FBCEC10C21}"/>
                  </a:ext>
                </a:extLst>
              </p:cNvPr>
              <p:cNvSpPr/>
              <p:nvPr/>
            </p:nvSpPr>
            <p:spPr>
              <a:xfrm>
                <a:off x="4886222" y="2778707"/>
                <a:ext cx="38046" cy="31705"/>
              </a:xfrm>
              <a:custGeom>
                <a:avLst/>
                <a:gdLst>
                  <a:gd name="connsiteX0" fmla="*/ 37412 w 38046"/>
                  <a:gd name="connsiteY0" fmla="*/ 0 h 31705"/>
                  <a:gd name="connsiteX1" fmla="*/ 0 w 38046"/>
                  <a:gd name="connsiteY1" fmla="*/ 634 h 31705"/>
                  <a:gd name="connsiteX2" fmla="*/ 634 w 38046"/>
                  <a:gd name="connsiteY2" fmla="*/ 31705 h 31705"/>
                  <a:gd name="connsiteX3" fmla="*/ 38047 w 38046"/>
                  <a:gd name="connsiteY3" fmla="*/ 31071 h 31705"/>
                  <a:gd name="connsiteX4" fmla="*/ 37412 w 38046"/>
                  <a:gd name="connsiteY4" fmla="*/ 0 h 31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46" h="31705">
                    <a:moveTo>
                      <a:pt x="37412" y="0"/>
                    </a:moveTo>
                    <a:lnTo>
                      <a:pt x="0" y="634"/>
                    </a:lnTo>
                    <a:lnTo>
                      <a:pt x="634" y="31705"/>
                    </a:lnTo>
                    <a:lnTo>
                      <a:pt x="38047" y="31071"/>
                    </a:lnTo>
                    <a:lnTo>
                      <a:pt x="37412"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48" name="Freeform: Shape 47">
                <a:extLst>
                  <a:ext uri="{FF2B5EF4-FFF2-40B4-BE49-F238E27FC236}">
                    <a16:creationId xmlns:a16="http://schemas.microsoft.com/office/drawing/2014/main" id="{1763F252-6F66-400E-B271-EB143DBBF388}"/>
                  </a:ext>
                </a:extLst>
              </p:cNvPr>
              <p:cNvSpPr/>
              <p:nvPr/>
            </p:nvSpPr>
            <p:spPr>
              <a:xfrm>
                <a:off x="4892563" y="3102102"/>
                <a:ext cx="38046" cy="31705"/>
              </a:xfrm>
              <a:custGeom>
                <a:avLst/>
                <a:gdLst>
                  <a:gd name="connsiteX0" fmla="*/ 37412 w 38046"/>
                  <a:gd name="connsiteY0" fmla="*/ 0 h 31705"/>
                  <a:gd name="connsiteX1" fmla="*/ 0 w 38046"/>
                  <a:gd name="connsiteY1" fmla="*/ 634 h 31705"/>
                  <a:gd name="connsiteX2" fmla="*/ 634 w 38046"/>
                  <a:gd name="connsiteY2" fmla="*/ 31705 h 31705"/>
                  <a:gd name="connsiteX3" fmla="*/ 38047 w 38046"/>
                  <a:gd name="connsiteY3" fmla="*/ 31071 h 31705"/>
                  <a:gd name="connsiteX4" fmla="*/ 37412 w 38046"/>
                  <a:gd name="connsiteY4" fmla="*/ 0 h 31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46" h="31705">
                    <a:moveTo>
                      <a:pt x="37412" y="0"/>
                    </a:moveTo>
                    <a:lnTo>
                      <a:pt x="0" y="634"/>
                    </a:lnTo>
                    <a:lnTo>
                      <a:pt x="634" y="31705"/>
                    </a:lnTo>
                    <a:lnTo>
                      <a:pt x="38047" y="31071"/>
                    </a:lnTo>
                    <a:lnTo>
                      <a:pt x="37412"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49" name="Freeform: Shape 48">
                <a:extLst>
                  <a:ext uri="{FF2B5EF4-FFF2-40B4-BE49-F238E27FC236}">
                    <a16:creationId xmlns:a16="http://schemas.microsoft.com/office/drawing/2014/main" id="{51C9D505-E78B-41A8-ABA2-37BAD46C957F}"/>
                  </a:ext>
                </a:extLst>
              </p:cNvPr>
              <p:cNvSpPr/>
              <p:nvPr/>
            </p:nvSpPr>
            <p:spPr>
              <a:xfrm>
                <a:off x="5053627" y="2937868"/>
                <a:ext cx="32339" cy="36778"/>
              </a:xfrm>
              <a:custGeom>
                <a:avLst/>
                <a:gdLst>
                  <a:gd name="connsiteX0" fmla="*/ 31705 w 32339"/>
                  <a:gd name="connsiteY0" fmla="*/ 0 h 36778"/>
                  <a:gd name="connsiteX1" fmla="*/ 0 w 32339"/>
                  <a:gd name="connsiteY1" fmla="*/ 0 h 36778"/>
                  <a:gd name="connsiteX2" fmla="*/ 634 w 32339"/>
                  <a:gd name="connsiteY2" fmla="*/ 36778 h 36778"/>
                  <a:gd name="connsiteX3" fmla="*/ 32340 w 32339"/>
                  <a:gd name="connsiteY3" fmla="*/ 36778 h 36778"/>
                  <a:gd name="connsiteX4" fmla="*/ 31705 w 32339"/>
                  <a:gd name="connsiteY4" fmla="*/ 0 h 36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39" h="36778">
                    <a:moveTo>
                      <a:pt x="31705" y="0"/>
                    </a:moveTo>
                    <a:lnTo>
                      <a:pt x="0" y="0"/>
                    </a:lnTo>
                    <a:lnTo>
                      <a:pt x="634" y="36778"/>
                    </a:lnTo>
                    <a:lnTo>
                      <a:pt x="32340" y="36778"/>
                    </a:lnTo>
                    <a:lnTo>
                      <a:pt x="31705"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50" name="Freeform: Shape 49">
                <a:extLst>
                  <a:ext uri="{FF2B5EF4-FFF2-40B4-BE49-F238E27FC236}">
                    <a16:creationId xmlns:a16="http://schemas.microsoft.com/office/drawing/2014/main" id="{3FFD5AA0-448B-4B52-A420-A12286557124}"/>
                  </a:ext>
                </a:extLst>
              </p:cNvPr>
              <p:cNvSpPr/>
              <p:nvPr/>
            </p:nvSpPr>
            <p:spPr>
              <a:xfrm>
                <a:off x="4730866" y="2937868"/>
                <a:ext cx="32339" cy="36778"/>
              </a:xfrm>
              <a:custGeom>
                <a:avLst/>
                <a:gdLst>
                  <a:gd name="connsiteX0" fmla="*/ 31705 w 32339"/>
                  <a:gd name="connsiteY0" fmla="*/ 0 h 36778"/>
                  <a:gd name="connsiteX1" fmla="*/ 0 w 32339"/>
                  <a:gd name="connsiteY1" fmla="*/ 0 h 36778"/>
                  <a:gd name="connsiteX2" fmla="*/ 634 w 32339"/>
                  <a:gd name="connsiteY2" fmla="*/ 36778 h 36778"/>
                  <a:gd name="connsiteX3" fmla="*/ 32340 w 32339"/>
                  <a:gd name="connsiteY3" fmla="*/ 36778 h 36778"/>
                  <a:gd name="connsiteX4" fmla="*/ 31705 w 32339"/>
                  <a:gd name="connsiteY4" fmla="*/ 0 h 36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39" h="36778">
                    <a:moveTo>
                      <a:pt x="31705" y="0"/>
                    </a:moveTo>
                    <a:lnTo>
                      <a:pt x="0" y="0"/>
                    </a:lnTo>
                    <a:lnTo>
                      <a:pt x="634" y="36778"/>
                    </a:lnTo>
                    <a:lnTo>
                      <a:pt x="32340" y="36778"/>
                    </a:lnTo>
                    <a:lnTo>
                      <a:pt x="31705"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51" name="Freeform: Shape 50">
                <a:extLst>
                  <a:ext uri="{FF2B5EF4-FFF2-40B4-BE49-F238E27FC236}">
                    <a16:creationId xmlns:a16="http://schemas.microsoft.com/office/drawing/2014/main" id="{03B7D85D-B834-403C-9336-FDDAD39E4B2A}"/>
                  </a:ext>
                </a:extLst>
              </p:cNvPr>
              <p:cNvSpPr/>
              <p:nvPr/>
            </p:nvSpPr>
            <p:spPr>
              <a:xfrm>
                <a:off x="4770814" y="3047569"/>
                <a:ext cx="48826" cy="47558"/>
              </a:xfrm>
              <a:custGeom>
                <a:avLst/>
                <a:gdLst>
                  <a:gd name="connsiteX0" fmla="*/ 20926 w 48826"/>
                  <a:gd name="connsiteY0" fmla="*/ 0 h 47558"/>
                  <a:gd name="connsiteX1" fmla="*/ 0 w 48826"/>
                  <a:gd name="connsiteY1" fmla="*/ 20926 h 47558"/>
                  <a:gd name="connsiteX2" fmla="*/ 28535 w 48826"/>
                  <a:gd name="connsiteY2" fmla="*/ 47558 h 47558"/>
                  <a:gd name="connsiteX3" fmla="*/ 48826 w 48826"/>
                  <a:gd name="connsiteY3" fmla="*/ 26633 h 47558"/>
                  <a:gd name="connsiteX4" fmla="*/ 20926 w 48826"/>
                  <a:gd name="connsiteY4" fmla="*/ 0 h 47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26" h="47558">
                    <a:moveTo>
                      <a:pt x="20926" y="0"/>
                    </a:moveTo>
                    <a:lnTo>
                      <a:pt x="0" y="20926"/>
                    </a:lnTo>
                    <a:lnTo>
                      <a:pt x="28535" y="47558"/>
                    </a:lnTo>
                    <a:lnTo>
                      <a:pt x="48826" y="26633"/>
                    </a:lnTo>
                    <a:lnTo>
                      <a:pt x="20926"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52" name="Freeform: Shape 51">
                <a:extLst>
                  <a:ext uri="{FF2B5EF4-FFF2-40B4-BE49-F238E27FC236}">
                    <a16:creationId xmlns:a16="http://schemas.microsoft.com/office/drawing/2014/main" id="{15994761-8661-451B-80C8-DF8AF834D72A}"/>
                  </a:ext>
                </a:extLst>
              </p:cNvPr>
              <p:cNvSpPr/>
              <p:nvPr/>
            </p:nvSpPr>
            <p:spPr>
              <a:xfrm>
                <a:off x="4997825" y="2818656"/>
                <a:ext cx="48826" cy="47558"/>
              </a:xfrm>
              <a:custGeom>
                <a:avLst/>
                <a:gdLst>
                  <a:gd name="connsiteX0" fmla="*/ 20926 w 48826"/>
                  <a:gd name="connsiteY0" fmla="*/ 0 h 47558"/>
                  <a:gd name="connsiteX1" fmla="*/ 0 w 48826"/>
                  <a:gd name="connsiteY1" fmla="*/ 20291 h 47558"/>
                  <a:gd name="connsiteX2" fmla="*/ 28535 w 48826"/>
                  <a:gd name="connsiteY2" fmla="*/ 47558 h 47558"/>
                  <a:gd name="connsiteX3" fmla="*/ 48826 w 48826"/>
                  <a:gd name="connsiteY3" fmla="*/ 26633 h 47558"/>
                  <a:gd name="connsiteX4" fmla="*/ 20926 w 48826"/>
                  <a:gd name="connsiteY4" fmla="*/ 0 h 47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26" h="47558">
                    <a:moveTo>
                      <a:pt x="20926" y="0"/>
                    </a:moveTo>
                    <a:lnTo>
                      <a:pt x="0" y="20291"/>
                    </a:lnTo>
                    <a:lnTo>
                      <a:pt x="28535" y="47558"/>
                    </a:lnTo>
                    <a:lnTo>
                      <a:pt x="48826" y="26633"/>
                    </a:lnTo>
                    <a:lnTo>
                      <a:pt x="20926"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53" name="Freeform: Shape 52">
                <a:extLst>
                  <a:ext uri="{FF2B5EF4-FFF2-40B4-BE49-F238E27FC236}">
                    <a16:creationId xmlns:a16="http://schemas.microsoft.com/office/drawing/2014/main" id="{7C93FB64-89E8-493E-995A-01AFD469F799}"/>
                  </a:ext>
                </a:extLst>
              </p:cNvPr>
              <p:cNvSpPr/>
              <p:nvPr/>
            </p:nvSpPr>
            <p:spPr>
              <a:xfrm>
                <a:off x="5000996" y="3044398"/>
                <a:ext cx="48826" cy="48192"/>
              </a:xfrm>
              <a:custGeom>
                <a:avLst/>
                <a:gdLst>
                  <a:gd name="connsiteX0" fmla="*/ 27267 w 48826"/>
                  <a:gd name="connsiteY0" fmla="*/ 0 h 48192"/>
                  <a:gd name="connsiteX1" fmla="*/ 0 w 48826"/>
                  <a:gd name="connsiteY1" fmla="*/ 27901 h 48192"/>
                  <a:gd name="connsiteX2" fmla="*/ 20926 w 48826"/>
                  <a:gd name="connsiteY2" fmla="*/ 48192 h 48192"/>
                  <a:gd name="connsiteX3" fmla="*/ 48826 w 48826"/>
                  <a:gd name="connsiteY3" fmla="*/ 20291 h 48192"/>
                  <a:gd name="connsiteX4" fmla="*/ 27267 w 48826"/>
                  <a:gd name="connsiteY4" fmla="*/ 0 h 48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26" h="48192">
                    <a:moveTo>
                      <a:pt x="27267" y="0"/>
                    </a:moveTo>
                    <a:lnTo>
                      <a:pt x="0" y="27901"/>
                    </a:lnTo>
                    <a:lnTo>
                      <a:pt x="20926" y="48192"/>
                    </a:lnTo>
                    <a:lnTo>
                      <a:pt x="48826" y="20291"/>
                    </a:lnTo>
                    <a:lnTo>
                      <a:pt x="27267"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sp>
            <p:nvSpPr>
              <p:cNvPr id="54" name="Freeform: Shape 53">
                <a:extLst>
                  <a:ext uri="{FF2B5EF4-FFF2-40B4-BE49-F238E27FC236}">
                    <a16:creationId xmlns:a16="http://schemas.microsoft.com/office/drawing/2014/main" id="{CADE9E6C-C8DF-4147-AA3F-767123B50B49}"/>
                  </a:ext>
                </a:extLst>
              </p:cNvPr>
              <p:cNvSpPr/>
              <p:nvPr/>
            </p:nvSpPr>
            <p:spPr>
              <a:xfrm>
                <a:off x="4768278" y="2821192"/>
                <a:ext cx="48192" cy="48192"/>
              </a:xfrm>
              <a:custGeom>
                <a:avLst/>
                <a:gdLst>
                  <a:gd name="connsiteX0" fmla="*/ 27267 w 48192"/>
                  <a:gd name="connsiteY0" fmla="*/ 0 h 48192"/>
                  <a:gd name="connsiteX1" fmla="*/ 0 w 48192"/>
                  <a:gd name="connsiteY1" fmla="*/ 27901 h 48192"/>
                  <a:gd name="connsiteX2" fmla="*/ 20926 w 48192"/>
                  <a:gd name="connsiteY2" fmla="*/ 48192 h 48192"/>
                  <a:gd name="connsiteX3" fmla="*/ 48192 w 48192"/>
                  <a:gd name="connsiteY3" fmla="*/ 20292 h 48192"/>
                  <a:gd name="connsiteX4" fmla="*/ 27267 w 48192"/>
                  <a:gd name="connsiteY4" fmla="*/ 0 h 48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92" h="48192">
                    <a:moveTo>
                      <a:pt x="27267" y="0"/>
                    </a:moveTo>
                    <a:lnTo>
                      <a:pt x="0" y="27901"/>
                    </a:lnTo>
                    <a:lnTo>
                      <a:pt x="20926" y="48192"/>
                    </a:lnTo>
                    <a:lnTo>
                      <a:pt x="48192" y="20292"/>
                    </a:lnTo>
                    <a:lnTo>
                      <a:pt x="27267" y="0"/>
                    </a:lnTo>
                    <a:close/>
                  </a:path>
                </a:pathLst>
              </a:custGeom>
              <a:solidFill>
                <a:srgbClr val="0075C9"/>
              </a:solidFill>
              <a:ln w="6325" cap="flat">
                <a:noFill/>
                <a:prstDash val="solid"/>
                <a:miter/>
              </a:ln>
            </p:spPr>
            <p:txBody>
              <a:bodyPr rtlCol="0" anchor="ctr"/>
              <a:lstStyle/>
              <a:p>
                <a:pPr defTabSz="914554"/>
                <a:endParaRPr lang="en-US" sz="1800">
                  <a:solidFill>
                    <a:srgbClr val="000000"/>
                  </a:solidFill>
                  <a:latin typeface="Segoe UI"/>
                </a:endParaRPr>
              </a:p>
            </p:txBody>
          </p:sp>
        </p:grpSp>
        <p:sp>
          <p:nvSpPr>
            <p:cNvPr id="45" name="Freeform: Shape 44">
              <a:extLst>
                <a:ext uri="{FF2B5EF4-FFF2-40B4-BE49-F238E27FC236}">
                  <a16:creationId xmlns:a16="http://schemas.microsoft.com/office/drawing/2014/main" id="{06670ED8-3A6E-48AB-B3EF-9D8186317709}"/>
                </a:ext>
              </a:extLst>
            </p:cNvPr>
            <p:cNvSpPr/>
            <p:nvPr/>
          </p:nvSpPr>
          <p:spPr>
            <a:xfrm>
              <a:off x="4959145" y="2322149"/>
              <a:ext cx="583379" cy="583379"/>
            </a:xfrm>
            <a:custGeom>
              <a:avLst/>
              <a:gdLst>
                <a:gd name="connsiteX0" fmla="*/ 549138 w 583379"/>
                <a:gd name="connsiteY0" fmla="*/ 358271 h 583379"/>
                <a:gd name="connsiteX1" fmla="*/ 547236 w 583379"/>
                <a:gd name="connsiteY1" fmla="*/ 218133 h 583379"/>
                <a:gd name="connsiteX2" fmla="*/ 580843 w 583379"/>
                <a:gd name="connsiteY2" fmla="*/ 203549 h 583379"/>
                <a:gd name="connsiteX3" fmla="*/ 554211 w 583379"/>
                <a:gd name="connsiteY3" fmla="*/ 142040 h 583379"/>
                <a:gd name="connsiteX4" fmla="*/ 520603 w 583379"/>
                <a:gd name="connsiteY4" fmla="*/ 156625 h 583379"/>
                <a:gd name="connsiteX5" fmla="*/ 420414 w 583379"/>
                <a:gd name="connsiteY5" fmla="*/ 58972 h 583379"/>
                <a:gd name="connsiteX6" fmla="*/ 433730 w 583379"/>
                <a:gd name="connsiteY6" fmla="*/ 24730 h 583379"/>
                <a:gd name="connsiteX7" fmla="*/ 372222 w 583379"/>
                <a:gd name="connsiteY7" fmla="*/ 0 h 583379"/>
                <a:gd name="connsiteX8" fmla="*/ 358905 w 583379"/>
                <a:gd name="connsiteY8" fmla="*/ 34242 h 583379"/>
                <a:gd name="connsiteX9" fmla="*/ 218767 w 583379"/>
                <a:gd name="connsiteY9" fmla="*/ 36144 h 583379"/>
                <a:gd name="connsiteX10" fmla="*/ 204183 w 583379"/>
                <a:gd name="connsiteY10" fmla="*/ 2536 h 583379"/>
                <a:gd name="connsiteX11" fmla="*/ 142674 w 583379"/>
                <a:gd name="connsiteY11" fmla="*/ 29169 h 583379"/>
                <a:gd name="connsiteX12" fmla="*/ 157259 w 583379"/>
                <a:gd name="connsiteY12" fmla="*/ 62777 h 583379"/>
                <a:gd name="connsiteX13" fmla="*/ 58972 w 583379"/>
                <a:gd name="connsiteY13" fmla="*/ 163600 h 583379"/>
                <a:gd name="connsiteX14" fmla="*/ 24730 w 583379"/>
                <a:gd name="connsiteY14" fmla="*/ 150284 h 583379"/>
                <a:gd name="connsiteX15" fmla="*/ 0 w 583379"/>
                <a:gd name="connsiteY15" fmla="*/ 211158 h 583379"/>
                <a:gd name="connsiteX16" fmla="*/ 33608 w 583379"/>
                <a:gd name="connsiteY16" fmla="*/ 224474 h 583379"/>
                <a:gd name="connsiteX17" fmla="*/ 35510 w 583379"/>
                <a:gd name="connsiteY17" fmla="*/ 365247 h 583379"/>
                <a:gd name="connsiteX18" fmla="*/ 1902 w 583379"/>
                <a:gd name="connsiteY18" fmla="*/ 379831 h 583379"/>
                <a:gd name="connsiteX19" fmla="*/ 28535 w 583379"/>
                <a:gd name="connsiteY19" fmla="*/ 441340 h 583379"/>
                <a:gd name="connsiteX20" fmla="*/ 62143 w 583379"/>
                <a:gd name="connsiteY20" fmla="*/ 426755 h 583379"/>
                <a:gd name="connsiteX21" fmla="*/ 162966 w 583379"/>
                <a:gd name="connsiteY21" fmla="*/ 524408 h 583379"/>
                <a:gd name="connsiteX22" fmla="*/ 149650 w 583379"/>
                <a:gd name="connsiteY22" fmla="*/ 558650 h 583379"/>
                <a:gd name="connsiteX23" fmla="*/ 211792 w 583379"/>
                <a:gd name="connsiteY23" fmla="*/ 583380 h 583379"/>
                <a:gd name="connsiteX24" fmla="*/ 225109 w 583379"/>
                <a:gd name="connsiteY24" fmla="*/ 549138 h 583379"/>
                <a:gd name="connsiteX25" fmla="*/ 365247 w 583379"/>
                <a:gd name="connsiteY25" fmla="*/ 547236 h 583379"/>
                <a:gd name="connsiteX26" fmla="*/ 379831 w 583379"/>
                <a:gd name="connsiteY26" fmla="*/ 580843 h 583379"/>
                <a:gd name="connsiteX27" fmla="*/ 441340 w 583379"/>
                <a:gd name="connsiteY27" fmla="*/ 554211 h 583379"/>
                <a:gd name="connsiteX28" fmla="*/ 426755 w 583379"/>
                <a:gd name="connsiteY28" fmla="*/ 520603 h 583379"/>
                <a:gd name="connsiteX29" fmla="*/ 524408 w 583379"/>
                <a:gd name="connsiteY29" fmla="*/ 419780 h 583379"/>
                <a:gd name="connsiteX30" fmla="*/ 558650 w 583379"/>
                <a:gd name="connsiteY30" fmla="*/ 433096 h 583379"/>
                <a:gd name="connsiteX31" fmla="*/ 583380 w 583379"/>
                <a:gd name="connsiteY31" fmla="*/ 370954 h 583379"/>
                <a:gd name="connsiteX32" fmla="*/ 549138 w 583379"/>
                <a:gd name="connsiteY32" fmla="*/ 358271 h 583379"/>
                <a:gd name="connsiteX33" fmla="*/ 291690 w 583379"/>
                <a:gd name="connsiteY33" fmla="*/ 483191 h 583379"/>
                <a:gd name="connsiteX34" fmla="*/ 100189 w 583379"/>
                <a:gd name="connsiteY34" fmla="*/ 291690 h 583379"/>
                <a:gd name="connsiteX35" fmla="*/ 291690 w 583379"/>
                <a:gd name="connsiteY35" fmla="*/ 100189 h 583379"/>
                <a:gd name="connsiteX36" fmla="*/ 483191 w 583379"/>
                <a:gd name="connsiteY36" fmla="*/ 291690 h 583379"/>
                <a:gd name="connsiteX37" fmla="*/ 291690 w 583379"/>
                <a:gd name="connsiteY37" fmla="*/ 483191 h 583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3379" h="583379">
                  <a:moveTo>
                    <a:pt x="549138" y="358271"/>
                  </a:moveTo>
                  <a:cubicBezTo>
                    <a:pt x="561186" y="310713"/>
                    <a:pt x="559918" y="262521"/>
                    <a:pt x="547236" y="218133"/>
                  </a:cubicBezTo>
                  <a:lnTo>
                    <a:pt x="580843" y="203549"/>
                  </a:lnTo>
                  <a:lnTo>
                    <a:pt x="554211" y="142040"/>
                  </a:lnTo>
                  <a:lnTo>
                    <a:pt x="520603" y="156625"/>
                  </a:lnTo>
                  <a:cubicBezTo>
                    <a:pt x="497141" y="116676"/>
                    <a:pt x="462899" y="82434"/>
                    <a:pt x="420414" y="58972"/>
                  </a:cubicBezTo>
                  <a:lnTo>
                    <a:pt x="433730" y="24730"/>
                  </a:lnTo>
                  <a:lnTo>
                    <a:pt x="372222" y="0"/>
                  </a:lnTo>
                  <a:lnTo>
                    <a:pt x="358905" y="34242"/>
                  </a:lnTo>
                  <a:cubicBezTo>
                    <a:pt x="311347" y="22194"/>
                    <a:pt x="263155" y="23462"/>
                    <a:pt x="218767" y="36144"/>
                  </a:cubicBezTo>
                  <a:lnTo>
                    <a:pt x="204183" y="2536"/>
                  </a:lnTo>
                  <a:lnTo>
                    <a:pt x="142674" y="29169"/>
                  </a:lnTo>
                  <a:lnTo>
                    <a:pt x="157259" y="62777"/>
                  </a:lnTo>
                  <a:cubicBezTo>
                    <a:pt x="117310" y="86239"/>
                    <a:pt x="83068" y="120481"/>
                    <a:pt x="58972" y="163600"/>
                  </a:cubicBezTo>
                  <a:lnTo>
                    <a:pt x="24730" y="150284"/>
                  </a:lnTo>
                  <a:lnTo>
                    <a:pt x="0" y="211158"/>
                  </a:lnTo>
                  <a:lnTo>
                    <a:pt x="33608" y="224474"/>
                  </a:lnTo>
                  <a:cubicBezTo>
                    <a:pt x="21560" y="272033"/>
                    <a:pt x="22828" y="320225"/>
                    <a:pt x="35510" y="365247"/>
                  </a:cubicBezTo>
                  <a:lnTo>
                    <a:pt x="1902" y="379831"/>
                  </a:lnTo>
                  <a:lnTo>
                    <a:pt x="28535" y="441340"/>
                  </a:lnTo>
                  <a:lnTo>
                    <a:pt x="62143" y="426755"/>
                  </a:lnTo>
                  <a:cubicBezTo>
                    <a:pt x="85605" y="466704"/>
                    <a:pt x="119847" y="500946"/>
                    <a:pt x="162966" y="524408"/>
                  </a:cubicBezTo>
                  <a:lnTo>
                    <a:pt x="149650" y="558650"/>
                  </a:lnTo>
                  <a:lnTo>
                    <a:pt x="211792" y="583380"/>
                  </a:lnTo>
                  <a:lnTo>
                    <a:pt x="225109" y="549138"/>
                  </a:lnTo>
                  <a:cubicBezTo>
                    <a:pt x="272667" y="561186"/>
                    <a:pt x="320859" y="559918"/>
                    <a:pt x="365247" y="547236"/>
                  </a:cubicBezTo>
                  <a:lnTo>
                    <a:pt x="379831" y="580843"/>
                  </a:lnTo>
                  <a:lnTo>
                    <a:pt x="441340" y="554211"/>
                  </a:lnTo>
                  <a:lnTo>
                    <a:pt x="426755" y="520603"/>
                  </a:lnTo>
                  <a:cubicBezTo>
                    <a:pt x="466704" y="497141"/>
                    <a:pt x="500946" y="462899"/>
                    <a:pt x="524408" y="419780"/>
                  </a:cubicBezTo>
                  <a:lnTo>
                    <a:pt x="558650" y="433096"/>
                  </a:lnTo>
                  <a:lnTo>
                    <a:pt x="583380" y="370954"/>
                  </a:lnTo>
                  <a:lnTo>
                    <a:pt x="549138" y="358271"/>
                  </a:lnTo>
                  <a:close/>
                  <a:moveTo>
                    <a:pt x="291690" y="483191"/>
                  </a:moveTo>
                  <a:cubicBezTo>
                    <a:pt x="185794" y="483191"/>
                    <a:pt x="100189" y="397586"/>
                    <a:pt x="100189" y="291690"/>
                  </a:cubicBezTo>
                  <a:cubicBezTo>
                    <a:pt x="100189" y="185794"/>
                    <a:pt x="185794" y="100189"/>
                    <a:pt x="291690" y="100189"/>
                  </a:cubicBezTo>
                  <a:cubicBezTo>
                    <a:pt x="397586" y="100189"/>
                    <a:pt x="483191" y="185794"/>
                    <a:pt x="483191" y="291690"/>
                  </a:cubicBezTo>
                  <a:cubicBezTo>
                    <a:pt x="483191" y="397586"/>
                    <a:pt x="397586" y="483191"/>
                    <a:pt x="291690" y="483191"/>
                  </a:cubicBezTo>
                  <a:close/>
                </a:path>
              </a:pathLst>
            </a:custGeom>
            <a:solidFill>
              <a:srgbClr val="000000"/>
            </a:solidFill>
            <a:ln w="6325" cap="flat">
              <a:noFill/>
              <a:prstDash val="solid"/>
              <a:miter/>
            </a:ln>
          </p:spPr>
          <p:txBody>
            <a:bodyPr rtlCol="0" anchor="ctr"/>
            <a:lstStyle/>
            <a:p>
              <a:pPr defTabSz="914554"/>
              <a:endParaRPr lang="en-US" sz="1800">
                <a:solidFill>
                  <a:srgbClr val="000000"/>
                </a:solidFill>
                <a:latin typeface="Segoe UI"/>
              </a:endParaRPr>
            </a:p>
          </p:txBody>
        </p:sp>
      </p:grpSp>
      <p:pic>
        <p:nvPicPr>
          <p:cNvPr id="55" name="Graphic 54">
            <a:extLst>
              <a:ext uri="{FF2B5EF4-FFF2-40B4-BE49-F238E27FC236}">
                <a16:creationId xmlns:a16="http://schemas.microsoft.com/office/drawing/2014/main" id="{828A415E-7574-48AD-B007-67ED16B475EC}"/>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28194" y="3622909"/>
            <a:ext cx="301202" cy="602403"/>
          </a:xfrm>
          <a:prstGeom prst="rect">
            <a:avLst/>
          </a:prstGeom>
        </p:spPr>
      </p:pic>
      <p:grpSp>
        <p:nvGrpSpPr>
          <p:cNvPr id="56" name="Group 55">
            <a:extLst>
              <a:ext uri="{FF2B5EF4-FFF2-40B4-BE49-F238E27FC236}">
                <a16:creationId xmlns:a16="http://schemas.microsoft.com/office/drawing/2014/main" id="{EB331627-12AF-411D-B518-AED11D091819}"/>
              </a:ext>
              <a:ext uri="{C183D7F6-B498-43B3-948B-1728B52AA6E4}">
                <adec:decorative xmlns:adec="http://schemas.microsoft.com/office/drawing/2017/decorative" val="1"/>
              </a:ext>
            </a:extLst>
          </p:cNvPr>
          <p:cNvGrpSpPr/>
          <p:nvPr/>
        </p:nvGrpSpPr>
        <p:grpSpPr>
          <a:xfrm>
            <a:off x="2636053" y="3587748"/>
            <a:ext cx="672727" cy="672727"/>
            <a:chOff x="3268023" y="3794471"/>
            <a:chExt cx="672737" cy="672737"/>
          </a:xfrm>
        </p:grpSpPr>
        <p:sp>
          <p:nvSpPr>
            <p:cNvPr id="57" name="Freeform: Shape 56">
              <a:extLst>
                <a:ext uri="{FF2B5EF4-FFF2-40B4-BE49-F238E27FC236}">
                  <a16:creationId xmlns:a16="http://schemas.microsoft.com/office/drawing/2014/main" id="{849B8349-7E19-43F0-AB6C-0C68395AA387}"/>
                </a:ext>
              </a:extLst>
            </p:cNvPr>
            <p:cNvSpPr/>
            <p:nvPr/>
          </p:nvSpPr>
          <p:spPr>
            <a:xfrm>
              <a:off x="3268023" y="3794471"/>
              <a:ext cx="672737" cy="672737"/>
            </a:xfrm>
            <a:custGeom>
              <a:avLst/>
              <a:gdLst>
                <a:gd name="connsiteX0" fmla="*/ 549138 w 583379"/>
                <a:gd name="connsiteY0" fmla="*/ 358271 h 583379"/>
                <a:gd name="connsiteX1" fmla="*/ 547236 w 583379"/>
                <a:gd name="connsiteY1" fmla="*/ 218133 h 583379"/>
                <a:gd name="connsiteX2" fmla="*/ 580843 w 583379"/>
                <a:gd name="connsiteY2" fmla="*/ 203549 h 583379"/>
                <a:gd name="connsiteX3" fmla="*/ 554211 w 583379"/>
                <a:gd name="connsiteY3" fmla="*/ 142040 h 583379"/>
                <a:gd name="connsiteX4" fmla="*/ 520603 w 583379"/>
                <a:gd name="connsiteY4" fmla="*/ 156625 h 583379"/>
                <a:gd name="connsiteX5" fmla="*/ 420414 w 583379"/>
                <a:gd name="connsiteY5" fmla="*/ 58972 h 583379"/>
                <a:gd name="connsiteX6" fmla="*/ 433730 w 583379"/>
                <a:gd name="connsiteY6" fmla="*/ 24730 h 583379"/>
                <a:gd name="connsiteX7" fmla="*/ 372222 w 583379"/>
                <a:gd name="connsiteY7" fmla="*/ 0 h 583379"/>
                <a:gd name="connsiteX8" fmla="*/ 358905 w 583379"/>
                <a:gd name="connsiteY8" fmla="*/ 34242 h 583379"/>
                <a:gd name="connsiteX9" fmla="*/ 218767 w 583379"/>
                <a:gd name="connsiteY9" fmla="*/ 36144 h 583379"/>
                <a:gd name="connsiteX10" fmla="*/ 204183 w 583379"/>
                <a:gd name="connsiteY10" fmla="*/ 2536 h 583379"/>
                <a:gd name="connsiteX11" fmla="*/ 142674 w 583379"/>
                <a:gd name="connsiteY11" fmla="*/ 29169 h 583379"/>
                <a:gd name="connsiteX12" fmla="*/ 157259 w 583379"/>
                <a:gd name="connsiteY12" fmla="*/ 62777 h 583379"/>
                <a:gd name="connsiteX13" fmla="*/ 58972 w 583379"/>
                <a:gd name="connsiteY13" fmla="*/ 163600 h 583379"/>
                <a:gd name="connsiteX14" fmla="*/ 24730 w 583379"/>
                <a:gd name="connsiteY14" fmla="*/ 150284 h 583379"/>
                <a:gd name="connsiteX15" fmla="*/ 0 w 583379"/>
                <a:gd name="connsiteY15" fmla="*/ 211158 h 583379"/>
                <a:gd name="connsiteX16" fmla="*/ 33608 w 583379"/>
                <a:gd name="connsiteY16" fmla="*/ 224474 h 583379"/>
                <a:gd name="connsiteX17" fmla="*/ 35510 w 583379"/>
                <a:gd name="connsiteY17" fmla="*/ 365247 h 583379"/>
                <a:gd name="connsiteX18" fmla="*/ 1902 w 583379"/>
                <a:gd name="connsiteY18" fmla="*/ 379831 h 583379"/>
                <a:gd name="connsiteX19" fmla="*/ 28535 w 583379"/>
                <a:gd name="connsiteY19" fmla="*/ 441340 h 583379"/>
                <a:gd name="connsiteX20" fmla="*/ 62143 w 583379"/>
                <a:gd name="connsiteY20" fmla="*/ 426755 h 583379"/>
                <a:gd name="connsiteX21" fmla="*/ 162966 w 583379"/>
                <a:gd name="connsiteY21" fmla="*/ 524408 h 583379"/>
                <a:gd name="connsiteX22" fmla="*/ 149650 w 583379"/>
                <a:gd name="connsiteY22" fmla="*/ 558650 h 583379"/>
                <a:gd name="connsiteX23" fmla="*/ 211792 w 583379"/>
                <a:gd name="connsiteY23" fmla="*/ 583380 h 583379"/>
                <a:gd name="connsiteX24" fmla="*/ 225109 w 583379"/>
                <a:gd name="connsiteY24" fmla="*/ 549138 h 583379"/>
                <a:gd name="connsiteX25" fmla="*/ 365247 w 583379"/>
                <a:gd name="connsiteY25" fmla="*/ 547236 h 583379"/>
                <a:gd name="connsiteX26" fmla="*/ 379831 w 583379"/>
                <a:gd name="connsiteY26" fmla="*/ 580843 h 583379"/>
                <a:gd name="connsiteX27" fmla="*/ 441340 w 583379"/>
                <a:gd name="connsiteY27" fmla="*/ 554211 h 583379"/>
                <a:gd name="connsiteX28" fmla="*/ 426755 w 583379"/>
                <a:gd name="connsiteY28" fmla="*/ 520603 h 583379"/>
                <a:gd name="connsiteX29" fmla="*/ 524408 w 583379"/>
                <a:gd name="connsiteY29" fmla="*/ 419780 h 583379"/>
                <a:gd name="connsiteX30" fmla="*/ 558650 w 583379"/>
                <a:gd name="connsiteY30" fmla="*/ 433096 h 583379"/>
                <a:gd name="connsiteX31" fmla="*/ 583380 w 583379"/>
                <a:gd name="connsiteY31" fmla="*/ 370954 h 583379"/>
                <a:gd name="connsiteX32" fmla="*/ 549138 w 583379"/>
                <a:gd name="connsiteY32" fmla="*/ 358271 h 583379"/>
                <a:gd name="connsiteX33" fmla="*/ 291690 w 583379"/>
                <a:gd name="connsiteY33" fmla="*/ 483191 h 583379"/>
                <a:gd name="connsiteX34" fmla="*/ 100189 w 583379"/>
                <a:gd name="connsiteY34" fmla="*/ 291690 h 583379"/>
                <a:gd name="connsiteX35" fmla="*/ 291690 w 583379"/>
                <a:gd name="connsiteY35" fmla="*/ 100189 h 583379"/>
                <a:gd name="connsiteX36" fmla="*/ 483191 w 583379"/>
                <a:gd name="connsiteY36" fmla="*/ 291690 h 583379"/>
                <a:gd name="connsiteX37" fmla="*/ 291690 w 583379"/>
                <a:gd name="connsiteY37" fmla="*/ 483191 h 583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3379" h="583379">
                  <a:moveTo>
                    <a:pt x="549138" y="358271"/>
                  </a:moveTo>
                  <a:cubicBezTo>
                    <a:pt x="561186" y="310713"/>
                    <a:pt x="559918" y="262521"/>
                    <a:pt x="547236" y="218133"/>
                  </a:cubicBezTo>
                  <a:lnTo>
                    <a:pt x="580843" y="203549"/>
                  </a:lnTo>
                  <a:lnTo>
                    <a:pt x="554211" y="142040"/>
                  </a:lnTo>
                  <a:lnTo>
                    <a:pt x="520603" y="156625"/>
                  </a:lnTo>
                  <a:cubicBezTo>
                    <a:pt x="497141" y="116676"/>
                    <a:pt x="462899" y="82434"/>
                    <a:pt x="420414" y="58972"/>
                  </a:cubicBezTo>
                  <a:lnTo>
                    <a:pt x="433730" y="24730"/>
                  </a:lnTo>
                  <a:lnTo>
                    <a:pt x="372222" y="0"/>
                  </a:lnTo>
                  <a:lnTo>
                    <a:pt x="358905" y="34242"/>
                  </a:lnTo>
                  <a:cubicBezTo>
                    <a:pt x="311347" y="22194"/>
                    <a:pt x="263155" y="23462"/>
                    <a:pt x="218767" y="36144"/>
                  </a:cubicBezTo>
                  <a:lnTo>
                    <a:pt x="204183" y="2536"/>
                  </a:lnTo>
                  <a:lnTo>
                    <a:pt x="142674" y="29169"/>
                  </a:lnTo>
                  <a:lnTo>
                    <a:pt x="157259" y="62777"/>
                  </a:lnTo>
                  <a:cubicBezTo>
                    <a:pt x="117310" y="86239"/>
                    <a:pt x="83068" y="120481"/>
                    <a:pt x="58972" y="163600"/>
                  </a:cubicBezTo>
                  <a:lnTo>
                    <a:pt x="24730" y="150284"/>
                  </a:lnTo>
                  <a:lnTo>
                    <a:pt x="0" y="211158"/>
                  </a:lnTo>
                  <a:lnTo>
                    <a:pt x="33608" y="224474"/>
                  </a:lnTo>
                  <a:cubicBezTo>
                    <a:pt x="21560" y="272033"/>
                    <a:pt x="22828" y="320225"/>
                    <a:pt x="35510" y="365247"/>
                  </a:cubicBezTo>
                  <a:lnTo>
                    <a:pt x="1902" y="379831"/>
                  </a:lnTo>
                  <a:lnTo>
                    <a:pt x="28535" y="441340"/>
                  </a:lnTo>
                  <a:lnTo>
                    <a:pt x="62143" y="426755"/>
                  </a:lnTo>
                  <a:cubicBezTo>
                    <a:pt x="85605" y="466704"/>
                    <a:pt x="119847" y="500946"/>
                    <a:pt x="162966" y="524408"/>
                  </a:cubicBezTo>
                  <a:lnTo>
                    <a:pt x="149650" y="558650"/>
                  </a:lnTo>
                  <a:lnTo>
                    <a:pt x="211792" y="583380"/>
                  </a:lnTo>
                  <a:lnTo>
                    <a:pt x="225109" y="549138"/>
                  </a:lnTo>
                  <a:cubicBezTo>
                    <a:pt x="272667" y="561186"/>
                    <a:pt x="320859" y="559918"/>
                    <a:pt x="365247" y="547236"/>
                  </a:cubicBezTo>
                  <a:lnTo>
                    <a:pt x="379831" y="580843"/>
                  </a:lnTo>
                  <a:lnTo>
                    <a:pt x="441340" y="554211"/>
                  </a:lnTo>
                  <a:lnTo>
                    <a:pt x="426755" y="520603"/>
                  </a:lnTo>
                  <a:cubicBezTo>
                    <a:pt x="466704" y="497141"/>
                    <a:pt x="500946" y="462899"/>
                    <a:pt x="524408" y="419780"/>
                  </a:cubicBezTo>
                  <a:lnTo>
                    <a:pt x="558650" y="433096"/>
                  </a:lnTo>
                  <a:lnTo>
                    <a:pt x="583380" y="370954"/>
                  </a:lnTo>
                  <a:lnTo>
                    <a:pt x="549138" y="358271"/>
                  </a:lnTo>
                  <a:close/>
                  <a:moveTo>
                    <a:pt x="291690" y="483191"/>
                  </a:moveTo>
                  <a:cubicBezTo>
                    <a:pt x="185794" y="483191"/>
                    <a:pt x="100189" y="397586"/>
                    <a:pt x="100189" y="291690"/>
                  </a:cubicBezTo>
                  <a:cubicBezTo>
                    <a:pt x="100189" y="185794"/>
                    <a:pt x="185794" y="100189"/>
                    <a:pt x="291690" y="100189"/>
                  </a:cubicBezTo>
                  <a:cubicBezTo>
                    <a:pt x="397586" y="100189"/>
                    <a:pt x="483191" y="185794"/>
                    <a:pt x="483191" y="291690"/>
                  </a:cubicBezTo>
                  <a:cubicBezTo>
                    <a:pt x="483191" y="397586"/>
                    <a:pt x="397586" y="483191"/>
                    <a:pt x="291690" y="483191"/>
                  </a:cubicBezTo>
                  <a:close/>
                </a:path>
              </a:pathLst>
            </a:custGeom>
            <a:solidFill>
              <a:schemeClr val="accent5"/>
            </a:solidFill>
            <a:ln w="6325" cap="flat">
              <a:noFill/>
              <a:prstDash val="solid"/>
              <a:miter/>
            </a:ln>
          </p:spPr>
          <p:txBody>
            <a:bodyPr rtlCol="0" anchor="ctr"/>
            <a:lstStyle/>
            <a:p>
              <a:pPr defTabSz="914554"/>
              <a:endParaRPr lang="en-US" sz="1800">
                <a:solidFill>
                  <a:srgbClr val="000000"/>
                </a:solidFill>
                <a:latin typeface="Segoe UI"/>
              </a:endParaRPr>
            </a:p>
          </p:txBody>
        </p:sp>
        <p:grpSp>
          <p:nvGrpSpPr>
            <p:cNvPr id="58" name="Group 57">
              <a:extLst>
                <a:ext uri="{FF2B5EF4-FFF2-40B4-BE49-F238E27FC236}">
                  <a16:creationId xmlns:a16="http://schemas.microsoft.com/office/drawing/2014/main" id="{359878EE-BE5F-4B4B-8806-146A069A1E8D}"/>
                </a:ext>
              </a:extLst>
            </p:cNvPr>
            <p:cNvGrpSpPr/>
            <p:nvPr/>
          </p:nvGrpSpPr>
          <p:grpSpPr>
            <a:xfrm>
              <a:off x="3494080" y="4005903"/>
              <a:ext cx="221393" cy="265094"/>
              <a:chOff x="3102115" y="3813045"/>
              <a:chExt cx="402957" cy="482498"/>
            </a:xfrm>
          </p:grpSpPr>
          <p:sp>
            <p:nvSpPr>
              <p:cNvPr id="59" name="Rectangle: Top Corners Rounded 58">
                <a:extLst>
                  <a:ext uri="{FF2B5EF4-FFF2-40B4-BE49-F238E27FC236}">
                    <a16:creationId xmlns:a16="http://schemas.microsoft.com/office/drawing/2014/main" id="{E7769308-E2E3-4B7A-98D0-3AE96DCB50CC}"/>
                  </a:ext>
                </a:extLst>
              </p:cNvPr>
              <p:cNvSpPr/>
              <p:nvPr/>
            </p:nvSpPr>
            <p:spPr bwMode="auto">
              <a:xfrm>
                <a:off x="3183649" y="3813045"/>
                <a:ext cx="239888" cy="278892"/>
              </a:xfrm>
              <a:prstGeom prst="round2SameRect">
                <a:avLst>
                  <a:gd name="adj1" fmla="val 50000"/>
                  <a:gd name="adj2" fmla="val 0"/>
                </a:avLst>
              </a:prstGeom>
              <a:noFill/>
              <a:ln w="47625">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0" name="Freeform: Shape 59">
                <a:extLst>
                  <a:ext uri="{FF2B5EF4-FFF2-40B4-BE49-F238E27FC236}">
                    <a16:creationId xmlns:a16="http://schemas.microsoft.com/office/drawing/2014/main" id="{F9254D8F-0E7F-4288-B2D1-0C137DFCA3D9}"/>
                  </a:ext>
                </a:extLst>
              </p:cNvPr>
              <p:cNvSpPr/>
              <p:nvPr/>
            </p:nvSpPr>
            <p:spPr>
              <a:xfrm>
                <a:off x="3102115" y="4001075"/>
                <a:ext cx="402957" cy="294468"/>
              </a:xfrm>
              <a:custGeom>
                <a:avLst/>
                <a:gdLst>
                  <a:gd name="connsiteX0" fmla="*/ 402918 w 402957"/>
                  <a:gd name="connsiteY0" fmla="*/ 294468 h 294468"/>
                  <a:gd name="connsiteX1" fmla="*/ 0 w 402957"/>
                  <a:gd name="connsiteY1" fmla="*/ 294468 h 294468"/>
                  <a:gd name="connsiteX2" fmla="*/ 0 w 402957"/>
                  <a:gd name="connsiteY2" fmla="*/ 0 h 294468"/>
                  <a:gd name="connsiteX3" fmla="*/ 402957 w 402957"/>
                  <a:gd name="connsiteY3" fmla="*/ 0 h 294468"/>
                </a:gdLst>
                <a:ahLst/>
                <a:cxnLst>
                  <a:cxn ang="0">
                    <a:pos x="connsiteX0" y="connsiteY0"/>
                  </a:cxn>
                  <a:cxn ang="0">
                    <a:pos x="connsiteX1" y="connsiteY1"/>
                  </a:cxn>
                  <a:cxn ang="0">
                    <a:pos x="connsiteX2" y="connsiteY2"/>
                  </a:cxn>
                  <a:cxn ang="0">
                    <a:pos x="connsiteX3" y="connsiteY3"/>
                  </a:cxn>
                </a:cxnLst>
                <a:rect l="l" t="t" r="r" b="b"/>
                <a:pathLst>
                  <a:path w="402957" h="294468">
                    <a:moveTo>
                      <a:pt x="402918" y="294468"/>
                    </a:moveTo>
                    <a:lnTo>
                      <a:pt x="0" y="294468"/>
                    </a:lnTo>
                    <a:lnTo>
                      <a:pt x="0" y="0"/>
                    </a:lnTo>
                    <a:lnTo>
                      <a:pt x="402957" y="0"/>
                    </a:lnTo>
                    <a:close/>
                  </a:path>
                </a:pathLst>
              </a:custGeom>
              <a:solidFill>
                <a:schemeClr val="tx2"/>
              </a:solidFill>
              <a:ln w="3847" cap="flat">
                <a:noFill/>
                <a:prstDash val="solid"/>
                <a:miter/>
              </a:ln>
            </p:spPr>
            <p:txBody>
              <a:bodyPr rtlCol="0" anchor="ctr"/>
              <a:lstStyle/>
              <a:p>
                <a:pPr defTabSz="914411">
                  <a:defRPr/>
                </a:pPr>
                <a:endParaRPr lang="en-US" sz="1800">
                  <a:solidFill>
                    <a:srgbClr val="000000"/>
                  </a:solidFill>
                  <a:latin typeface="Segoe UI"/>
                </a:endParaRPr>
              </a:p>
            </p:txBody>
          </p:sp>
          <p:grpSp>
            <p:nvGrpSpPr>
              <p:cNvPr id="61" name="Graphic 35">
                <a:extLst>
                  <a:ext uri="{FF2B5EF4-FFF2-40B4-BE49-F238E27FC236}">
                    <a16:creationId xmlns:a16="http://schemas.microsoft.com/office/drawing/2014/main" id="{C47AA9C5-8487-4CE5-952F-E30E9A8C0B89}"/>
                  </a:ext>
                </a:extLst>
              </p:cNvPr>
              <p:cNvGrpSpPr/>
              <p:nvPr/>
            </p:nvGrpSpPr>
            <p:grpSpPr>
              <a:xfrm>
                <a:off x="3257098" y="4078024"/>
                <a:ext cx="92990" cy="155525"/>
                <a:chOff x="3407034" y="4465249"/>
                <a:chExt cx="92990" cy="155525"/>
              </a:xfrm>
              <a:solidFill>
                <a:srgbClr val="0075C9"/>
              </a:solidFill>
            </p:grpSpPr>
            <p:sp>
              <p:nvSpPr>
                <p:cNvPr id="62" name="Freeform: Shape 61">
                  <a:extLst>
                    <a:ext uri="{FF2B5EF4-FFF2-40B4-BE49-F238E27FC236}">
                      <a16:creationId xmlns:a16="http://schemas.microsoft.com/office/drawing/2014/main" id="{E4A12AB1-2E93-4109-ACD6-2DDC0A645097}"/>
                    </a:ext>
                  </a:extLst>
                </p:cNvPr>
                <p:cNvSpPr/>
                <p:nvPr/>
              </p:nvSpPr>
              <p:spPr>
                <a:xfrm>
                  <a:off x="3407034" y="4465249"/>
                  <a:ext cx="92990" cy="93067"/>
                </a:xfrm>
                <a:custGeom>
                  <a:avLst/>
                  <a:gdLst>
                    <a:gd name="connsiteX0" fmla="*/ 92990 w 92990"/>
                    <a:gd name="connsiteY0" fmla="*/ 46030 h 93067"/>
                    <a:gd name="connsiteX1" fmla="*/ 92990 w 92990"/>
                    <a:gd name="connsiteY1" fmla="*/ 47076 h 93067"/>
                    <a:gd name="connsiteX2" fmla="*/ 46999 w 92990"/>
                    <a:gd name="connsiteY2" fmla="*/ 93068 h 93067"/>
                    <a:gd name="connsiteX3" fmla="*/ 45953 w 92990"/>
                    <a:gd name="connsiteY3" fmla="*/ 93068 h 93067"/>
                    <a:gd name="connsiteX4" fmla="*/ 0 w 92990"/>
                    <a:gd name="connsiteY4" fmla="*/ 47037 h 93067"/>
                    <a:gd name="connsiteX5" fmla="*/ 0 w 92990"/>
                    <a:gd name="connsiteY5" fmla="*/ 45991 h 93067"/>
                    <a:gd name="connsiteX6" fmla="*/ 45991 w 92990"/>
                    <a:gd name="connsiteY6" fmla="*/ 0 h 93067"/>
                    <a:gd name="connsiteX7" fmla="*/ 47037 w 92990"/>
                    <a:gd name="connsiteY7" fmla="*/ 0 h 93067"/>
                    <a:gd name="connsiteX8" fmla="*/ 92990 w 92990"/>
                    <a:gd name="connsiteY8" fmla="*/ 46030 h 9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90" h="93067">
                      <a:moveTo>
                        <a:pt x="92990" y="46030"/>
                      </a:moveTo>
                      <a:lnTo>
                        <a:pt x="92990" y="47076"/>
                      </a:lnTo>
                      <a:cubicBezTo>
                        <a:pt x="92990" y="72455"/>
                        <a:pt x="72416" y="93068"/>
                        <a:pt x="46999" y="93068"/>
                      </a:cubicBezTo>
                      <a:lnTo>
                        <a:pt x="45953" y="93068"/>
                      </a:lnTo>
                      <a:cubicBezTo>
                        <a:pt x="20574" y="93029"/>
                        <a:pt x="0" y="72455"/>
                        <a:pt x="0" y="47037"/>
                      </a:cubicBezTo>
                      <a:lnTo>
                        <a:pt x="0" y="45991"/>
                      </a:lnTo>
                      <a:cubicBezTo>
                        <a:pt x="0" y="20613"/>
                        <a:pt x="20574" y="0"/>
                        <a:pt x="45991" y="0"/>
                      </a:cubicBezTo>
                      <a:lnTo>
                        <a:pt x="47037" y="0"/>
                      </a:lnTo>
                      <a:cubicBezTo>
                        <a:pt x="72416" y="39"/>
                        <a:pt x="92990" y="20613"/>
                        <a:pt x="92990" y="46030"/>
                      </a:cubicBezTo>
                      <a:close/>
                    </a:path>
                  </a:pathLst>
                </a:custGeom>
                <a:solidFill>
                  <a:schemeClr val="bg2"/>
                </a:solidFill>
                <a:ln w="3847" cap="flat">
                  <a:noFill/>
                  <a:prstDash val="solid"/>
                  <a:miter/>
                </a:ln>
              </p:spPr>
              <p:txBody>
                <a:bodyPr rtlCol="0" anchor="ctr"/>
                <a:lstStyle/>
                <a:p>
                  <a:pPr defTabSz="914411">
                    <a:defRPr/>
                  </a:pPr>
                  <a:endParaRPr lang="en-US" sz="1800">
                    <a:solidFill>
                      <a:srgbClr val="000000"/>
                    </a:solidFill>
                    <a:latin typeface="Segoe UI"/>
                  </a:endParaRPr>
                </a:p>
              </p:txBody>
            </p:sp>
            <p:sp>
              <p:nvSpPr>
                <p:cNvPr id="63" name="Freeform: Shape 62">
                  <a:extLst>
                    <a:ext uri="{FF2B5EF4-FFF2-40B4-BE49-F238E27FC236}">
                      <a16:creationId xmlns:a16="http://schemas.microsoft.com/office/drawing/2014/main" id="{A3DC2830-5F2B-469F-9FA5-453952C0BCF0}"/>
                    </a:ext>
                  </a:extLst>
                </p:cNvPr>
                <p:cNvSpPr/>
                <p:nvPr/>
              </p:nvSpPr>
              <p:spPr>
                <a:xfrm>
                  <a:off x="3430320" y="4512325"/>
                  <a:ext cx="46456" cy="108449"/>
                </a:xfrm>
                <a:custGeom>
                  <a:avLst/>
                  <a:gdLst>
                    <a:gd name="connsiteX0" fmla="*/ 23403 w 46456"/>
                    <a:gd name="connsiteY0" fmla="*/ 108450 h 108449"/>
                    <a:gd name="connsiteX1" fmla="*/ 23054 w 46456"/>
                    <a:gd name="connsiteY1" fmla="*/ 108450 h 108449"/>
                    <a:gd name="connsiteX2" fmla="*/ 0 w 46456"/>
                    <a:gd name="connsiteY2" fmla="*/ 85396 h 108449"/>
                    <a:gd name="connsiteX3" fmla="*/ 0 w 46456"/>
                    <a:gd name="connsiteY3" fmla="*/ 23054 h 108449"/>
                    <a:gd name="connsiteX4" fmla="*/ 23054 w 46456"/>
                    <a:gd name="connsiteY4" fmla="*/ 0 h 108449"/>
                    <a:gd name="connsiteX5" fmla="*/ 23403 w 46456"/>
                    <a:gd name="connsiteY5" fmla="*/ 0 h 108449"/>
                    <a:gd name="connsiteX6" fmla="*/ 46456 w 46456"/>
                    <a:gd name="connsiteY6" fmla="*/ 23054 h 108449"/>
                    <a:gd name="connsiteX7" fmla="*/ 46456 w 46456"/>
                    <a:gd name="connsiteY7" fmla="*/ 85396 h 108449"/>
                    <a:gd name="connsiteX8" fmla="*/ 23403 w 46456"/>
                    <a:gd name="connsiteY8" fmla="*/ 108450 h 10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456" h="108449">
                      <a:moveTo>
                        <a:pt x="23403" y="108450"/>
                      </a:moveTo>
                      <a:lnTo>
                        <a:pt x="23054" y="108450"/>
                      </a:lnTo>
                      <a:cubicBezTo>
                        <a:pt x="10306" y="108450"/>
                        <a:pt x="0" y="98105"/>
                        <a:pt x="0" y="85396"/>
                      </a:cubicBezTo>
                      <a:lnTo>
                        <a:pt x="0" y="23054"/>
                      </a:lnTo>
                      <a:cubicBezTo>
                        <a:pt x="0" y="10306"/>
                        <a:pt x="10345" y="0"/>
                        <a:pt x="23054" y="0"/>
                      </a:cubicBezTo>
                      <a:lnTo>
                        <a:pt x="23403" y="0"/>
                      </a:lnTo>
                      <a:cubicBezTo>
                        <a:pt x="36150" y="0"/>
                        <a:pt x="46456" y="10345"/>
                        <a:pt x="46456" y="23054"/>
                      </a:cubicBezTo>
                      <a:lnTo>
                        <a:pt x="46456" y="85396"/>
                      </a:lnTo>
                      <a:cubicBezTo>
                        <a:pt x="46456" y="98143"/>
                        <a:pt x="36111" y="108450"/>
                        <a:pt x="23403" y="108450"/>
                      </a:cubicBezTo>
                      <a:close/>
                    </a:path>
                  </a:pathLst>
                </a:custGeom>
                <a:solidFill>
                  <a:schemeClr val="bg2"/>
                </a:solidFill>
                <a:ln w="3847" cap="flat">
                  <a:noFill/>
                  <a:prstDash val="solid"/>
                  <a:miter/>
                </a:ln>
              </p:spPr>
              <p:txBody>
                <a:bodyPr rtlCol="0" anchor="ctr"/>
                <a:lstStyle/>
                <a:p>
                  <a:pPr defTabSz="914411">
                    <a:defRPr/>
                  </a:pPr>
                  <a:endParaRPr lang="en-US" sz="1800">
                    <a:solidFill>
                      <a:srgbClr val="000000"/>
                    </a:solidFill>
                    <a:latin typeface="Segoe UI"/>
                  </a:endParaRPr>
                </a:p>
              </p:txBody>
            </p:sp>
          </p:grpSp>
        </p:grpSp>
      </p:grpSp>
      <p:grpSp>
        <p:nvGrpSpPr>
          <p:cNvPr id="64" name="Group 63">
            <a:extLst>
              <a:ext uri="{FF2B5EF4-FFF2-40B4-BE49-F238E27FC236}">
                <a16:creationId xmlns:a16="http://schemas.microsoft.com/office/drawing/2014/main" id="{18DD04A5-3242-4E9B-AE16-27F9BBE7D793}"/>
              </a:ext>
              <a:ext uri="{C183D7F6-B498-43B3-948B-1728B52AA6E4}">
                <adec:decorative xmlns:adec="http://schemas.microsoft.com/office/drawing/2017/decorative" val="1"/>
              </a:ext>
            </a:extLst>
          </p:cNvPr>
          <p:cNvGrpSpPr/>
          <p:nvPr/>
        </p:nvGrpSpPr>
        <p:grpSpPr>
          <a:xfrm>
            <a:off x="4615437" y="3625784"/>
            <a:ext cx="498293" cy="596652"/>
            <a:chOff x="5597700" y="3877784"/>
            <a:chExt cx="498300" cy="596660"/>
          </a:xfrm>
        </p:grpSpPr>
        <p:grpSp>
          <p:nvGrpSpPr>
            <p:cNvPr id="65" name="Group 64">
              <a:extLst>
                <a:ext uri="{FF2B5EF4-FFF2-40B4-BE49-F238E27FC236}">
                  <a16:creationId xmlns:a16="http://schemas.microsoft.com/office/drawing/2014/main" id="{E2114B11-269C-4E01-9502-5149B9EF8207}"/>
                </a:ext>
              </a:extLst>
            </p:cNvPr>
            <p:cNvGrpSpPr/>
            <p:nvPr/>
          </p:nvGrpSpPr>
          <p:grpSpPr>
            <a:xfrm>
              <a:off x="5597700" y="3877784"/>
              <a:ext cx="498300" cy="596660"/>
              <a:chOff x="3102115" y="3813045"/>
              <a:chExt cx="402957" cy="482498"/>
            </a:xfrm>
          </p:grpSpPr>
          <p:sp>
            <p:nvSpPr>
              <p:cNvPr id="67" name="Rectangle: Top Corners Rounded 66">
                <a:extLst>
                  <a:ext uri="{FF2B5EF4-FFF2-40B4-BE49-F238E27FC236}">
                    <a16:creationId xmlns:a16="http://schemas.microsoft.com/office/drawing/2014/main" id="{B5394934-2635-4915-A939-814E03247697}"/>
                  </a:ext>
                </a:extLst>
              </p:cNvPr>
              <p:cNvSpPr/>
              <p:nvPr/>
            </p:nvSpPr>
            <p:spPr bwMode="auto">
              <a:xfrm>
                <a:off x="3183649" y="3813045"/>
                <a:ext cx="239888" cy="278892"/>
              </a:xfrm>
              <a:prstGeom prst="round2SameRect">
                <a:avLst>
                  <a:gd name="adj1" fmla="val 50000"/>
                  <a:gd name="adj2" fmla="val 0"/>
                </a:avLst>
              </a:prstGeom>
              <a:noFill/>
              <a:ln w="82550">
                <a:solidFill>
                  <a:schemeClr val="accent5"/>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68" name="Freeform: Shape 67">
                <a:extLst>
                  <a:ext uri="{FF2B5EF4-FFF2-40B4-BE49-F238E27FC236}">
                    <a16:creationId xmlns:a16="http://schemas.microsoft.com/office/drawing/2014/main" id="{13C5C6EF-040B-4AF5-B3DA-C9904A3D4EA4}"/>
                  </a:ext>
                </a:extLst>
              </p:cNvPr>
              <p:cNvSpPr/>
              <p:nvPr/>
            </p:nvSpPr>
            <p:spPr>
              <a:xfrm>
                <a:off x="3102115" y="4001075"/>
                <a:ext cx="402957" cy="294468"/>
              </a:xfrm>
              <a:custGeom>
                <a:avLst/>
                <a:gdLst>
                  <a:gd name="connsiteX0" fmla="*/ 402918 w 402957"/>
                  <a:gd name="connsiteY0" fmla="*/ 294468 h 294468"/>
                  <a:gd name="connsiteX1" fmla="*/ 0 w 402957"/>
                  <a:gd name="connsiteY1" fmla="*/ 294468 h 294468"/>
                  <a:gd name="connsiteX2" fmla="*/ 0 w 402957"/>
                  <a:gd name="connsiteY2" fmla="*/ 0 h 294468"/>
                  <a:gd name="connsiteX3" fmla="*/ 402957 w 402957"/>
                  <a:gd name="connsiteY3" fmla="*/ 0 h 294468"/>
                </a:gdLst>
                <a:ahLst/>
                <a:cxnLst>
                  <a:cxn ang="0">
                    <a:pos x="connsiteX0" y="connsiteY0"/>
                  </a:cxn>
                  <a:cxn ang="0">
                    <a:pos x="connsiteX1" y="connsiteY1"/>
                  </a:cxn>
                  <a:cxn ang="0">
                    <a:pos x="connsiteX2" y="connsiteY2"/>
                  </a:cxn>
                  <a:cxn ang="0">
                    <a:pos x="connsiteX3" y="connsiteY3"/>
                  </a:cxn>
                </a:cxnLst>
                <a:rect l="l" t="t" r="r" b="b"/>
                <a:pathLst>
                  <a:path w="402957" h="294468">
                    <a:moveTo>
                      <a:pt x="402918" y="294468"/>
                    </a:moveTo>
                    <a:lnTo>
                      <a:pt x="0" y="294468"/>
                    </a:lnTo>
                    <a:lnTo>
                      <a:pt x="0" y="0"/>
                    </a:lnTo>
                    <a:lnTo>
                      <a:pt x="402957" y="0"/>
                    </a:lnTo>
                    <a:close/>
                  </a:path>
                </a:pathLst>
              </a:custGeom>
              <a:solidFill>
                <a:schemeClr val="accent5"/>
              </a:solidFill>
              <a:ln w="3847" cap="flat">
                <a:noFill/>
                <a:prstDash val="solid"/>
                <a:miter/>
              </a:ln>
            </p:spPr>
            <p:txBody>
              <a:bodyPr rtlCol="0" anchor="ctr"/>
              <a:lstStyle/>
              <a:p>
                <a:pPr defTabSz="914411">
                  <a:defRPr/>
                </a:pPr>
                <a:endParaRPr lang="en-US" sz="1800">
                  <a:solidFill>
                    <a:srgbClr val="000000"/>
                  </a:solidFill>
                  <a:latin typeface="Segoe UI"/>
                </a:endParaRPr>
              </a:p>
            </p:txBody>
          </p:sp>
        </p:grpSp>
        <p:pic>
          <p:nvPicPr>
            <p:cNvPr id="66" name="Graphic 65">
              <a:extLst>
                <a:ext uri="{FF2B5EF4-FFF2-40B4-BE49-F238E27FC236}">
                  <a16:creationId xmlns:a16="http://schemas.microsoft.com/office/drawing/2014/main" id="{DC81D3AC-6A22-4F96-B131-140F879D3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655648" y="4169867"/>
              <a:ext cx="382404" cy="235326"/>
            </a:xfrm>
            <a:prstGeom prst="rect">
              <a:avLst/>
            </a:prstGeom>
          </p:spPr>
        </p:pic>
      </p:grpSp>
      <p:grpSp>
        <p:nvGrpSpPr>
          <p:cNvPr id="69" name="Group 68">
            <a:extLst>
              <a:ext uri="{FF2B5EF4-FFF2-40B4-BE49-F238E27FC236}">
                <a16:creationId xmlns:a16="http://schemas.microsoft.com/office/drawing/2014/main" id="{A9C1BEE8-E652-4ADC-95DE-D16B41051D83}"/>
              </a:ext>
              <a:ext uri="{C183D7F6-B498-43B3-948B-1728B52AA6E4}">
                <adec:decorative xmlns:adec="http://schemas.microsoft.com/office/drawing/2017/decorative" val="1"/>
              </a:ext>
            </a:extLst>
          </p:cNvPr>
          <p:cNvGrpSpPr/>
          <p:nvPr/>
        </p:nvGrpSpPr>
        <p:grpSpPr>
          <a:xfrm>
            <a:off x="6420387" y="3629404"/>
            <a:ext cx="581167" cy="589415"/>
            <a:chOff x="7524023" y="3784922"/>
            <a:chExt cx="672737" cy="682285"/>
          </a:xfrm>
        </p:grpSpPr>
        <p:sp>
          <p:nvSpPr>
            <p:cNvPr id="70" name="Rectangle 69">
              <a:extLst>
                <a:ext uri="{FF2B5EF4-FFF2-40B4-BE49-F238E27FC236}">
                  <a16:creationId xmlns:a16="http://schemas.microsoft.com/office/drawing/2014/main" id="{EBF085CB-9592-4545-B0F3-23E968C44FB1}"/>
                </a:ext>
              </a:extLst>
            </p:cNvPr>
            <p:cNvSpPr/>
            <p:nvPr/>
          </p:nvSpPr>
          <p:spPr bwMode="auto">
            <a:xfrm>
              <a:off x="7524023" y="3784922"/>
              <a:ext cx="672737" cy="68228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algn="ctr" defTabSz="932483" fontAlgn="base">
                <a:lnSpc>
                  <a:spcPct val="90000"/>
                </a:lnSpc>
                <a:spcBef>
                  <a:spcPct val="0"/>
                </a:spcBef>
                <a:spcAft>
                  <a:spcPct val="0"/>
                </a:spcAft>
              </a:pPr>
              <a:endParaRPr lang="en-US" sz="2400" dirty="0"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71" name="Group 70">
              <a:extLst>
                <a:ext uri="{FF2B5EF4-FFF2-40B4-BE49-F238E27FC236}">
                  <a16:creationId xmlns:a16="http://schemas.microsoft.com/office/drawing/2014/main" id="{A88B3E6F-A276-49B3-805C-AD71C1EE6ABF}"/>
                </a:ext>
              </a:extLst>
            </p:cNvPr>
            <p:cNvGrpSpPr/>
            <p:nvPr/>
          </p:nvGrpSpPr>
          <p:grpSpPr>
            <a:xfrm rot="10800000">
              <a:off x="7633929" y="3899601"/>
              <a:ext cx="452926" cy="452926"/>
              <a:chOff x="7318336" y="3244112"/>
              <a:chExt cx="1219200" cy="1219200"/>
            </a:xfrm>
          </p:grpSpPr>
          <p:sp>
            <p:nvSpPr>
              <p:cNvPr id="72" name="Graphic 50">
                <a:extLst>
                  <a:ext uri="{FF2B5EF4-FFF2-40B4-BE49-F238E27FC236}">
                    <a16:creationId xmlns:a16="http://schemas.microsoft.com/office/drawing/2014/main" id="{5A6EE4A4-0515-4B41-B49B-246F5DDBC61B}"/>
                  </a:ext>
                </a:extLst>
              </p:cNvPr>
              <p:cNvSpPr/>
              <p:nvPr/>
            </p:nvSpPr>
            <p:spPr>
              <a:xfrm>
                <a:off x="7318336" y="3244112"/>
                <a:ext cx="571500" cy="571500"/>
              </a:xfrm>
              <a:custGeom>
                <a:avLst/>
                <a:gdLst>
                  <a:gd name="connsiteX0" fmla="*/ 0 w 571500"/>
                  <a:gd name="connsiteY0" fmla="*/ 0 h 571500"/>
                  <a:gd name="connsiteX1" fmla="*/ 571500 w 571500"/>
                  <a:gd name="connsiteY1" fmla="*/ 0 h 571500"/>
                  <a:gd name="connsiteX2" fmla="*/ 571500 w 571500"/>
                  <a:gd name="connsiteY2" fmla="*/ 571500 h 571500"/>
                  <a:gd name="connsiteX3" fmla="*/ 0 w 571500"/>
                  <a:gd name="connsiteY3" fmla="*/ 571500 h 571500"/>
                </a:gdLst>
                <a:ahLst/>
                <a:cxnLst>
                  <a:cxn ang="0">
                    <a:pos x="connsiteX0" y="connsiteY0"/>
                  </a:cxn>
                  <a:cxn ang="0">
                    <a:pos x="connsiteX1" y="connsiteY1"/>
                  </a:cxn>
                  <a:cxn ang="0">
                    <a:pos x="connsiteX2" y="connsiteY2"/>
                  </a:cxn>
                  <a:cxn ang="0">
                    <a:pos x="connsiteX3" y="connsiteY3"/>
                  </a:cxn>
                </a:cxnLst>
                <a:rect l="l" t="t" r="r" b="b"/>
                <a:pathLst>
                  <a:path w="571500" h="571500">
                    <a:moveTo>
                      <a:pt x="0" y="0"/>
                    </a:moveTo>
                    <a:lnTo>
                      <a:pt x="571500" y="0"/>
                    </a:lnTo>
                    <a:lnTo>
                      <a:pt x="571500" y="571500"/>
                    </a:lnTo>
                    <a:lnTo>
                      <a:pt x="0" y="571500"/>
                    </a:lnTo>
                    <a:close/>
                  </a:path>
                </a:pathLst>
              </a:custGeom>
              <a:solidFill>
                <a:srgbClr val="EAEAEA"/>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73" name="Graphic 50">
                <a:extLst>
                  <a:ext uri="{FF2B5EF4-FFF2-40B4-BE49-F238E27FC236}">
                    <a16:creationId xmlns:a16="http://schemas.microsoft.com/office/drawing/2014/main" id="{E3797C47-B0DE-4F2D-BD2D-0E96633A5723}"/>
                  </a:ext>
                </a:extLst>
              </p:cNvPr>
              <p:cNvSpPr/>
              <p:nvPr/>
            </p:nvSpPr>
            <p:spPr>
              <a:xfrm>
                <a:off x="7966036" y="3244112"/>
                <a:ext cx="571500" cy="571500"/>
              </a:xfrm>
              <a:custGeom>
                <a:avLst/>
                <a:gdLst>
                  <a:gd name="connsiteX0" fmla="*/ 0 w 571500"/>
                  <a:gd name="connsiteY0" fmla="*/ 0 h 571500"/>
                  <a:gd name="connsiteX1" fmla="*/ 571500 w 571500"/>
                  <a:gd name="connsiteY1" fmla="*/ 0 h 571500"/>
                  <a:gd name="connsiteX2" fmla="*/ 571500 w 571500"/>
                  <a:gd name="connsiteY2" fmla="*/ 571500 h 571500"/>
                  <a:gd name="connsiteX3" fmla="*/ 0 w 571500"/>
                  <a:gd name="connsiteY3" fmla="*/ 571500 h 571500"/>
                </a:gdLst>
                <a:ahLst/>
                <a:cxnLst>
                  <a:cxn ang="0">
                    <a:pos x="connsiteX0" y="connsiteY0"/>
                  </a:cxn>
                  <a:cxn ang="0">
                    <a:pos x="connsiteX1" y="connsiteY1"/>
                  </a:cxn>
                  <a:cxn ang="0">
                    <a:pos x="connsiteX2" y="connsiteY2"/>
                  </a:cxn>
                  <a:cxn ang="0">
                    <a:pos x="connsiteX3" y="connsiteY3"/>
                  </a:cxn>
                </a:cxnLst>
                <a:rect l="l" t="t" r="r" b="b"/>
                <a:pathLst>
                  <a:path w="571500" h="571500">
                    <a:moveTo>
                      <a:pt x="0" y="0"/>
                    </a:moveTo>
                    <a:lnTo>
                      <a:pt x="571500" y="0"/>
                    </a:lnTo>
                    <a:lnTo>
                      <a:pt x="571500" y="571500"/>
                    </a:lnTo>
                    <a:lnTo>
                      <a:pt x="0" y="571500"/>
                    </a:lnTo>
                    <a:close/>
                  </a:path>
                </a:pathLst>
              </a:custGeom>
              <a:solidFill>
                <a:schemeClr val="accent5"/>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74" name="Graphic 50">
                <a:extLst>
                  <a:ext uri="{FF2B5EF4-FFF2-40B4-BE49-F238E27FC236}">
                    <a16:creationId xmlns:a16="http://schemas.microsoft.com/office/drawing/2014/main" id="{DC7B2E5D-BF62-4F19-A51A-2E6B926DA9BC}"/>
                  </a:ext>
                </a:extLst>
              </p:cNvPr>
              <p:cNvSpPr/>
              <p:nvPr/>
            </p:nvSpPr>
            <p:spPr>
              <a:xfrm>
                <a:off x="7318336" y="3891812"/>
                <a:ext cx="571500" cy="571500"/>
              </a:xfrm>
              <a:custGeom>
                <a:avLst/>
                <a:gdLst>
                  <a:gd name="connsiteX0" fmla="*/ 0 w 571500"/>
                  <a:gd name="connsiteY0" fmla="*/ 0 h 571500"/>
                  <a:gd name="connsiteX1" fmla="*/ 571500 w 571500"/>
                  <a:gd name="connsiteY1" fmla="*/ 0 h 571500"/>
                  <a:gd name="connsiteX2" fmla="*/ 571500 w 571500"/>
                  <a:gd name="connsiteY2" fmla="*/ 571500 h 571500"/>
                  <a:gd name="connsiteX3" fmla="*/ 0 w 571500"/>
                  <a:gd name="connsiteY3" fmla="*/ 571500 h 571500"/>
                </a:gdLst>
                <a:ahLst/>
                <a:cxnLst>
                  <a:cxn ang="0">
                    <a:pos x="connsiteX0" y="connsiteY0"/>
                  </a:cxn>
                  <a:cxn ang="0">
                    <a:pos x="connsiteX1" y="connsiteY1"/>
                  </a:cxn>
                  <a:cxn ang="0">
                    <a:pos x="connsiteX2" y="connsiteY2"/>
                  </a:cxn>
                  <a:cxn ang="0">
                    <a:pos x="connsiteX3" y="connsiteY3"/>
                  </a:cxn>
                </a:cxnLst>
                <a:rect l="l" t="t" r="r" b="b"/>
                <a:pathLst>
                  <a:path w="571500" h="571500">
                    <a:moveTo>
                      <a:pt x="0" y="0"/>
                    </a:moveTo>
                    <a:lnTo>
                      <a:pt x="571500" y="0"/>
                    </a:lnTo>
                    <a:lnTo>
                      <a:pt x="571500" y="571500"/>
                    </a:lnTo>
                    <a:lnTo>
                      <a:pt x="0" y="571500"/>
                    </a:lnTo>
                    <a:close/>
                  </a:path>
                </a:pathLst>
              </a:custGeom>
              <a:solidFill>
                <a:srgbClr val="EAEAEA"/>
              </a:solidFill>
              <a:ln w="9525" cap="flat">
                <a:noFill/>
                <a:prstDash val="solid"/>
                <a:miter/>
              </a:ln>
            </p:spPr>
            <p:txBody>
              <a:bodyPr rtlCol="0" anchor="ctr"/>
              <a:lstStyle/>
              <a:p>
                <a:pPr defTabSz="914554"/>
                <a:endParaRPr lang="en-US" sz="1800">
                  <a:solidFill>
                    <a:srgbClr val="000000"/>
                  </a:solidFill>
                  <a:latin typeface="Segoe UI"/>
                </a:endParaRPr>
              </a:p>
            </p:txBody>
          </p:sp>
          <p:sp>
            <p:nvSpPr>
              <p:cNvPr id="75" name="Graphic 50">
                <a:extLst>
                  <a:ext uri="{FF2B5EF4-FFF2-40B4-BE49-F238E27FC236}">
                    <a16:creationId xmlns:a16="http://schemas.microsoft.com/office/drawing/2014/main" id="{607846D9-17BE-4CE2-9453-D9A208B561E6}"/>
                  </a:ext>
                </a:extLst>
              </p:cNvPr>
              <p:cNvSpPr/>
              <p:nvPr/>
            </p:nvSpPr>
            <p:spPr>
              <a:xfrm>
                <a:off x="7966036" y="3891812"/>
                <a:ext cx="571500" cy="571500"/>
              </a:xfrm>
              <a:custGeom>
                <a:avLst/>
                <a:gdLst>
                  <a:gd name="connsiteX0" fmla="*/ 0 w 571500"/>
                  <a:gd name="connsiteY0" fmla="*/ 0 h 571500"/>
                  <a:gd name="connsiteX1" fmla="*/ 571500 w 571500"/>
                  <a:gd name="connsiteY1" fmla="*/ 0 h 571500"/>
                  <a:gd name="connsiteX2" fmla="*/ 571500 w 571500"/>
                  <a:gd name="connsiteY2" fmla="*/ 571500 h 571500"/>
                  <a:gd name="connsiteX3" fmla="*/ 0 w 571500"/>
                  <a:gd name="connsiteY3" fmla="*/ 571500 h 571500"/>
                </a:gdLst>
                <a:ahLst/>
                <a:cxnLst>
                  <a:cxn ang="0">
                    <a:pos x="connsiteX0" y="connsiteY0"/>
                  </a:cxn>
                  <a:cxn ang="0">
                    <a:pos x="connsiteX1" y="connsiteY1"/>
                  </a:cxn>
                  <a:cxn ang="0">
                    <a:pos x="connsiteX2" y="connsiteY2"/>
                  </a:cxn>
                  <a:cxn ang="0">
                    <a:pos x="connsiteX3" y="connsiteY3"/>
                  </a:cxn>
                </a:cxnLst>
                <a:rect l="l" t="t" r="r" b="b"/>
                <a:pathLst>
                  <a:path w="571500" h="571500">
                    <a:moveTo>
                      <a:pt x="0" y="0"/>
                    </a:moveTo>
                    <a:lnTo>
                      <a:pt x="571500" y="0"/>
                    </a:lnTo>
                    <a:lnTo>
                      <a:pt x="571500" y="571500"/>
                    </a:lnTo>
                    <a:lnTo>
                      <a:pt x="0" y="571500"/>
                    </a:lnTo>
                    <a:close/>
                  </a:path>
                </a:pathLst>
              </a:custGeom>
              <a:solidFill>
                <a:srgbClr val="EAEAEA"/>
              </a:solidFill>
              <a:ln w="9525" cap="flat">
                <a:noFill/>
                <a:prstDash val="solid"/>
                <a:miter/>
              </a:ln>
            </p:spPr>
            <p:txBody>
              <a:bodyPr rtlCol="0" anchor="ctr"/>
              <a:lstStyle/>
              <a:p>
                <a:pPr defTabSz="914554"/>
                <a:endParaRPr lang="en-US" sz="1800">
                  <a:solidFill>
                    <a:srgbClr val="000000"/>
                  </a:solidFill>
                  <a:latin typeface="Segoe UI"/>
                </a:endParaRPr>
              </a:p>
            </p:txBody>
          </p:sp>
        </p:grpSp>
      </p:grpSp>
      <p:grpSp>
        <p:nvGrpSpPr>
          <p:cNvPr id="76" name="Group 75">
            <a:extLst>
              <a:ext uri="{FF2B5EF4-FFF2-40B4-BE49-F238E27FC236}">
                <a16:creationId xmlns:a16="http://schemas.microsoft.com/office/drawing/2014/main" id="{E80E3A76-B40C-4129-9012-4BC36A07C5F2}"/>
              </a:ext>
              <a:ext uri="{C183D7F6-B498-43B3-948B-1728B52AA6E4}">
                <adec:decorative xmlns:adec="http://schemas.microsoft.com/office/drawing/2017/decorative" val="1"/>
              </a:ext>
            </a:extLst>
          </p:cNvPr>
          <p:cNvGrpSpPr/>
          <p:nvPr/>
        </p:nvGrpSpPr>
        <p:grpSpPr>
          <a:xfrm>
            <a:off x="8308212" y="3640304"/>
            <a:ext cx="476075" cy="567612"/>
            <a:chOff x="10031497" y="3869019"/>
            <a:chExt cx="476081" cy="567620"/>
          </a:xfrm>
        </p:grpSpPr>
        <p:sp>
          <p:nvSpPr>
            <p:cNvPr id="77" name="Graphic 154" descr="Shield with solid fill">
              <a:extLst>
                <a:ext uri="{FF2B5EF4-FFF2-40B4-BE49-F238E27FC236}">
                  <a16:creationId xmlns:a16="http://schemas.microsoft.com/office/drawing/2014/main" id="{0B5F3E79-EDE2-4C4D-86E5-9924789B1044}"/>
                </a:ext>
              </a:extLst>
            </p:cNvPr>
            <p:cNvSpPr/>
            <p:nvPr/>
          </p:nvSpPr>
          <p:spPr>
            <a:xfrm>
              <a:off x="10031497" y="3869019"/>
              <a:ext cx="476081" cy="567620"/>
            </a:xfrm>
            <a:custGeom>
              <a:avLst/>
              <a:gdLst>
                <a:gd name="connsiteX0" fmla="*/ 257932 w 476081"/>
                <a:gd name="connsiteY0" fmla="*/ 9110 h 567620"/>
                <a:gd name="connsiteX1" fmla="*/ 451849 w 476081"/>
                <a:gd name="connsiteY1" fmla="*/ 104036 h 567620"/>
                <a:gd name="connsiteX2" fmla="*/ 476081 w 476081"/>
                <a:gd name="connsiteY2" fmla="*/ 130840 h 567620"/>
                <a:gd name="connsiteX3" fmla="*/ 476081 w 476081"/>
                <a:gd name="connsiteY3" fmla="*/ 198492 h 567620"/>
                <a:gd name="connsiteX4" fmla="*/ 252684 w 476081"/>
                <a:gd name="connsiteY4" fmla="*/ 563326 h 567620"/>
                <a:gd name="connsiteX5" fmla="*/ 223398 w 476081"/>
                <a:gd name="connsiteY5" fmla="*/ 563326 h 567620"/>
                <a:gd name="connsiteX6" fmla="*/ 1 w 476081"/>
                <a:gd name="connsiteY6" fmla="*/ 198492 h 567620"/>
                <a:gd name="connsiteX7" fmla="*/ 1 w 476081"/>
                <a:gd name="connsiteY7" fmla="*/ 130840 h 567620"/>
                <a:gd name="connsiteX8" fmla="*/ 24233 w 476081"/>
                <a:gd name="connsiteY8" fmla="*/ 104036 h 567620"/>
                <a:gd name="connsiteX9" fmla="*/ 218150 w 476081"/>
                <a:gd name="connsiteY9" fmla="*/ 9110 h 567620"/>
                <a:gd name="connsiteX10" fmla="*/ 255203 w 476081"/>
                <a:gd name="connsiteY10" fmla="*/ 6381 h 567620"/>
                <a:gd name="connsiteX11" fmla="*/ 257932 w 476081"/>
                <a:gd name="connsiteY11" fmla="*/ 9110 h 56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6081" h="567620">
                  <a:moveTo>
                    <a:pt x="257932" y="9110"/>
                  </a:moveTo>
                  <a:cubicBezTo>
                    <a:pt x="308212" y="64174"/>
                    <a:pt x="377519" y="98100"/>
                    <a:pt x="451849" y="104036"/>
                  </a:cubicBezTo>
                  <a:cubicBezTo>
                    <a:pt x="465657" y="105330"/>
                    <a:pt x="476181" y="116971"/>
                    <a:pt x="476081" y="130840"/>
                  </a:cubicBezTo>
                  <a:lnTo>
                    <a:pt x="476081" y="198492"/>
                  </a:lnTo>
                  <a:cubicBezTo>
                    <a:pt x="476081" y="345549"/>
                    <a:pt x="382550" y="480082"/>
                    <a:pt x="252684" y="563326"/>
                  </a:cubicBezTo>
                  <a:cubicBezTo>
                    <a:pt x="243761" y="569051"/>
                    <a:pt x="232321" y="569051"/>
                    <a:pt x="223398" y="563326"/>
                  </a:cubicBezTo>
                  <a:cubicBezTo>
                    <a:pt x="93532" y="480082"/>
                    <a:pt x="1" y="345549"/>
                    <a:pt x="1" y="198492"/>
                  </a:cubicBezTo>
                  <a:lnTo>
                    <a:pt x="1" y="130840"/>
                  </a:lnTo>
                  <a:cubicBezTo>
                    <a:pt x="-99" y="116971"/>
                    <a:pt x="10425" y="105330"/>
                    <a:pt x="24233" y="104036"/>
                  </a:cubicBezTo>
                  <a:cubicBezTo>
                    <a:pt x="98563" y="98100"/>
                    <a:pt x="167870" y="64174"/>
                    <a:pt x="218150" y="9110"/>
                  </a:cubicBezTo>
                  <a:cubicBezTo>
                    <a:pt x="227628" y="-1876"/>
                    <a:pt x="244218" y="-3098"/>
                    <a:pt x="255203" y="6381"/>
                  </a:cubicBezTo>
                  <a:cubicBezTo>
                    <a:pt x="256178" y="7222"/>
                    <a:pt x="257091" y="8135"/>
                    <a:pt x="257932" y="9110"/>
                  </a:cubicBezTo>
                  <a:close/>
                </a:path>
              </a:pathLst>
            </a:custGeom>
            <a:solidFill>
              <a:schemeClr val="tx2"/>
            </a:solidFill>
            <a:ln w="6945" cap="flat">
              <a:noFill/>
              <a:prstDash val="solid"/>
              <a:miter/>
            </a:ln>
          </p:spPr>
          <p:txBody>
            <a:bodyPr rtlCol="0" anchor="ctr"/>
            <a:lstStyle/>
            <a:p>
              <a:pPr defTabSz="914554"/>
              <a:endParaRPr lang="en-US" sz="1800">
                <a:solidFill>
                  <a:srgbClr val="000000"/>
                </a:solidFill>
                <a:latin typeface="Segoe UI"/>
              </a:endParaRPr>
            </a:p>
          </p:txBody>
        </p:sp>
        <p:grpSp>
          <p:nvGrpSpPr>
            <p:cNvPr id="78" name="Group 77">
              <a:extLst>
                <a:ext uri="{FF2B5EF4-FFF2-40B4-BE49-F238E27FC236}">
                  <a16:creationId xmlns:a16="http://schemas.microsoft.com/office/drawing/2014/main" id="{77DB75F8-D31D-4701-AD22-EA0CBB1EFEF2}"/>
                </a:ext>
              </a:extLst>
            </p:cNvPr>
            <p:cNvGrpSpPr/>
            <p:nvPr/>
          </p:nvGrpSpPr>
          <p:grpSpPr>
            <a:xfrm>
              <a:off x="10165775" y="4008464"/>
              <a:ext cx="207525" cy="288731"/>
              <a:chOff x="9599612" y="6361252"/>
              <a:chExt cx="360401" cy="501429"/>
            </a:xfrm>
          </p:grpSpPr>
          <p:sp>
            <p:nvSpPr>
              <p:cNvPr id="79" name="Graphic 156">
                <a:extLst>
                  <a:ext uri="{FF2B5EF4-FFF2-40B4-BE49-F238E27FC236}">
                    <a16:creationId xmlns:a16="http://schemas.microsoft.com/office/drawing/2014/main" id="{66981522-B8AF-4EFF-8F95-2AA017BF7095}"/>
                  </a:ext>
                </a:extLst>
              </p:cNvPr>
              <p:cNvSpPr/>
              <p:nvPr/>
            </p:nvSpPr>
            <p:spPr>
              <a:xfrm>
                <a:off x="9599612" y="6361252"/>
                <a:ext cx="360401" cy="360402"/>
              </a:xfrm>
              <a:custGeom>
                <a:avLst/>
                <a:gdLst>
                  <a:gd name="connsiteX0" fmla="*/ 180183 w 360401"/>
                  <a:gd name="connsiteY0" fmla="*/ 0 h 360402"/>
                  <a:gd name="connsiteX1" fmla="*/ 360384 w 360401"/>
                  <a:gd name="connsiteY1" fmla="*/ 180201 h 360402"/>
                  <a:gd name="connsiteX2" fmla="*/ 180183 w 360401"/>
                  <a:gd name="connsiteY2" fmla="*/ 360402 h 360402"/>
                  <a:gd name="connsiteX3" fmla="*/ -18 w 360401"/>
                  <a:gd name="connsiteY3" fmla="*/ 180201 h 360402"/>
                  <a:gd name="connsiteX4" fmla="*/ 180183 w 360401"/>
                  <a:gd name="connsiteY4" fmla="*/ 0 h 360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401" h="360402">
                    <a:moveTo>
                      <a:pt x="180183" y="0"/>
                    </a:moveTo>
                    <a:cubicBezTo>
                      <a:pt x="279705" y="0"/>
                      <a:pt x="360384" y="80679"/>
                      <a:pt x="360384" y="180201"/>
                    </a:cubicBezTo>
                    <a:cubicBezTo>
                      <a:pt x="360384" y="279723"/>
                      <a:pt x="279705" y="360402"/>
                      <a:pt x="180183" y="360402"/>
                    </a:cubicBezTo>
                    <a:cubicBezTo>
                      <a:pt x="80661" y="360402"/>
                      <a:pt x="-18" y="279723"/>
                      <a:pt x="-18" y="180201"/>
                    </a:cubicBezTo>
                    <a:cubicBezTo>
                      <a:pt x="-18" y="80679"/>
                      <a:pt x="80661" y="0"/>
                      <a:pt x="180183" y="0"/>
                    </a:cubicBezTo>
                  </a:path>
                </a:pathLst>
              </a:custGeom>
              <a:solidFill>
                <a:schemeClr val="accent5"/>
              </a:solidFill>
              <a:ln w="3831" cap="flat">
                <a:noFill/>
                <a:prstDash val="solid"/>
                <a:miter/>
              </a:ln>
            </p:spPr>
            <p:txBody>
              <a:bodyPr rtlCol="0" anchor="ctr"/>
              <a:lstStyle/>
              <a:p>
                <a:pPr defTabSz="914554"/>
                <a:endParaRPr lang="en-US" sz="1800">
                  <a:solidFill>
                    <a:srgbClr val="000000"/>
                  </a:solidFill>
                  <a:latin typeface="Segoe UI"/>
                </a:endParaRPr>
              </a:p>
            </p:txBody>
          </p:sp>
          <p:sp>
            <p:nvSpPr>
              <p:cNvPr id="80" name="Graphic 156">
                <a:extLst>
                  <a:ext uri="{FF2B5EF4-FFF2-40B4-BE49-F238E27FC236}">
                    <a16:creationId xmlns:a16="http://schemas.microsoft.com/office/drawing/2014/main" id="{BF574270-61AE-46DE-9567-E91DAFB20F7C}"/>
                  </a:ext>
                </a:extLst>
              </p:cNvPr>
              <p:cNvSpPr/>
              <p:nvPr/>
            </p:nvSpPr>
            <p:spPr>
              <a:xfrm>
                <a:off x="9701465" y="6815673"/>
                <a:ext cx="156696" cy="47008"/>
              </a:xfrm>
              <a:custGeom>
                <a:avLst/>
                <a:gdLst>
                  <a:gd name="connsiteX0" fmla="*/ 133192 w 156696"/>
                  <a:gd name="connsiteY0" fmla="*/ 0 h 47008"/>
                  <a:gd name="connsiteX1" fmla="*/ 156697 w 156696"/>
                  <a:gd name="connsiteY1" fmla="*/ 0 h 47008"/>
                  <a:gd name="connsiteX2" fmla="*/ 156697 w 156696"/>
                  <a:gd name="connsiteY2" fmla="*/ 47009 h 47008"/>
                  <a:gd name="connsiteX3" fmla="*/ 133192 w 156696"/>
                  <a:gd name="connsiteY3" fmla="*/ 47009 h 47008"/>
                  <a:gd name="connsiteX4" fmla="*/ 23504 w 156696"/>
                  <a:gd name="connsiteY4" fmla="*/ 47009 h 47008"/>
                  <a:gd name="connsiteX5" fmla="*/ 0 w 156696"/>
                  <a:gd name="connsiteY5" fmla="*/ 47009 h 47008"/>
                  <a:gd name="connsiteX6" fmla="*/ 0 w 156696"/>
                  <a:gd name="connsiteY6" fmla="*/ 0 h 47008"/>
                  <a:gd name="connsiteX7" fmla="*/ 23504 w 156696"/>
                  <a:gd name="connsiteY7" fmla="*/ 0 h 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696" h="47008">
                    <a:moveTo>
                      <a:pt x="133192" y="0"/>
                    </a:moveTo>
                    <a:cubicBezTo>
                      <a:pt x="146173" y="0"/>
                      <a:pt x="156697" y="0"/>
                      <a:pt x="156697" y="0"/>
                    </a:cubicBezTo>
                    <a:lnTo>
                      <a:pt x="156697" y="47009"/>
                    </a:lnTo>
                    <a:cubicBezTo>
                      <a:pt x="156697" y="47009"/>
                      <a:pt x="146173" y="47009"/>
                      <a:pt x="133192" y="47009"/>
                    </a:cubicBezTo>
                    <a:lnTo>
                      <a:pt x="23504" y="47009"/>
                    </a:lnTo>
                    <a:cubicBezTo>
                      <a:pt x="10523" y="47009"/>
                      <a:pt x="0" y="47009"/>
                      <a:pt x="0" y="47009"/>
                    </a:cubicBezTo>
                    <a:lnTo>
                      <a:pt x="0" y="0"/>
                    </a:lnTo>
                    <a:cubicBezTo>
                      <a:pt x="0" y="0"/>
                      <a:pt x="10523" y="0"/>
                      <a:pt x="23504" y="0"/>
                    </a:cubicBezTo>
                    <a:close/>
                  </a:path>
                </a:pathLst>
              </a:custGeom>
              <a:solidFill>
                <a:schemeClr val="accent5"/>
              </a:solidFill>
              <a:ln w="3831" cap="flat">
                <a:noFill/>
                <a:prstDash val="solid"/>
                <a:miter/>
              </a:ln>
            </p:spPr>
            <p:txBody>
              <a:bodyPr rtlCol="0" anchor="ctr"/>
              <a:lstStyle/>
              <a:p>
                <a:pPr defTabSz="914554"/>
                <a:endParaRPr lang="en-US" sz="1800">
                  <a:solidFill>
                    <a:srgbClr val="000000"/>
                  </a:solidFill>
                  <a:latin typeface="Segoe UI"/>
                </a:endParaRPr>
              </a:p>
            </p:txBody>
          </p:sp>
          <p:sp>
            <p:nvSpPr>
              <p:cNvPr id="81" name="Graphic 156">
                <a:extLst>
                  <a:ext uri="{FF2B5EF4-FFF2-40B4-BE49-F238E27FC236}">
                    <a16:creationId xmlns:a16="http://schemas.microsoft.com/office/drawing/2014/main" id="{B1DB2397-2C29-4A34-AF71-75157FD96853}"/>
                  </a:ext>
                </a:extLst>
              </p:cNvPr>
              <p:cNvSpPr/>
              <p:nvPr/>
            </p:nvSpPr>
            <p:spPr>
              <a:xfrm>
                <a:off x="9701465" y="6752994"/>
                <a:ext cx="156696" cy="47008"/>
              </a:xfrm>
              <a:custGeom>
                <a:avLst/>
                <a:gdLst>
                  <a:gd name="connsiteX0" fmla="*/ 133192 w 156696"/>
                  <a:gd name="connsiteY0" fmla="*/ 0 h 47008"/>
                  <a:gd name="connsiteX1" fmla="*/ 156697 w 156696"/>
                  <a:gd name="connsiteY1" fmla="*/ 0 h 47008"/>
                  <a:gd name="connsiteX2" fmla="*/ 156697 w 156696"/>
                  <a:gd name="connsiteY2" fmla="*/ 47009 h 47008"/>
                  <a:gd name="connsiteX3" fmla="*/ 133192 w 156696"/>
                  <a:gd name="connsiteY3" fmla="*/ 47009 h 47008"/>
                  <a:gd name="connsiteX4" fmla="*/ 23504 w 156696"/>
                  <a:gd name="connsiteY4" fmla="*/ 47009 h 47008"/>
                  <a:gd name="connsiteX5" fmla="*/ 0 w 156696"/>
                  <a:gd name="connsiteY5" fmla="*/ 47009 h 47008"/>
                  <a:gd name="connsiteX6" fmla="*/ 0 w 156696"/>
                  <a:gd name="connsiteY6" fmla="*/ 0 h 47008"/>
                  <a:gd name="connsiteX7" fmla="*/ 23504 w 156696"/>
                  <a:gd name="connsiteY7" fmla="*/ 0 h 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696" h="47008">
                    <a:moveTo>
                      <a:pt x="133192" y="0"/>
                    </a:moveTo>
                    <a:cubicBezTo>
                      <a:pt x="146173" y="0"/>
                      <a:pt x="156697" y="0"/>
                      <a:pt x="156697" y="0"/>
                    </a:cubicBezTo>
                    <a:lnTo>
                      <a:pt x="156697" y="47009"/>
                    </a:lnTo>
                    <a:cubicBezTo>
                      <a:pt x="156697" y="47009"/>
                      <a:pt x="146173" y="47009"/>
                      <a:pt x="133192" y="47009"/>
                    </a:cubicBezTo>
                    <a:lnTo>
                      <a:pt x="23504" y="47009"/>
                    </a:lnTo>
                    <a:cubicBezTo>
                      <a:pt x="10523" y="47009"/>
                      <a:pt x="0" y="47009"/>
                      <a:pt x="0" y="47009"/>
                    </a:cubicBezTo>
                    <a:lnTo>
                      <a:pt x="0" y="0"/>
                    </a:lnTo>
                    <a:cubicBezTo>
                      <a:pt x="0" y="0"/>
                      <a:pt x="10523" y="0"/>
                      <a:pt x="23504" y="0"/>
                    </a:cubicBezTo>
                    <a:close/>
                  </a:path>
                </a:pathLst>
              </a:custGeom>
              <a:solidFill>
                <a:schemeClr val="accent5"/>
              </a:solidFill>
              <a:ln w="3831" cap="flat">
                <a:noFill/>
                <a:prstDash val="solid"/>
                <a:miter/>
              </a:ln>
            </p:spPr>
            <p:txBody>
              <a:bodyPr rtlCol="0" anchor="ctr"/>
              <a:lstStyle/>
              <a:p>
                <a:pPr defTabSz="914554"/>
                <a:endParaRPr lang="en-US" sz="1800">
                  <a:solidFill>
                    <a:srgbClr val="000000"/>
                  </a:solidFill>
                  <a:latin typeface="Segoe UI"/>
                </a:endParaRPr>
              </a:p>
            </p:txBody>
          </p:sp>
          <p:sp>
            <p:nvSpPr>
              <p:cNvPr id="82" name="Graphic 156">
                <a:extLst>
                  <a:ext uri="{FF2B5EF4-FFF2-40B4-BE49-F238E27FC236}">
                    <a16:creationId xmlns:a16="http://schemas.microsoft.com/office/drawing/2014/main" id="{D7428A0A-7DC2-4233-8C3E-D1DD2B7DF76E}"/>
                  </a:ext>
                </a:extLst>
              </p:cNvPr>
              <p:cNvSpPr/>
              <p:nvPr/>
            </p:nvSpPr>
            <p:spPr>
              <a:xfrm>
                <a:off x="9701465" y="6674646"/>
                <a:ext cx="156696" cy="62678"/>
              </a:xfrm>
              <a:custGeom>
                <a:avLst/>
                <a:gdLst>
                  <a:gd name="connsiteX0" fmla="*/ 125357 w 156696"/>
                  <a:gd name="connsiteY0" fmla="*/ 0 h 62678"/>
                  <a:gd name="connsiteX1" fmla="*/ 156697 w 156696"/>
                  <a:gd name="connsiteY1" fmla="*/ 0 h 62678"/>
                  <a:gd name="connsiteX2" fmla="*/ 156697 w 156696"/>
                  <a:gd name="connsiteY2" fmla="*/ 62679 h 62678"/>
                  <a:gd name="connsiteX3" fmla="*/ 125357 w 156696"/>
                  <a:gd name="connsiteY3" fmla="*/ 62679 h 62678"/>
                  <a:gd name="connsiteX4" fmla="*/ 31339 w 156696"/>
                  <a:gd name="connsiteY4" fmla="*/ 62679 h 62678"/>
                  <a:gd name="connsiteX5" fmla="*/ 0 w 156696"/>
                  <a:gd name="connsiteY5" fmla="*/ 62679 h 62678"/>
                  <a:gd name="connsiteX6" fmla="*/ 0 w 156696"/>
                  <a:gd name="connsiteY6" fmla="*/ 0 h 62678"/>
                  <a:gd name="connsiteX7" fmla="*/ 31339 w 156696"/>
                  <a:gd name="connsiteY7" fmla="*/ 0 h 6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696" h="62678">
                    <a:moveTo>
                      <a:pt x="125357" y="0"/>
                    </a:moveTo>
                    <a:cubicBezTo>
                      <a:pt x="142665" y="0"/>
                      <a:pt x="156697" y="0"/>
                      <a:pt x="156697" y="0"/>
                    </a:cubicBezTo>
                    <a:lnTo>
                      <a:pt x="156697" y="62679"/>
                    </a:lnTo>
                    <a:cubicBezTo>
                      <a:pt x="156697" y="62679"/>
                      <a:pt x="142665" y="62679"/>
                      <a:pt x="125357" y="62679"/>
                    </a:cubicBezTo>
                    <a:lnTo>
                      <a:pt x="31339" y="62679"/>
                    </a:lnTo>
                    <a:cubicBezTo>
                      <a:pt x="14031" y="62679"/>
                      <a:pt x="0" y="62679"/>
                      <a:pt x="0" y="62679"/>
                    </a:cubicBezTo>
                    <a:lnTo>
                      <a:pt x="0" y="0"/>
                    </a:lnTo>
                    <a:cubicBezTo>
                      <a:pt x="0" y="0"/>
                      <a:pt x="14031" y="0"/>
                      <a:pt x="31339" y="0"/>
                    </a:cubicBezTo>
                    <a:close/>
                  </a:path>
                </a:pathLst>
              </a:custGeom>
              <a:solidFill>
                <a:schemeClr val="accent5"/>
              </a:solidFill>
              <a:ln w="3831" cap="flat">
                <a:noFill/>
                <a:prstDash val="solid"/>
                <a:miter/>
              </a:ln>
            </p:spPr>
            <p:txBody>
              <a:bodyPr rtlCol="0" anchor="ctr"/>
              <a:lstStyle/>
              <a:p>
                <a:pPr defTabSz="914554"/>
                <a:endParaRPr lang="en-US" sz="1800">
                  <a:solidFill>
                    <a:srgbClr val="000000"/>
                  </a:solidFill>
                  <a:latin typeface="Segoe UI"/>
                </a:endParaRPr>
              </a:p>
            </p:txBody>
          </p:sp>
        </p:grpSp>
      </p:grpSp>
      <p:sp>
        <p:nvSpPr>
          <p:cNvPr id="87" name="Right Bracket 86">
            <a:extLst>
              <a:ext uri="{FF2B5EF4-FFF2-40B4-BE49-F238E27FC236}">
                <a16:creationId xmlns:a16="http://schemas.microsoft.com/office/drawing/2014/main" id="{2F2CE8F4-1444-4DD8-A0B6-277CEC7EA413}"/>
              </a:ext>
              <a:ext uri="{C183D7F6-B498-43B3-948B-1728B52AA6E4}">
                <adec:decorative xmlns:adec="http://schemas.microsoft.com/office/drawing/2017/decorative" val="1"/>
              </a:ext>
            </a:extLst>
          </p:cNvPr>
          <p:cNvSpPr/>
          <p:nvPr/>
        </p:nvSpPr>
        <p:spPr>
          <a:xfrm>
            <a:off x="9593528" y="1584285"/>
            <a:ext cx="112478" cy="1510071"/>
          </a:xfrm>
          <a:prstGeom prst="rightBracket">
            <a:avLst>
              <a:gd name="adj" fmla="val 0"/>
            </a:avLst>
          </a:prstGeom>
          <a:ln w="3175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554">
              <a:defRPr/>
            </a:pPr>
            <a:endParaRPr lang="en-US">
              <a:solidFill>
                <a:srgbClr val="000000"/>
              </a:solidFill>
              <a:latin typeface="Segoe UI"/>
            </a:endParaRPr>
          </a:p>
        </p:txBody>
      </p:sp>
      <p:sp>
        <p:nvSpPr>
          <p:cNvPr id="90" name="TextBox 89">
            <a:extLst>
              <a:ext uri="{FF2B5EF4-FFF2-40B4-BE49-F238E27FC236}">
                <a16:creationId xmlns:a16="http://schemas.microsoft.com/office/drawing/2014/main" id="{CE2E20DB-6CAA-43D9-9E2F-0D4F66A27DC1}"/>
              </a:ext>
            </a:extLst>
          </p:cNvPr>
          <p:cNvSpPr txBox="1"/>
          <p:nvPr/>
        </p:nvSpPr>
        <p:spPr>
          <a:xfrm>
            <a:off x="9779886" y="1681198"/>
            <a:ext cx="2115541" cy="1555939"/>
          </a:xfrm>
          <a:prstGeom prst="rect">
            <a:avLst/>
          </a:prstGeom>
          <a:noFill/>
          <a:ln>
            <a:noFill/>
          </a:ln>
        </p:spPr>
        <p:txBody>
          <a:bodyPr wrap="square" lIns="0" tIns="0" rIns="0" bIns="0" rtlCol="0">
            <a:spAutoFit/>
          </a:bodyPr>
          <a:lstStyle/>
          <a:p>
            <a:pPr defTabSz="914565">
              <a:spcAft>
                <a:spcPts val="588"/>
              </a:spcAft>
              <a:defRPr/>
            </a:pPr>
            <a:r>
              <a:rPr lang="en-US" dirty="0">
                <a:solidFill>
                  <a:srgbClr val="0078D3"/>
                </a:solidFill>
                <a:latin typeface="Segoe UI Semibold"/>
              </a:rPr>
              <a:t>Business alignment</a:t>
            </a:r>
          </a:p>
          <a:p>
            <a:pPr defTabSz="914565">
              <a:spcAft>
                <a:spcPts val="588"/>
              </a:spcAft>
              <a:defRPr/>
            </a:pPr>
            <a:r>
              <a:rPr lang="en-US" sz="1569" dirty="0">
                <a:gradFill>
                  <a:gsLst>
                    <a:gs pos="2917">
                      <a:srgbClr val="353535"/>
                    </a:gs>
                    <a:gs pos="30000">
                      <a:srgbClr val="353535"/>
                    </a:gs>
                  </a:gsLst>
                  <a:lin ang="5400000" scaled="0"/>
                </a:gradFill>
                <a:latin typeface="Segoe UI"/>
              </a:rPr>
              <a:t>Establish cross-org processes to scale cloud security throughout your business</a:t>
            </a:r>
          </a:p>
        </p:txBody>
      </p:sp>
      <p:sp>
        <p:nvSpPr>
          <p:cNvPr id="89" name="TextBox 88">
            <a:extLst>
              <a:ext uri="{FF2B5EF4-FFF2-40B4-BE49-F238E27FC236}">
                <a16:creationId xmlns:a16="http://schemas.microsoft.com/office/drawing/2014/main" id="{5425F87F-5466-441E-BD10-CE9D83CB959F}"/>
              </a:ext>
            </a:extLst>
          </p:cNvPr>
          <p:cNvSpPr txBox="1"/>
          <p:nvPr/>
        </p:nvSpPr>
        <p:spPr>
          <a:xfrm>
            <a:off x="9779886" y="3640304"/>
            <a:ext cx="2115540" cy="1312677"/>
          </a:xfrm>
          <a:prstGeom prst="rect">
            <a:avLst/>
          </a:prstGeom>
          <a:noFill/>
          <a:ln>
            <a:noFill/>
          </a:ln>
        </p:spPr>
        <p:txBody>
          <a:bodyPr wrap="square" lIns="0" tIns="0" rIns="0" bIns="0" rtlCol="0">
            <a:spAutoFit/>
          </a:bodyPr>
          <a:lstStyle/>
          <a:p>
            <a:pPr defTabSz="914565">
              <a:spcAft>
                <a:spcPts val="588"/>
              </a:spcAft>
              <a:defRPr/>
            </a:pPr>
            <a:r>
              <a:rPr lang="en-US" dirty="0">
                <a:solidFill>
                  <a:srgbClr val="0078D3"/>
                </a:solidFill>
                <a:latin typeface="Segoe UI Semibold"/>
              </a:rPr>
              <a:t>Security disciplines</a:t>
            </a:r>
          </a:p>
          <a:p>
            <a:pPr defTabSz="914565">
              <a:spcAft>
                <a:spcPts val="588"/>
              </a:spcAft>
              <a:defRPr/>
            </a:pPr>
            <a:r>
              <a:rPr lang="en-US" sz="1569" dirty="0">
                <a:gradFill>
                  <a:gsLst>
                    <a:gs pos="2917">
                      <a:srgbClr val="353535"/>
                    </a:gs>
                    <a:gs pos="30000">
                      <a:srgbClr val="353535"/>
                    </a:gs>
                  </a:gsLst>
                  <a:lin ang="5400000" scaled="0"/>
                </a:gradFill>
                <a:latin typeface="Segoe UI"/>
              </a:rPr>
              <a:t>Implement proven security processes </a:t>
            </a:r>
            <a:br>
              <a:rPr lang="en-US" sz="1569" dirty="0">
                <a:gradFill>
                  <a:gsLst>
                    <a:gs pos="2917">
                      <a:srgbClr val="353535"/>
                    </a:gs>
                    <a:gs pos="30000">
                      <a:srgbClr val="353535"/>
                    </a:gs>
                  </a:gsLst>
                  <a:lin ang="5400000" scaled="0"/>
                </a:gradFill>
                <a:latin typeface="Segoe UI"/>
              </a:rPr>
            </a:br>
            <a:r>
              <a:rPr lang="en-US" sz="1569" dirty="0">
                <a:gradFill>
                  <a:gsLst>
                    <a:gs pos="2917">
                      <a:srgbClr val="353535"/>
                    </a:gs>
                    <a:gs pos="30000">
                      <a:srgbClr val="353535"/>
                    </a:gs>
                  </a:gsLst>
                  <a:lin ang="5400000" scaled="0"/>
                </a:gradFill>
                <a:latin typeface="Segoe UI"/>
              </a:rPr>
              <a:t>built on modern, cloud-based security tools</a:t>
            </a:r>
          </a:p>
        </p:txBody>
      </p:sp>
      <p:sp>
        <p:nvSpPr>
          <p:cNvPr id="88" name="TextBox 87">
            <a:extLst>
              <a:ext uri="{FF2B5EF4-FFF2-40B4-BE49-F238E27FC236}">
                <a16:creationId xmlns:a16="http://schemas.microsoft.com/office/drawing/2014/main" id="{288EBDE6-D81A-4088-B2FA-EB4E2C7964F0}"/>
              </a:ext>
            </a:extLst>
          </p:cNvPr>
          <p:cNvSpPr txBox="1"/>
          <p:nvPr/>
        </p:nvSpPr>
        <p:spPr>
          <a:xfrm>
            <a:off x="404199" y="5698192"/>
            <a:ext cx="10018070" cy="754412"/>
          </a:xfrm>
          <a:prstGeom prst="rect">
            <a:avLst/>
          </a:prstGeom>
          <a:noFill/>
          <a:ln>
            <a:noFill/>
          </a:ln>
        </p:spPr>
        <p:txBody>
          <a:bodyPr wrap="square" lIns="0" tIns="0" rIns="0" bIns="0" rtlCol="0">
            <a:spAutoFit/>
          </a:bodyPr>
          <a:lstStyle/>
          <a:p>
            <a:pPr defTabSz="914565">
              <a:lnSpc>
                <a:spcPct val="90000"/>
              </a:lnSpc>
              <a:spcAft>
                <a:spcPts val="588"/>
              </a:spcAft>
              <a:defRPr/>
            </a:pPr>
            <a:r>
              <a:rPr lang="en-US" dirty="0">
                <a:solidFill>
                  <a:srgbClr val="0078D3"/>
                </a:solidFill>
                <a:latin typeface="Segoe UI Semibold"/>
              </a:rPr>
              <a:t>Cloud security team</a:t>
            </a:r>
          </a:p>
          <a:p>
            <a:pPr defTabSz="914565">
              <a:lnSpc>
                <a:spcPct val="90000"/>
              </a:lnSpc>
              <a:spcAft>
                <a:spcPts val="588"/>
              </a:spcAft>
              <a:defRPr/>
            </a:pPr>
            <a:r>
              <a:rPr lang="en-US" sz="1569" dirty="0">
                <a:gradFill>
                  <a:gsLst>
                    <a:gs pos="2917">
                      <a:srgbClr val="353535"/>
                    </a:gs>
                    <a:gs pos="30000">
                      <a:srgbClr val="353535"/>
                    </a:gs>
                  </a:gsLst>
                  <a:lin ang="5400000" scaled="0"/>
                </a:gradFill>
                <a:latin typeface="Segoe UI"/>
              </a:rPr>
              <a:t>Establish team with expertise and experience for security and cloud. Often a cross-functional security team(s) that includes members of security team, cloud center of excellence (</a:t>
            </a:r>
            <a:r>
              <a:rPr lang="en-US" sz="1569" dirty="0" err="1">
                <a:gradFill>
                  <a:gsLst>
                    <a:gs pos="2917">
                      <a:srgbClr val="353535"/>
                    </a:gs>
                    <a:gs pos="30000">
                      <a:srgbClr val="353535"/>
                    </a:gs>
                  </a:gsLst>
                  <a:lin ang="5400000" scaled="0"/>
                </a:gradFill>
                <a:latin typeface="Segoe UI"/>
              </a:rPr>
              <a:t>CCoE</a:t>
            </a:r>
            <a:r>
              <a:rPr lang="en-US" sz="1569" dirty="0">
                <a:gradFill>
                  <a:gsLst>
                    <a:gs pos="2917">
                      <a:srgbClr val="353535"/>
                    </a:gs>
                    <a:gs pos="30000">
                      <a:srgbClr val="353535"/>
                    </a:gs>
                  </a:gsLst>
                  <a:lin ang="5400000" scaled="0"/>
                </a:gradFill>
                <a:latin typeface="Segoe UI"/>
              </a:rPr>
              <a:t>), Cloud operations, IT operations, and others. </a:t>
            </a:r>
          </a:p>
        </p:txBody>
      </p:sp>
      <p:sp>
        <p:nvSpPr>
          <p:cNvPr id="91" name="Right Bracket 90">
            <a:extLst>
              <a:ext uri="{FF2B5EF4-FFF2-40B4-BE49-F238E27FC236}">
                <a16:creationId xmlns:a16="http://schemas.microsoft.com/office/drawing/2014/main" id="{4CF7D2CA-6A93-4678-B11E-BE86A3A8C2A7}"/>
              </a:ext>
              <a:ext uri="{C183D7F6-B498-43B3-948B-1728B52AA6E4}">
                <adec:decorative xmlns:adec="http://schemas.microsoft.com/office/drawing/2017/decorative" val="1"/>
              </a:ext>
            </a:extLst>
          </p:cNvPr>
          <p:cNvSpPr/>
          <p:nvPr/>
        </p:nvSpPr>
        <p:spPr>
          <a:xfrm>
            <a:off x="9593528" y="3234167"/>
            <a:ext cx="116550" cy="2103296"/>
          </a:xfrm>
          <a:prstGeom prst="rightBracket">
            <a:avLst>
              <a:gd name="adj" fmla="val 0"/>
            </a:avLst>
          </a:prstGeom>
          <a:ln w="3175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554">
              <a:defRPr/>
            </a:pPr>
            <a:endParaRPr lang="en-US">
              <a:solidFill>
                <a:srgbClr val="000000"/>
              </a:solidFill>
              <a:latin typeface="Segoe UI"/>
            </a:endParaRPr>
          </a:p>
        </p:txBody>
      </p:sp>
      <p:sp>
        <p:nvSpPr>
          <p:cNvPr id="92" name="Right Bracket 91">
            <a:extLst>
              <a:ext uri="{FF2B5EF4-FFF2-40B4-BE49-F238E27FC236}">
                <a16:creationId xmlns:a16="http://schemas.microsoft.com/office/drawing/2014/main" id="{7A1A8346-6D73-4869-8EFC-8F5D23B6EB52}"/>
              </a:ext>
              <a:ext uri="{C183D7F6-B498-43B3-948B-1728B52AA6E4}">
                <adec:decorative xmlns:adec="http://schemas.microsoft.com/office/drawing/2017/decorative" val="1"/>
              </a:ext>
            </a:extLst>
          </p:cNvPr>
          <p:cNvSpPr/>
          <p:nvPr/>
        </p:nvSpPr>
        <p:spPr>
          <a:xfrm rot="5400000">
            <a:off x="4930689" y="980952"/>
            <a:ext cx="113266" cy="9137251"/>
          </a:xfrm>
          <a:prstGeom prst="rightBracket">
            <a:avLst>
              <a:gd name="adj" fmla="val 0"/>
            </a:avLst>
          </a:prstGeom>
          <a:ln w="3175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914554">
              <a:defRPr/>
            </a:pPr>
            <a:endParaRPr lang="en-US">
              <a:solidFill>
                <a:srgbClr val="000000"/>
              </a:solidFill>
              <a:latin typeface="Segoe UI"/>
            </a:endParaRPr>
          </a:p>
        </p:txBody>
      </p:sp>
    </p:spTree>
    <p:extLst>
      <p:ext uri="{BB962C8B-B14F-4D97-AF65-F5344CB8AC3E}">
        <p14:creationId xmlns:p14="http://schemas.microsoft.com/office/powerpoint/2010/main" val="1626699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ppt_x</p:attrName>
                                        </p:attrNameLst>
                                      </p:cBhvr>
                                      <p:tavLst>
                                        <p:tav tm="0">
                                          <p:val>
                                            <p:strVal val="#ppt_x-#ppt_w*1.125000"/>
                                          </p:val>
                                        </p:tav>
                                        <p:tav tm="100000">
                                          <p:val>
                                            <p:strVal val="#ppt_x"/>
                                          </p:val>
                                        </p:tav>
                                      </p:tavLst>
                                    </p:anim>
                                    <p:animEffect transition="in" filter="wipe(right)">
                                      <p:cBhvr>
                                        <p:cTn id="8" dur="500"/>
                                        <p:tgtEl>
                                          <p:spTgt spid="87"/>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childTnLst>
                          </p:cTn>
                        </p:par>
                        <p:par>
                          <p:cTn id="12" fill="hold">
                            <p:stCondLst>
                              <p:cond delay="500"/>
                            </p:stCondLst>
                            <p:childTnLst>
                              <p:par>
                                <p:cTn id="13" presetID="12" presetClass="entr" presetSubtype="8" fill="hold" grpId="0" nodeType="after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additive="base">
                                        <p:cTn id="15" dur="500"/>
                                        <p:tgtEl>
                                          <p:spTgt spid="91"/>
                                        </p:tgtEl>
                                        <p:attrNameLst>
                                          <p:attrName>ppt_x</p:attrName>
                                        </p:attrNameLst>
                                      </p:cBhvr>
                                      <p:tavLst>
                                        <p:tav tm="0">
                                          <p:val>
                                            <p:strVal val="#ppt_x-#ppt_w*1.125000"/>
                                          </p:val>
                                        </p:tav>
                                        <p:tav tm="100000">
                                          <p:val>
                                            <p:strVal val="#ppt_x"/>
                                          </p:val>
                                        </p:tav>
                                      </p:tavLst>
                                    </p:anim>
                                    <p:animEffect transition="in" filter="wipe(right)">
                                      <p:cBhvr>
                                        <p:cTn id="16" dur="500"/>
                                        <p:tgtEl>
                                          <p:spTgt spid="9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fade">
                                      <p:cBhvr>
                                        <p:cTn id="19" dur="500"/>
                                        <p:tgtEl>
                                          <p:spTgt spid="89"/>
                                        </p:tgtEl>
                                      </p:cBhvr>
                                    </p:animEffect>
                                  </p:childTnLst>
                                </p:cTn>
                              </p:par>
                            </p:childTnLst>
                          </p:cTn>
                        </p:par>
                        <p:par>
                          <p:cTn id="20" fill="hold">
                            <p:stCondLst>
                              <p:cond delay="1000"/>
                            </p:stCondLst>
                            <p:childTnLst>
                              <p:par>
                                <p:cTn id="21" presetID="12" presetClass="entr" presetSubtype="1" fill="hold" grpId="0" nodeType="afterEffect">
                                  <p:stCondLst>
                                    <p:cond delay="0"/>
                                  </p:stCondLst>
                                  <p:childTnLst>
                                    <p:set>
                                      <p:cBhvr>
                                        <p:cTn id="22" dur="1" fill="hold">
                                          <p:stCondLst>
                                            <p:cond delay="0"/>
                                          </p:stCondLst>
                                        </p:cTn>
                                        <p:tgtEl>
                                          <p:spTgt spid="92"/>
                                        </p:tgtEl>
                                        <p:attrNameLst>
                                          <p:attrName>style.visibility</p:attrName>
                                        </p:attrNameLst>
                                      </p:cBhvr>
                                      <p:to>
                                        <p:strVal val="visible"/>
                                      </p:to>
                                    </p:set>
                                    <p:anim calcmode="lin" valueType="num">
                                      <p:cBhvr additive="base">
                                        <p:cTn id="23" dur="500"/>
                                        <p:tgtEl>
                                          <p:spTgt spid="92"/>
                                        </p:tgtEl>
                                        <p:attrNameLst>
                                          <p:attrName>ppt_y</p:attrName>
                                        </p:attrNameLst>
                                      </p:cBhvr>
                                      <p:tavLst>
                                        <p:tav tm="0">
                                          <p:val>
                                            <p:strVal val="#ppt_y-#ppt_h*1.125000"/>
                                          </p:val>
                                        </p:tav>
                                        <p:tav tm="100000">
                                          <p:val>
                                            <p:strVal val="#ppt_y"/>
                                          </p:val>
                                        </p:tav>
                                      </p:tavLst>
                                    </p:anim>
                                    <p:animEffect transition="in" filter="wipe(down)">
                                      <p:cBhvr>
                                        <p:cTn id="24" dur="500"/>
                                        <p:tgtEl>
                                          <p:spTgt spid="9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8"/>
                                        </p:tgtEl>
                                        <p:attrNameLst>
                                          <p:attrName>style.visibility</p:attrName>
                                        </p:attrNameLst>
                                      </p:cBhvr>
                                      <p:to>
                                        <p:strVal val="visible"/>
                                      </p:to>
                                    </p:set>
                                    <p:animEffect transition="in" filter="fade">
                                      <p:cBhvr>
                                        <p:cTn id="2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90" grpId="0"/>
      <p:bldP spid="89" grpId="0"/>
      <p:bldP spid="88" grpId="0"/>
      <p:bldP spid="91" grpId="0" animBg="1"/>
      <p:bldP spid="92" grpId="0" animBg="1"/>
    </p:bldLst>
  </p:timing>
</p:sld>
</file>

<file path=ppt/theme/theme1.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brand_template_blue_accessible.pptx" id="{F774D412-23CA-4DC2-A47D-10DB1AEE7EFE}" vid="{952AAC9D-4DB4-450B-87D3-2D1B406135CB}"/>
    </a:ext>
  </a:extLst>
</a:theme>
</file>

<file path=ppt/theme/theme2.xml><?xml version="1.0" encoding="utf-8"?>
<a:theme xmlns:a="http://schemas.openxmlformats.org/drawingml/2006/main" name="9-51052_Microsoft_Ready_Template_Light">
  <a:themeElements>
    <a:clrScheme name="Inspire + Ready">
      <a:dk1>
        <a:srgbClr val="000000"/>
      </a:dk1>
      <a:lt1>
        <a:srgbClr val="FFFFFF"/>
      </a:lt1>
      <a:dk2>
        <a:srgbClr val="243A5E"/>
      </a:dk2>
      <a:lt2>
        <a:srgbClr val="E6E6E6"/>
      </a:lt2>
      <a:accent1>
        <a:srgbClr val="0078D4"/>
      </a:accent1>
      <a:accent2>
        <a:srgbClr val="243A5E"/>
      </a:accent2>
      <a:accent3>
        <a:srgbClr val="50E6FF"/>
      </a:accent3>
      <a:accent4>
        <a:srgbClr val="9BF00B"/>
      </a:accent4>
      <a:accent5>
        <a:srgbClr val="8661C5"/>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Ready_Breakout_16x9_Template.potx" id="{BD16E044-32EE-499D-926A-412748656A2A}" vid="{84C2CAB7-A3B3-4228-922A-473CBB91664E}"/>
    </a:ext>
  </a:extLst>
</a:theme>
</file>

<file path=ppt/theme/theme3.xml><?xml version="1.0" encoding="utf-8"?>
<a:theme xmlns:a="http://schemas.openxmlformats.org/drawingml/2006/main" name="Azure Design Template">
  <a:themeElements>
    <a:clrScheme name="Custom 3">
      <a:dk1>
        <a:srgbClr val="000000"/>
      </a:dk1>
      <a:lt1>
        <a:srgbClr val="FFFFFF"/>
      </a:lt1>
      <a:dk2>
        <a:srgbClr val="0078D3"/>
      </a:dk2>
      <a:lt2>
        <a:srgbClr val="FFFFFF"/>
      </a:lt2>
      <a:accent1>
        <a:srgbClr val="EBEBEB"/>
      </a:accent1>
      <a:accent2>
        <a:srgbClr val="75757A"/>
      </a:accent2>
      <a:accent3>
        <a:srgbClr val="000041"/>
      </a:accent3>
      <a:accent4>
        <a:srgbClr val="0078D3"/>
      </a:accent4>
      <a:accent5>
        <a:srgbClr val="50E6FF"/>
      </a:accent5>
      <a:accent6>
        <a:srgbClr val="EBEBEB"/>
      </a:accent6>
      <a:hlink>
        <a:srgbClr val="0078D4"/>
      </a:hlink>
      <a:folHlink>
        <a:srgbClr val="0078D4"/>
      </a:folHlink>
    </a:clrScheme>
    <a:fontScheme name="Dynamics 36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65B3B778-14F5-8246-A9D9-04A8D8071A60}" vid="{C9E98E11-734C-F14F-ADE3-6075149E549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Microsoft_brand_template_blue</Template>
  <TotalTime>0</TotalTime>
  <Words>1821</Words>
  <Application>Microsoft Office PowerPoint</Application>
  <PresentationFormat>Widescreen</PresentationFormat>
  <Paragraphs>310</Paragraphs>
  <Slides>14</Slides>
  <Notes>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14</vt:i4>
      </vt:variant>
    </vt:vector>
  </HeadingPairs>
  <TitlesOfParts>
    <vt:vector size="23" baseType="lpstr">
      <vt:lpstr>Arial</vt:lpstr>
      <vt:lpstr>Consolas</vt:lpstr>
      <vt:lpstr>Segoe</vt:lpstr>
      <vt:lpstr>Segoe UI</vt:lpstr>
      <vt:lpstr>Segoe UI Semibold</vt:lpstr>
      <vt:lpstr>Wingdings</vt:lpstr>
      <vt:lpstr>White Template</vt:lpstr>
      <vt:lpstr>9-51052_Microsoft_Ready_Template_Light</vt:lpstr>
      <vt:lpstr>Azure Design Template</vt:lpstr>
      <vt:lpstr>Überblick Microsoft Cloud Adoption Framework</vt:lpstr>
      <vt:lpstr>PowerPoint Presentation</vt:lpstr>
      <vt:lpstr>Define strategy</vt:lpstr>
      <vt:lpstr>Plan</vt:lpstr>
      <vt:lpstr>Ready</vt:lpstr>
      <vt:lpstr>Adopt: Migrate</vt:lpstr>
      <vt:lpstr>Adopt: Innovate</vt:lpstr>
      <vt:lpstr>Govern</vt:lpstr>
      <vt:lpstr>Cloud Adoption Framework’s Govern methodology</vt:lpstr>
      <vt:lpstr>Manage and operations</vt:lpstr>
      <vt:lpstr>Cloud Adoption Framework's Manage methodology</vt:lpstr>
      <vt:lpstr>Microsoft Cloud Adoption Framework for Azure</vt:lpstr>
      <vt:lpstr>Microsoft Cloud Adoption Framework for Azure</vt:lpstr>
      <vt:lpstr>Cloud Adoption Framework – Secure methodology End state for managing your overall security posture</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2022-02-11T13:55:39Z</dcterms:created>
  <dcterms:modified xsi:type="dcterms:W3CDTF">2022-02-11T13:55:46Z</dcterms:modified>
</cp:coreProperties>
</file>