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330" r:id="rId3"/>
    <p:sldId id="331" r:id="rId4"/>
    <p:sldId id="332" r:id="rId5"/>
    <p:sldId id="333" r:id="rId6"/>
    <p:sldId id="334" r:id="rId7"/>
    <p:sldId id="335" r:id="rId8"/>
    <p:sldId id="287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719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30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6766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、两个零件邻接时，剖面线倾斜方向相同或间隔合适相同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B985BFC-16ED-463C-9466-2F81D507F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79" y="1672649"/>
            <a:ext cx="3809138" cy="3254457"/>
          </a:xfrm>
          <a:prstGeom prst="rect">
            <a:avLst/>
          </a:prstGeom>
        </p:spPr>
      </p:pic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70CF00B1-2C49-437B-B902-1B8346095892}"/>
              </a:ext>
            </a:extLst>
          </p:cNvPr>
          <p:cNvCxnSpPr/>
          <p:nvPr/>
        </p:nvCxnSpPr>
        <p:spPr>
          <a:xfrm>
            <a:off x="2503503" y="2876365"/>
            <a:ext cx="0" cy="226380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66EF9A8-5873-4175-9A5B-748E4E5DD351}"/>
              </a:ext>
            </a:extLst>
          </p:cNvPr>
          <p:cNvSpPr txBox="1"/>
          <p:nvPr/>
        </p:nvSpPr>
        <p:spPr>
          <a:xfrm>
            <a:off x="1280475" y="5177085"/>
            <a:ext cx="280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剖面线倾斜方向应相反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7B50AD34-11D4-4B14-9501-4D866E428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3649" y="1672648"/>
            <a:ext cx="4933697" cy="3254457"/>
          </a:xfrm>
          <a:prstGeom prst="rect">
            <a:avLst/>
          </a:prstGeom>
        </p:spPr>
      </p:pic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53FC30B3-BC8E-4B3A-95F3-A0565DB3B848}"/>
              </a:ext>
            </a:extLst>
          </p:cNvPr>
          <p:cNvCxnSpPr>
            <a:cxnSpLocks/>
          </p:cNvCxnSpPr>
          <p:nvPr/>
        </p:nvCxnSpPr>
        <p:spPr>
          <a:xfrm>
            <a:off x="6431750" y="3729953"/>
            <a:ext cx="0" cy="1410218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6D9951ED-6C5C-466A-B5FF-20713CBAE957}"/>
              </a:ext>
            </a:extLst>
          </p:cNvPr>
          <p:cNvSpPr txBox="1"/>
          <p:nvPr/>
        </p:nvSpPr>
        <p:spPr>
          <a:xfrm>
            <a:off x="5237825" y="5140171"/>
            <a:ext cx="3515557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剖面线之间的距离应布置合理，过密或过疏都会影响成图效果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且标注时字体大小应合适</a:t>
            </a:r>
          </a:p>
        </p:txBody>
      </p: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857F8DD-396E-48DA-85A1-AF34014FE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8" y="1825312"/>
            <a:ext cx="5359397" cy="25227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637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、标注太少、不完全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70CF00B1-2C49-437B-B902-1B8346095892}"/>
              </a:ext>
            </a:extLst>
          </p:cNvPr>
          <p:cNvCxnSpPr>
            <a:cxnSpLocks/>
          </p:cNvCxnSpPr>
          <p:nvPr/>
        </p:nvCxnSpPr>
        <p:spPr>
          <a:xfrm flipH="1">
            <a:off x="1660124" y="2432482"/>
            <a:ext cx="603683" cy="2242865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66EF9A8-5873-4175-9A5B-748E4E5DD351}"/>
              </a:ext>
            </a:extLst>
          </p:cNvPr>
          <p:cNvSpPr txBox="1"/>
          <p:nvPr/>
        </p:nvSpPr>
        <p:spPr>
          <a:xfrm>
            <a:off x="611474" y="4738940"/>
            <a:ext cx="3357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应抄绘题目中的已知尺寸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题中未注明的尺寸应加以补充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97DB67F-4BB3-4870-91C5-4B92F285F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570" y="1825313"/>
            <a:ext cx="3625962" cy="252277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4E2D17A4-C3CF-47F9-86E0-5E62B7752396}"/>
              </a:ext>
            </a:extLst>
          </p:cNvPr>
          <p:cNvSpPr txBox="1"/>
          <p:nvPr/>
        </p:nvSpPr>
        <p:spPr>
          <a:xfrm>
            <a:off x="6853603" y="4715711"/>
            <a:ext cx="133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标注完全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378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3FB5F075-454F-418E-A2F5-EDD370EF4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1662793"/>
            <a:ext cx="4466167" cy="29521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5734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、细节不完善，如未画出图框、缺少技术要求等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70CF00B1-2C49-437B-B902-1B8346095892}"/>
              </a:ext>
            </a:extLst>
          </p:cNvPr>
          <p:cNvCxnSpPr>
            <a:cxnSpLocks/>
          </p:cNvCxnSpPr>
          <p:nvPr/>
        </p:nvCxnSpPr>
        <p:spPr>
          <a:xfrm flipH="1">
            <a:off x="1677880" y="4003855"/>
            <a:ext cx="176991" cy="735085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66EF9A8-5873-4175-9A5B-748E4E5DD351}"/>
              </a:ext>
            </a:extLst>
          </p:cNvPr>
          <p:cNvSpPr txBox="1"/>
          <p:nvPr/>
        </p:nvSpPr>
        <p:spPr>
          <a:xfrm>
            <a:off x="611474" y="4738940"/>
            <a:ext cx="255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无图框、技术要求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E2D17A4-C3CF-47F9-86E0-5E62B7752396}"/>
              </a:ext>
            </a:extLst>
          </p:cNvPr>
          <p:cNvSpPr txBox="1"/>
          <p:nvPr/>
        </p:nvSpPr>
        <p:spPr>
          <a:xfrm>
            <a:off x="6799250" y="4728194"/>
            <a:ext cx="133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细节完善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4E6C0DF-D7CC-432B-8756-F2D4F2A6E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901" y="1662794"/>
            <a:ext cx="4121901" cy="295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5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7631962" y="3828669"/>
            <a:ext cx="115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李禹铭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6A0C7D4-6D55-4AE3-B717-FE8EFCC3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17" y="1437508"/>
            <a:ext cx="7065257" cy="228262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97DEF96-944B-4AF9-B61D-1027DB16F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16" y="3784321"/>
            <a:ext cx="7065258" cy="280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14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7882303" y="3828669"/>
            <a:ext cx="115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林琢严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9DD1111-6529-4923-960F-E608A847B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7" y="1412606"/>
            <a:ext cx="7509052" cy="500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0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7882303" y="3828669"/>
            <a:ext cx="115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肖伟文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989302E-263F-4091-8E9D-29244723C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97" y="1477905"/>
            <a:ext cx="7125383" cy="507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67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4939</TotalTime>
  <Words>136</Words>
  <Application>Microsoft Office PowerPoint</Application>
  <PresentationFormat>全屏显示(4:3)</PresentationFormat>
  <Paragraphs>29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华文楷体</vt:lpstr>
      <vt:lpstr>宋体</vt:lpstr>
      <vt:lpstr>Arial</vt:lpstr>
      <vt:lpstr>Calibri</vt:lpstr>
      <vt:lpstr>Calibri Light</vt:lpstr>
      <vt:lpstr>Times New Roman</vt:lpstr>
      <vt:lpstr>Wingdings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141</cp:revision>
  <dcterms:created xsi:type="dcterms:W3CDTF">2021-10-15T00:52:00Z</dcterms:created>
  <dcterms:modified xsi:type="dcterms:W3CDTF">2025-01-02T12:42:08Z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