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507" r:id="rId3"/>
    <p:sldId id="532" r:id="rId5"/>
    <p:sldId id="544" r:id="rId6"/>
    <p:sldId id="533" r:id="rId7"/>
    <p:sldId id="538" r:id="rId8"/>
    <p:sldId id="27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81641" autoAdjust="0"/>
  </p:normalViewPr>
  <p:slideViewPr>
    <p:cSldViewPr snapToGrid="0">
      <p:cViewPr varScale="1">
        <p:scale>
          <a:sx n="92" d="100"/>
          <a:sy n="92" d="100"/>
        </p:scale>
        <p:origin x="1428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B96F-128F-4B19-8C13-99F1D18650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D43A-2943-4183-B04A-494A80A637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0BEC-517C-4C70-BDC8-9D9BFF2D41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2E8F-5D59-344E-9A06-0CD1D7AF4B02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646-32D9-4248-AAD8-46E14C8E87F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DD5-FF0F-D141-9457-EC7303B8C24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人工智能编程语言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10"/>
          <p:cNvSpPr/>
          <p:nvPr userDrawn="1"/>
        </p:nvSpPr>
        <p:spPr>
          <a:xfrm>
            <a:off x="-254000" y="227083"/>
            <a:ext cx="898070" cy="439668"/>
          </a:xfrm>
          <a:prstGeom prst="roundRect">
            <a:avLst>
              <a:gd name="adj" fmla="val 50000"/>
            </a:avLst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66655" y="217491"/>
            <a:ext cx="9314241" cy="439541"/>
            <a:chOff x="2584397" y="217491"/>
            <a:chExt cx="10096500" cy="439541"/>
          </a:xfrm>
        </p:grpSpPr>
        <p:sp>
          <p:nvSpPr>
            <p:cNvPr id="9" name="圆角矩形 9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13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BF3A-1C0A-5240-827A-EE8D170B94E7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A332-1FD4-2244-BC8C-DB787D38CC2A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76EF-BFAD-0E4E-BF80-954A41801DC0}" type="datetime1">
              <a:rPr lang="en-US" altLang="zh-CN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EF3C-9246-554A-AA6C-7FD167EE7CF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C4B-4F63-6840-B60A-7D5AB2275FF8}" type="datetime1">
              <a:rPr lang="en-US" altLang="zh-CN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FBC5-5AD1-E240-AD31-D1CDC0646741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352E-C93A-8A4B-A252-850DC83B89DF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4514-E664-6C43-9B21-83D15EB0BF7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4882317"/>
            <a:ext cx="5870824" cy="19756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3001" y="-384433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2349" y="4882316"/>
            <a:ext cx="12192000" cy="1975683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49" y="4712679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4400" y="2806683"/>
            <a:ext cx="1001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266201"/>
            <a:ext cx="1936392" cy="19308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1747261" y="5142766"/>
            <a:ext cx="82772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谢洁旻 中山大学智能工程学院</a:t>
            </a:r>
            <a:endParaRPr lang="en-GB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 </a:t>
            </a:r>
            <a:r>
              <a: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xiejm28@mail.sysu.edu.cn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742"/>
    </mc:Choice>
    <mc:Fallback>
      <p:transition spd="slow" advTm="7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950" y="914400"/>
            <a:ext cx="116332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、项目的名字需要加“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”吗？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9258" y="1581105"/>
            <a:ext cx="6468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不需要，新建源文件的时候才需要。</a:t>
            </a:r>
            <a:endParaRPr lang="en-GB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r="58479" b="46565"/>
          <a:stretch>
            <a:fillRect/>
          </a:stretch>
        </p:blipFill>
        <p:spPr>
          <a:xfrm>
            <a:off x="1002966" y="2242558"/>
            <a:ext cx="4408782" cy="3767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r="27201"/>
          <a:stretch>
            <a:fillRect/>
          </a:stretch>
        </p:blipFill>
        <p:spPr>
          <a:xfrm>
            <a:off x="5925764" y="711857"/>
            <a:ext cx="5945785" cy="5644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950" y="914400"/>
            <a:ext cx="116332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、项目的名字需要加“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”吗？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9258" y="1581105"/>
            <a:ext cx="6468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不需要，新建源文件的时候才需要。</a:t>
            </a:r>
            <a:endParaRPr lang="en-GB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4529" y="2949338"/>
            <a:ext cx="5108141" cy="18790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418" y="192147"/>
            <a:ext cx="3661813" cy="3209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97" y="4277496"/>
            <a:ext cx="6396889" cy="2196184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2715811" y="1597416"/>
            <a:ext cx="4080774" cy="218301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715811" y="4277496"/>
            <a:ext cx="2416610" cy="1098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950" y="9144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、一个项目里能有同名的函数吗？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3221898" y="2137065"/>
            <a:ext cx="5500108" cy="3979862"/>
            <a:chOff x="226" y="1525"/>
            <a:chExt cx="3074" cy="2363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2829"/>
              <a:ext cx="539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" y="1792"/>
              <a:ext cx="521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3095"/>
              <a:ext cx="746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525"/>
              <a:ext cx="357" cy="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2327"/>
              <a:ext cx="648" cy="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262" y="3065"/>
              <a:ext cx="1106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主函数  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(main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函数） 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879" y="2231"/>
              <a:ext cx="5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 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2521" y="3669"/>
              <a:ext cx="55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  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808" y="2532"/>
              <a:ext cx="47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 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32" y="3502"/>
              <a:ext cx="5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1048" y="2895"/>
              <a:ext cx="475" cy="167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 flipV="1">
              <a:off x="1353" y="2093"/>
              <a:ext cx="238" cy="30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2168" y="2394"/>
              <a:ext cx="544" cy="3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2100" y="2995"/>
              <a:ext cx="306" cy="335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067" y="2739"/>
              <a:ext cx="396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命令 </a:t>
              </a:r>
              <a:endPara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541" y="2081"/>
              <a:ext cx="39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命令 </a:t>
              </a:r>
              <a:endPara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154" y="2318"/>
              <a:ext cx="386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命令 </a:t>
              </a:r>
              <a:endPara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2253" y="2972"/>
              <a:ext cx="396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命令 </a:t>
              </a:r>
              <a:endPara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V="1">
              <a:off x="708" y="2427"/>
              <a:ext cx="272" cy="435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226" y="2397"/>
              <a:ext cx="73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  </a:t>
              </a:r>
              <a:endPara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相互调用   </a:t>
              </a:r>
              <a:endPara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74897" y="1638269"/>
            <a:ext cx="10373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不可以！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无论是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函数还是其他函数都不行，要保证函数名的唯一性。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4500" y="895350"/>
            <a:ext cx="10845800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、程序可以没有输入和输出，在编程上是合法的。但不是一个好程序，没有交互。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算法没有输出，那整个算法就没有意义，所以强调算法需要有输出。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9532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290" y="3635375"/>
            <a:ext cx="1133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1492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466" y="-184668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AA8-FD19-264D-AFD9-81A2FFCFD18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演示</Application>
  <PresentationFormat>宽屏</PresentationFormat>
  <Paragraphs>92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Microsoft YaHei UI</vt:lpstr>
      <vt:lpstr>Yu Gothic UI</vt:lpstr>
      <vt:lpstr>微软雅黑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Jiemin_Xie</dc:creator>
  <cp:lastModifiedBy>cwy</cp:lastModifiedBy>
  <cp:revision>328</cp:revision>
  <dcterms:created xsi:type="dcterms:W3CDTF">2020-08-25T13:07:00Z</dcterms:created>
  <dcterms:modified xsi:type="dcterms:W3CDTF">2025-01-02T05:17:16Z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41F91EC18A6C440B8E88146DBCB04439_13</vt:lpwstr>
  </property>
  <property fmtid="{D5CDD505-2E9C-101B-9397-08002B2CF9AE}" pid="3" name="KSOProductBuildVer">
    <vt:lpwstr>2052-12.1.0.19770</vt:lpwstr>
  </property>
</Properties>
</file>