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507" r:id="rId3"/>
    <p:sldId id="543" r:id="rId5"/>
    <p:sldId id="531" r:id="rId6"/>
    <p:sldId id="532" r:id="rId7"/>
    <p:sldId id="533" r:id="rId8"/>
    <p:sldId id="534" r:id="rId9"/>
    <p:sldId id="535" r:id="rId10"/>
    <p:sldId id="530" r:id="rId11"/>
    <p:sldId id="539" r:id="rId12"/>
    <p:sldId id="542" r:id="rId13"/>
    <p:sldId id="544" r:id="rId14"/>
    <p:sldId id="549" r:id="rId15"/>
    <p:sldId id="551" r:id="rId16"/>
    <p:sldId id="552" r:id="rId17"/>
    <p:sldId id="553" r:id="rId18"/>
    <p:sldId id="554" r:id="rId19"/>
    <p:sldId id="570" r:id="rId20"/>
    <p:sldId id="569" r:id="rId21"/>
    <p:sldId id="565" r:id="rId22"/>
    <p:sldId id="561" r:id="rId23"/>
    <p:sldId id="563" r:id="rId24"/>
    <p:sldId id="562" r:id="rId25"/>
    <p:sldId id="564" r:id="rId26"/>
    <p:sldId id="568" r:id="rId27"/>
    <p:sldId id="27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min Xie" initials="J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81641" autoAdjust="0"/>
  </p:normalViewPr>
  <p:slideViewPr>
    <p:cSldViewPr snapToGrid="0">
      <p:cViewPr varScale="1">
        <p:scale>
          <a:sx n="131" d="100"/>
          <a:sy n="131" d="100"/>
        </p:scale>
        <p:origin x="1032" y="8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131A9-94D3-4D2C-BB62-805511B5D87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27FB6500-4A42-4226-AF67-CD058205E7DA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AA0B91-F7D8-455D-B47E-9204E507A4B4}" cxnId="{AEFDED1D-C9AD-4003-B899-88D8887C8F0A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2F1C2C-A1A5-4AA7-ADA6-C1876123E248}" cxnId="{AEFDED1D-C9AD-4003-B899-88D8887C8F0A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4D3F21-747C-4377-AE7B-FCEA81A2BBA6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72D71D-A0D5-49C9-ABFF-CB0B5287142F}" cxnId="{997A7C99-FDA8-4F4F-A452-343E756B3D8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9395C1-2C17-4CE3-8BE6-1F7A2AAA0802}" cxnId="{997A7C99-FDA8-4F4F-A452-343E756B3D8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C7E85B-F25A-4F62-BB6C-99ADA55A2E20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!a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值为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，执行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if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语句</a:t>
          </a:r>
        </a:p>
      </dgm:t>
    </dgm:pt>
    <dgm:pt modelId="{50CF0FD2-FACF-4A4E-841B-391AFE2BB0C2}" cxnId="{57912145-49B6-427E-B96E-5F89CC05C864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9AFD60-1F68-411F-8841-4B36C37184E2}" cxnId="{57912145-49B6-427E-B96E-5F89CC05C864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5203AE-F616-4870-8187-1D510665E6E8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非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61DED8-8B07-40AB-9BFE-E9D14031340D}" cxnId="{B57D6CC2-B09A-496B-A758-3A27FCC9372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116E3D-0E84-4A77-BC4E-DC679ABFE982}" cxnId="{B57D6CC2-B09A-496B-A758-3A27FCC9372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2530D6-4FCF-4E28-B8F6-4CCCC38FEC4C}">
      <dgm:prSet phldrT="[文本]"/>
      <dgm:spPr/>
      <dgm:t>
        <a:bodyPr/>
        <a:lstStyle/>
        <a:p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!a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值为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，不执行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if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语句</a:t>
          </a:r>
        </a:p>
      </dgm:t>
    </dgm:pt>
    <dgm:pt modelId="{F8B30070-7229-438F-8264-C5502384AE63}" cxnId="{B16CA009-202D-4C35-A275-2823C730BA95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F63A8D-4B22-4860-B65A-096B8A95DC08}" cxnId="{B16CA009-202D-4C35-A275-2823C730BA95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A2F6FC-E40C-43A6-B080-1F11A9D68C1D}" type="pres">
      <dgm:prSet presAssocID="{D16131A9-94D3-4D2C-BB62-805511B5D8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4D4942-57C1-4758-8313-C5C7AEE26414}" type="pres">
      <dgm:prSet presAssocID="{27FB6500-4A42-4226-AF67-CD058205E7DA}" presName="root1" presStyleCnt="0"/>
      <dgm:spPr/>
    </dgm:pt>
    <dgm:pt modelId="{0CA868A2-EE2A-402E-B92C-504D2BD102C7}" type="pres">
      <dgm:prSet presAssocID="{27FB6500-4A42-4226-AF67-CD058205E7DA}" presName="LevelOneTextNode" presStyleLbl="node0" presStyleIdx="0" presStyleCnt="1">
        <dgm:presLayoutVars>
          <dgm:chPref val="3"/>
        </dgm:presLayoutVars>
      </dgm:prSet>
      <dgm:spPr/>
    </dgm:pt>
    <dgm:pt modelId="{D2FDD6BB-591D-4B32-B6DE-A306ABB2859D}" type="pres">
      <dgm:prSet presAssocID="{27FB6500-4A42-4226-AF67-CD058205E7DA}" presName="level2hierChild" presStyleCnt="0"/>
      <dgm:spPr/>
    </dgm:pt>
    <dgm:pt modelId="{4AE95D0D-281B-4386-AD5F-36253E95CAF2}" type="pres">
      <dgm:prSet presAssocID="{E972D71D-A0D5-49C9-ABFF-CB0B5287142F}" presName="conn2-1" presStyleLbl="parChTrans1D2" presStyleIdx="0" presStyleCnt="2"/>
      <dgm:spPr/>
    </dgm:pt>
    <dgm:pt modelId="{6FF18B7C-73BC-4D03-835A-FC7B6660B599}" type="pres">
      <dgm:prSet presAssocID="{E972D71D-A0D5-49C9-ABFF-CB0B5287142F}" presName="connTx" presStyleLbl="parChTrans1D2" presStyleIdx="0" presStyleCnt="2"/>
      <dgm:spPr/>
    </dgm:pt>
    <dgm:pt modelId="{87E52B3D-CC1D-4B1A-8938-ED8D845EF6D8}" type="pres">
      <dgm:prSet presAssocID="{9E4D3F21-747C-4377-AE7B-FCEA81A2BBA6}" presName="root2" presStyleCnt="0"/>
      <dgm:spPr/>
    </dgm:pt>
    <dgm:pt modelId="{EAF3BA7C-259A-45E6-952F-E0C6250DCFD8}" type="pres">
      <dgm:prSet presAssocID="{9E4D3F21-747C-4377-AE7B-FCEA81A2BBA6}" presName="LevelTwoTextNode" presStyleLbl="node2" presStyleIdx="0" presStyleCnt="2">
        <dgm:presLayoutVars>
          <dgm:chPref val="3"/>
        </dgm:presLayoutVars>
      </dgm:prSet>
      <dgm:spPr/>
    </dgm:pt>
    <dgm:pt modelId="{0E7014D2-F06A-411D-9CF3-EC0519C668A7}" type="pres">
      <dgm:prSet presAssocID="{9E4D3F21-747C-4377-AE7B-FCEA81A2BBA6}" presName="level3hierChild" presStyleCnt="0"/>
      <dgm:spPr/>
    </dgm:pt>
    <dgm:pt modelId="{BB993750-E0AF-48C6-A7F1-C28F5F3BDFB3}" type="pres">
      <dgm:prSet presAssocID="{50CF0FD2-FACF-4A4E-841B-391AFE2BB0C2}" presName="conn2-1" presStyleLbl="parChTrans1D3" presStyleIdx="0" presStyleCnt="2"/>
      <dgm:spPr/>
    </dgm:pt>
    <dgm:pt modelId="{422C4A67-C9BA-4276-9175-D9AF1BA9590F}" type="pres">
      <dgm:prSet presAssocID="{50CF0FD2-FACF-4A4E-841B-391AFE2BB0C2}" presName="connTx" presStyleLbl="parChTrans1D3" presStyleIdx="0" presStyleCnt="2"/>
      <dgm:spPr/>
    </dgm:pt>
    <dgm:pt modelId="{67B646AA-87A8-4F13-B048-AFE3E61975B4}" type="pres">
      <dgm:prSet presAssocID="{51C7E85B-F25A-4F62-BB6C-99ADA55A2E20}" presName="root2" presStyleCnt="0"/>
      <dgm:spPr/>
    </dgm:pt>
    <dgm:pt modelId="{F4FB8E1C-894F-4401-A72E-4ABF021375A9}" type="pres">
      <dgm:prSet presAssocID="{51C7E85B-F25A-4F62-BB6C-99ADA55A2E20}" presName="LevelTwoTextNode" presStyleLbl="node3" presStyleIdx="0" presStyleCnt="2">
        <dgm:presLayoutVars>
          <dgm:chPref val="3"/>
        </dgm:presLayoutVars>
      </dgm:prSet>
      <dgm:spPr/>
    </dgm:pt>
    <dgm:pt modelId="{F231DE51-5034-40E2-91F4-DCDD75F4CC76}" type="pres">
      <dgm:prSet presAssocID="{51C7E85B-F25A-4F62-BB6C-99ADA55A2E20}" presName="level3hierChild" presStyleCnt="0"/>
      <dgm:spPr/>
    </dgm:pt>
    <dgm:pt modelId="{958F971E-3F75-4357-8845-31E94E3EA7B8}" type="pres">
      <dgm:prSet presAssocID="{6161DED8-8B07-40AB-9BFE-E9D14031340D}" presName="conn2-1" presStyleLbl="parChTrans1D2" presStyleIdx="1" presStyleCnt="2"/>
      <dgm:spPr/>
    </dgm:pt>
    <dgm:pt modelId="{7ED73067-63BF-4FF5-8B91-620564C327F0}" type="pres">
      <dgm:prSet presAssocID="{6161DED8-8B07-40AB-9BFE-E9D14031340D}" presName="connTx" presStyleLbl="parChTrans1D2" presStyleIdx="1" presStyleCnt="2"/>
      <dgm:spPr/>
    </dgm:pt>
    <dgm:pt modelId="{E6B3B378-87CF-4BC7-9C6E-3370BB8DF4D2}" type="pres">
      <dgm:prSet presAssocID="{175203AE-F616-4870-8187-1D510665E6E8}" presName="root2" presStyleCnt="0"/>
      <dgm:spPr/>
    </dgm:pt>
    <dgm:pt modelId="{2BCEED58-4D12-4A40-AB65-319BB1B64038}" type="pres">
      <dgm:prSet presAssocID="{175203AE-F616-4870-8187-1D510665E6E8}" presName="LevelTwoTextNode" presStyleLbl="node2" presStyleIdx="1" presStyleCnt="2">
        <dgm:presLayoutVars>
          <dgm:chPref val="3"/>
        </dgm:presLayoutVars>
      </dgm:prSet>
      <dgm:spPr/>
    </dgm:pt>
    <dgm:pt modelId="{5A48F30B-41CE-4E48-9C0A-E3C4185F3BFB}" type="pres">
      <dgm:prSet presAssocID="{175203AE-F616-4870-8187-1D510665E6E8}" presName="level3hierChild" presStyleCnt="0"/>
      <dgm:spPr/>
    </dgm:pt>
    <dgm:pt modelId="{2A812CBB-ECB3-4551-9C12-B91BCA9A61EC}" type="pres">
      <dgm:prSet presAssocID="{F8B30070-7229-438F-8264-C5502384AE63}" presName="conn2-1" presStyleLbl="parChTrans1D3" presStyleIdx="1" presStyleCnt="2"/>
      <dgm:spPr/>
    </dgm:pt>
    <dgm:pt modelId="{835EAB4C-8449-4427-9818-111BB9DA0A1C}" type="pres">
      <dgm:prSet presAssocID="{F8B30070-7229-438F-8264-C5502384AE63}" presName="connTx" presStyleLbl="parChTrans1D3" presStyleIdx="1" presStyleCnt="2"/>
      <dgm:spPr/>
    </dgm:pt>
    <dgm:pt modelId="{DDA5219D-667A-4F58-B650-280FF484FEC5}" type="pres">
      <dgm:prSet presAssocID="{AA2530D6-4FCF-4E28-B8F6-4CCCC38FEC4C}" presName="root2" presStyleCnt="0"/>
      <dgm:spPr/>
    </dgm:pt>
    <dgm:pt modelId="{C64DD609-CDB6-453C-9FD8-8A16ADC0E02D}" type="pres">
      <dgm:prSet presAssocID="{AA2530D6-4FCF-4E28-B8F6-4CCCC38FEC4C}" presName="LevelTwoTextNode" presStyleLbl="node3" presStyleIdx="1" presStyleCnt="2">
        <dgm:presLayoutVars>
          <dgm:chPref val="3"/>
        </dgm:presLayoutVars>
      </dgm:prSet>
      <dgm:spPr/>
    </dgm:pt>
    <dgm:pt modelId="{4A037D56-93E7-4D55-9874-D555851738F1}" type="pres">
      <dgm:prSet presAssocID="{AA2530D6-4FCF-4E28-B8F6-4CCCC38FEC4C}" presName="level3hierChild" presStyleCnt="0"/>
      <dgm:spPr/>
    </dgm:pt>
  </dgm:ptLst>
  <dgm:cxnLst>
    <dgm:cxn modelId="{80F69808-132F-4AE6-ABED-EE9886EAE15E}" type="presOf" srcId="{175203AE-F616-4870-8187-1D510665E6E8}" destId="{2BCEED58-4D12-4A40-AB65-319BB1B64038}" srcOrd="0" destOrd="0" presId="urn:microsoft.com/office/officeart/2005/8/layout/hierarchy2"/>
    <dgm:cxn modelId="{B16CA009-202D-4C35-A275-2823C730BA95}" srcId="{175203AE-F616-4870-8187-1D510665E6E8}" destId="{AA2530D6-4FCF-4E28-B8F6-4CCCC38FEC4C}" srcOrd="0" destOrd="0" parTransId="{F8B30070-7229-438F-8264-C5502384AE63}" sibTransId="{9CF63A8D-4B22-4860-B65A-096B8A95DC08}"/>
    <dgm:cxn modelId="{395BC619-E002-4317-B5FB-578A205CA3FB}" type="presOf" srcId="{50CF0FD2-FACF-4A4E-841B-391AFE2BB0C2}" destId="{BB993750-E0AF-48C6-A7F1-C28F5F3BDFB3}" srcOrd="0" destOrd="0" presId="urn:microsoft.com/office/officeart/2005/8/layout/hierarchy2"/>
    <dgm:cxn modelId="{AEFDED1D-C9AD-4003-B899-88D8887C8F0A}" srcId="{D16131A9-94D3-4D2C-BB62-805511B5D877}" destId="{27FB6500-4A42-4226-AF67-CD058205E7DA}" srcOrd="0" destOrd="0" parTransId="{65AA0B91-F7D8-455D-B47E-9204E507A4B4}" sibTransId="{662F1C2C-A1A5-4AA7-ADA6-C1876123E248}"/>
    <dgm:cxn modelId="{E6D92B22-F146-428B-9F1C-FD473E62E16A}" type="presOf" srcId="{27FB6500-4A42-4226-AF67-CD058205E7DA}" destId="{0CA868A2-EE2A-402E-B92C-504D2BD102C7}" srcOrd="0" destOrd="0" presId="urn:microsoft.com/office/officeart/2005/8/layout/hierarchy2"/>
    <dgm:cxn modelId="{F59FBA3B-9885-4693-942E-8F2BA9171CE1}" type="presOf" srcId="{F8B30070-7229-438F-8264-C5502384AE63}" destId="{2A812CBB-ECB3-4551-9C12-B91BCA9A61EC}" srcOrd="0" destOrd="0" presId="urn:microsoft.com/office/officeart/2005/8/layout/hierarchy2"/>
    <dgm:cxn modelId="{8B5D7E3C-E4E3-4956-B19B-E95203CC7B78}" type="presOf" srcId="{9E4D3F21-747C-4377-AE7B-FCEA81A2BBA6}" destId="{EAF3BA7C-259A-45E6-952F-E0C6250DCFD8}" srcOrd="0" destOrd="0" presId="urn:microsoft.com/office/officeart/2005/8/layout/hierarchy2"/>
    <dgm:cxn modelId="{57912145-49B6-427E-B96E-5F89CC05C864}" srcId="{9E4D3F21-747C-4377-AE7B-FCEA81A2BBA6}" destId="{51C7E85B-F25A-4F62-BB6C-99ADA55A2E20}" srcOrd="0" destOrd="0" parTransId="{50CF0FD2-FACF-4A4E-841B-391AFE2BB0C2}" sibTransId="{D59AFD60-1F68-411F-8841-4B36C37184E2}"/>
    <dgm:cxn modelId="{B838FD68-3238-4921-B190-A76BEFBB3C30}" type="presOf" srcId="{6161DED8-8B07-40AB-9BFE-E9D14031340D}" destId="{7ED73067-63BF-4FF5-8B91-620564C327F0}" srcOrd="1" destOrd="0" presId="urn:microsoft.com/office/officeart/2005/8/layout/hierarchy2"/>
    <dgm:cxn modelId="{1155817D-C31C-4D03-800B-4B9CE852B77B}" type="presOf" srcId="{F8B30070-7229-438F-8264-C5502384AE63}" destId="{835EAB4C-8449-4427-9818-111BB9DA0A1C}" srcOrd="1" destOrd="0" presId="urn:microsoft.com/office/officeart/2005/8/layout/hierarchy2"/>
    <dgm:cxn modelId="{5B0D4484-5F15-4A72-94E4-8D666ECB4941}" type="presOf" srcId="{51C7E85B-F25A-4F62-BB6C-99ADA55A2E20}" destId="{F4FB8E1C-894F-4401-A72E-4ABF021375A9}" srcOrd="0" destOrd="0" presId="urn:microsoft.com/office/officeart/2005/8/layout/hierarchy2"/>
    <dgm:cxn modelId="{75CD3A8B-3AAC-4670-85F2-F58AF1AC6954}" type="presOf" srcId="{50CF0FD2-FACF-4A4E-841B-391AFE2BB0C2}" destId="{422C4A67-C9BA-4276-9175-D9AF1BA9590F}" srcOrd="1" destOrd="0" presId="urn:microsoft.com/office/officeart/2005/8/layout/hierarchy2"/>
    <dgm:cxn modelId="{997A7C99-FDA8-4F4F-A452-343E756B3D88}" srcId="{27FB6500-4A42-4226-AF67-CD058205E7DA}" destId="{9E4D3F21-747C-4377-AE7B-FCEA81A2BBA6}" srcOrd="0" destOrd="0" parTransId="{E972D71D-A0D5-49C9-ABFF-CB0B5287142F}" sibTransId="{569395C1-2C17-4CE3-8BE6-1F7A2AAA0802}"/>
    <dgm:cxn modelId="{1B4F36AA-0997-4586-BE1A-EC8B250E7327}" type="presOf" srcId="{6161DED8-8B07-40AB-9BFE-E9D14031340D}" destId="{958F971E-3F75-4357-8845-31E94E3EA7B8}" srcOrd="0" destOrd="0" presId="urn:microsoft.com/office/officeart/2005/8/layout/hierarchy2"/>
    <dgm:cxn modelId="{CC0122B5-7627-44B2-B154-F4652C62BAEE}" type="presOf" srcId="{E972D71D-A0D5-49C9-ABFF-CB0B5287142F}" destId="{4AE95D0D-281B-4386-AD5F-36253E95CAF2}" srcOrd="0" destOrd="0" presId="urn:microsoft.com/office/officeart/2005/8/layout/hierarchy2"/>
    <dgm:cxn modelId="{B57D6CC2-B09A-496B-A758-3A27FCC93721}" srcId="{27FB6500-4A42-4226-AF67-CD058205E7DA}" destId="{175203AE-F616-4870-8187-1D510665E6E8}" srcOrd="1" destOrd="0" parTransId="{6161DED8-8B07-40AB-9BFE-E9D14031340D}" sibTransId="{42116E3D-0E84-4A77-BC4E-DC679ABFE982}"/>
    <dgm:cxn modelId="{6CA304CD-5795-4406-93E0-916F9001F623}" type="presOf" srcId="{AA2530D6-4FCF-4E28-B8F6-4CCCC38FEC4C}" destId="{C64DD609-CDB6-453C-9FD8-8A16ADC0E02D}" srcOrd="0" destOrd="0" presId="urn:microsoft.com/office/officeart/2005/8/layout/hierarchy2"/>
    <dgm:cxn modelId="{053D81E4-1EC2-4F87-A5C4-84D55BA49B15}" type="presOf" srcId="{D16131A9-94D3-4D2C-BB62-805511B5D877}" destId="{A0A2F6FC-E40C-43A6-B080-1F11A9D68C1D}" srcOrd="0" destOrd="0" presId="urn:microsoft.com/office/officeart/2005/8/layout/hierarchy2"/>
    <dgm:cxn modelId="{B7EF4FF1-1D54-4DF4-B1B4-3CB327256C49}" type="presOf" srcId="{E972D71D-A0D5-49C9-ABFF-CB0B5287142F}" destId="{6FF18B7C-73BC-4D03-835A-FC7B6660B599}" srcOrd="1" destOrd="0" presId="urn:microsoft.com/office/officeart/2005/8/layout/hierarchy2"/>
    <dgm:cxn modelId="{A002D43E-EC4E-4B71-8DFB-D6AD92599130}" type="presParOf" srcId="{A0A2F6FC-E40C-43A6-B080-1F11A9D68C1D}" destId="{304D4942-57C1-4758-8313-C5C7AEE26414}" srcOrd="0" destOrd="0" presId="urn:microsoft.com/office/officeart/2005/8/layout/hierarchy2"/>
    <dgm:cxn modelId="{AE3F8BBA-2ED1-4567-B5A1-9897C8B40D82}" type="presParOf" srcId="{304D4942-57C1-4758-8313-C5C7AEE26414}" destId="{0CA868A2-EE2A-402E-B92C-504D2BD102C7}" srcOrd="0" destOrd="0" presId="urn:microsoft.com/office/officeart/2005/8/layout/hierarchy2"/>
    <dgm:cxn modelId="{115AA15F-7BE7-45DB-9881-98840518CAAE}" type="presParOf" srcId="{304D4942-57C1-4758-8313-C5C7AEE26414}" destId="{D2FDD6BB-591D-4B32-B6DE-A306ABB2859D}" srcOrd="1" destOrd="0" presId="urn:microsoft.com/office/officeart/2005/8/layout/hierarchy2"/>
    <dgm:cxn modelId="{B0917DD3-FA6F-4CD6-A6E7-EA97625530E9}" type="presParOf" srcId="{D2FDD6BB-591D-4B32-B6DE-A306ABB2859D}" destId="{4AE95D0D-281B-4386-AD5F-36253E95CAF2}" srcOrd="0" destOrd="0" presId="urn:microsoft.com/office/officeart/2005/8/layout/hierarchy2"/>
    <dgm:cxn modelId="{D975119B-2DFB-46D8-9516-DFBB7BBD4770}" type="presParOf" srcId="{4AE95D0D-281B-4386-AD5F-36253E95CAF2}" destId="{6FF18B7C-73BC-4D03-835A-FC7B6660B599}" srcOrd="0" destOrd="0" presId="urn:microsoft.com/office/officeart/2005/8/layout/hierarchy2"/>
    <dgm:cxn modelId="{9E218DE3-1626-4182-9448-98097AC0BCA0}" type="presParOf" srcId="{D2FDD6BB-591D-4B32-B6DE-A306ABB2859D}" destId="{87E52B3D-CC1D-4B1A-8938-ED8D845EF6D8}" srcOrd="1" destOrd="0" presId="urn:microsoft.com/office/officeart/2005/8/layout/hierarchy2"/>
    <dgm:cxn modelId="{1AD04C28-4487-41CD-BE8E-56AA699A2CBE}" type="presParOf" srcId="{87E52B3D-CC1D-4B1A-8938-ED8D845EF6D8}" destId="{EAF3BA7C-259A-45E6-952F-E0C6250DCFD8}" srcOrd="0" destOrd="0" presId="urn:microsoft.com/office/officeart/2005/8/layout/hierarchy2"/>
    <dgm:cxn modelId="{885DAB14-A358-4E8D-A920-E0A8CCA9FBC5}" type="presParOf" srcId="{87E52B3D-CC1D-4B1A-8938-ED8D845EF6D8}" destId="{0E7014D2-F06A-411D-9CF3-EC0519C668A7}" srcOrd="1" destOrd="0" presId="urn:microsoft.com/office/officeart/2005/8/layout/hierarchy2"/>
    <dgm:cxn modelId="{305A20CE-8831-431E-9CF7-DF004ADF69F1}" type="presParOf" srcId="{0E7014D2-F06A-411D-9CF3-EC0519C668A7}" destId="{BB993750-E0AF-48C6-A7F1-C28F5F3BDFB3}" srcOrd="0" destOrd="0" presId="urn:microsoft.com/office/officeart/2005/8/layout/hierarchy2"/>
    <dgm:cxn modelId="{97B52431-8A04-4ADD-B4DB-722524C572D8}" type="presParOf" srcId="{BB993750-E0AF-48C6-A7F1-C28F5F3BDFB3}" destId="{422C4A67-C9BA-4276-9175-D9AF1BA9590F}" srcOrd="0" destOrd="0" presId="urn:microsoft.com/office/officeart/2005/8/layout/hierarchy2"/>
    <dgm:cxn modelId="{0DC82D4A-5F38-4BEF-AF5B-78D2072941F1}" type="presParOf" srcId="{0E7014D2-F06A-411D-9CF3-EC0519C668A7}" destId="{67B646AA-87A8-4F13-B048-AFE3E61975B4}" srcOrd="1" destOrd="0" presId="urn:microsoft.com/office/officeart/2005/8/layout/hierarchy2"/>
    <dgm:cxn modelId="{6CDA87CB-9FA0-4ED9-8FAA-129A0D707918}" type="presParOf" srcId="{67B646AA-87A8-4F13-B048-AFE3E61975B4}" destId="{F4FB8E1C-894F-4401-A72E-4ABF021375A9}" srcOrd="0" destOrd="0" presId="urn:microsoft.com/office/officeart/2005/8/layout/hierarchy2"/>
    <dgm:cxn modelId="{D5347A27-30DB-4BCF-99D8-92BED4960A42}" type="presParOf" srcId="{67B646AA-87A8-4F13-B048-AFE3E61975B4}" destId="{F231DE51-5034-40E2-91F4-DCDD75F4CC76}" srcOrd="1" destOrd="0" presId="urn:microsoft.com/office/officeart/2005/8/layout/hierarchy2"/>
    <dgm:cxn modelId="{4A3BF0B5-820E-481C-8166-77E936D41C87}" type="presParOf" srcId="{D2FDD6BB-591D-4B32-B6DE-A306ABB2859D}" destId="{958F971E-3F75-4357-8845-31E94E3EA7B8}" srcOrd="2" destOrd="0" presId="urn:microsoft.com/office/officeart/2005/8/layout/hierarchy2"/>
    <dgm:cxn modelId="{2401027F-FA0E-41AE-87D5-689BED913221}" type="presParOf" srcId="{958F971E-3F75-4357-8845-31E94E3EA7B8}" destId="{7ED73067-63BF-4FF5-8B91-620564C327F0}" srcOrd="0" destOrd="0" presId="urn:microsoft.com/office/officeart/2005/8/layout/hierarchy2"/>
    <dgm:cxn modelId="{FFE06DD5-BF3C-4A24-9880-78A02853F940}" type="presParOf" srcId="{D2FDD6BB-591D-4B32-B6DE-A306ABB2859D}" destId="{E6B3B378-87CF-4BC7-9C6E-3370BB8DF4D2}" srcOrd="3" destOrd="0" presId="urn:microsoft.com/office/officeart/2005/8/layout/hierarchy2"/>
    <dgm:cxn modelId="{AB5BFDD8-F4E4-499D-A7CE-49F8DF55AF96}" type="presParOf" srcId="{E6B3B378-87CF-4BC7-9C6E-3370BB8DF4D2}" destId="{2BCEED58-4D12-4A40-AB65-319BB1B64038}" srcOrd="0" destOrd="0" presId="urn:microsoft.com/office/officeart/2005/8/layout/hierarchy2"/>
    <dgm:cxn modelId="{7637BFD6-D982-4D3E-B104-CF1824A6A6AE}" type="presParOf" srcId="{E6B3B378-87CF-4BC7-9C6E-3370BB8DF4D2}" destId="{5A48F30B-41CE-4E48-9C0A-E3C4185F3BFB}" srcOrd="1" destOrd="0" presId="urn:microsoft.com/office/officeart/2005/8/layout/hierarchy2"/>
    <dgm:cxn modelId="{2A021709-E372-406E-BF74-1DA68AA9E3B0}" type="presParOf" srcId="{5A48F30B-41CE-4E48-9C0A-E3C4185F3BFB}" destId="{2A812CBB-ECB3-4551-9C12-B91BCA9A61EC}" srcOrd="0" destOrd="0" presId="urn:microsoft.com/office/officeart/2005/8/layout/hierarchy2"/>
    <dgm:cxn modelId="{853C0568-8ECD-4733-8380-EAFABBB6A87B}" type="presParOf" srcId="{2A812CBB-ECB3-4551-9C12-B91BCA9A61EC}" destId="{835EAB4C-8449-4427-9818-111BB9DA0A1C}" srcOrd="0" destOrd="0" presId="urn:microsoft.com/office/officeart/2005/8/layout/hierarchy2"/>
    <dgm:cxn modelId="{8B5CA93F-F016-4D91-9F4B-0980A38755AB}" type="presParOf" srcId="{5A48F30B-41CE-4E48-9C0A-E3C4185F3BFB}" destId="{DDA5219D-667A-4F58-B650-280FF484FEC5}" srcOrd="1" destOrd="0" presId="urn:microsoft.com/office/officeart/2005/8/layout/hierarchy2"/>
    <dgm:cxn modelId="{55BCD576-F13F-4192-B3F9-139C010EB1F0}" type="presParOf" srcId="{DDA5219D-667A-4F58-B650-280FF484FEC5}" destId="{C64DD609-CDB6-453C-9FD8-8A16ADC0E02D}" srcOrd="0" destOrd="0" presId="urn:microsoft.com/office/officeart/2005/8/layout/hierarchy2"/>
    <dgm:cxn modelId="{B4486D9F-AE33-499B-B4CD-7EECA679F5AB}" type="presParOf" srcId="{DDA5219D-667A-4F58-B650-280FF484FEC5}" destId="{4A037D56-93E7-4D55-9874-D555851738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68A2-EE2A-402E-B92C-504D2BD102C7}">
      <dsp:nvSpPr>
        <dsp:cNvPr id="0" name=""/>
        <dsp:cNvSpPr/>
      </dsp:nvSpPr>
      <dsp:spPr>
        <a:xfrm>
          <a:off x="2193" y="1976914"/>
          <a:ext cx="1886646" cy="943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822" y="2004543"/>
        <a:ext cx="1831388" cy="888065"/>
      </dsp:txXfrm>
    </dsp:sp>
    <dsp:sp modelId="{4AE95D0D-281B-4386-AD5F-36253E95CAF2}">
      <dsp:nvSpPr>
        <dsp:cNvPr id="0" name=""/>
        <dsp:cNvSpPr/>
      </dsp:nvSpPr>
      <dsp:spPr>
        <a:xfrm rot="19457599">
          <a:off x="1801487" y="2160034"/>
          <a:ext cx="929365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929365" y="17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42936" y="2154136"/>
        <a:ext cx="46468" cy="46468"/>
      </dsp:txXfrm>
    </dsp:sp>
    <dsp:sp modelId="{EAF3BA7C-259A-45E6-952F-E0C6250DCFD8}">
      <dsp:nvSpPr>
        <dsp:cNvPr id="0" name=""/>
        <dsp:cNvSpPr/>
      </dsp:nvSpPr>
      <dsp:spPr>
        <a:xfrm>
          <a:off x="2643499" y="1434503"/>
          <a:ext cx="1886646" cy="943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1128" y="1462132"/>
        <a:ext cx="1831388" cy="888065"/>
      </dsp:txXfrm>
    </dsp:sp>
    <dsp:sp modelId="{BB993750-E0AF-48C6-A7F1-C28F5F3BDFB3}">
      <dsp:nvSpPr>
        <dsp:cNvPr id="0" name=""/>
        <dsp:cNvSpPr/>
      </dsp:nvSpPr>
      <dsp:spPr>
        <a:xfrm>
          <a:off x="4530146" y="1888828"/>
          <a:ext cx="754658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754658" y="17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88609" y="1887298"/>
        <a:ext cx="37732" cy="37732"/>
      </dsp:txXfrm>
    </dsp:sp>
    <dsp:sp modelId="{F4FB8E1C-894F-4401-A72E-4ABF021375A9}">
      <dsp:nvSpPr>
        <dsp:cNvPr id="0" name=""/>
        <dsp:cNvSpPr/>
      </dsp:nvSpPr>
      <dsp:spPr>
        <a:xfrm>
          <a:off x="5284805" y="1434503"/>
          <a:ext cx="1886646" cy="943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!a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值为</a:t>
          </a: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，执行</a:t>
          </a: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if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语句</a:t>
          </a:r>
        </a:p>
      </dsp:txBody>
      <dsp:txXfrm>
        <a:off x="5312434" y="1462132"/>
        <a:ext cx="1831388" cy="888065"/>
      </dsp:txXfrm>
    </dsp:sp>
    <dsp:sp modelId="{958F971E-3F75-4357-8845-31E94E3EA7B8}">
      <dsp:nvSpPr>
        <dsp:cNvPr id="0" name=""/>
        <dsp:cNvSpPr/>
      </dsp:nvSpPr>
      <dsp:spPr>
        <a:xfrm rot="2142401">
          <a:off x="1801487" y="2702445"/>
          <a:ext cx="929365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929365" y="173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42936" y="2696547"/>
        <a:ext cx="46468" cy="46468"/>
      </dsp:txXfrm>
    </dsp:sp>
    <dsp:sp modelId="{2BCEED58-4D12-4A40-AB65-319BB1B64038}">
      <dsp:nvSpPr>
        <dsp:cNvPr id="0" name=""/>
        <dsp:cNvSpPr/>
      </dsp:nvSpPr>
      <dsp:spPr>
        <a:xfrm>
          <a:off x="2643499" y="2519325"/>
          <a:ext cx="1886646" cy="943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非</a:t>
          </a: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1128" y="2546954"/>
        <a:ext cx="1831388" cy="888065"/>
      </dsp:txXfrm>
    </dsp:sp>
    <dsp:sp modelId="{2A812CBB-ECB3-4551-9C12-B91BCA9A61EC}">
      <dsp:nvSpPr>
        <dsp:cNvPr id="0" name=""/>
        <dsp:cNvSpPr/>
      </dsp:nvSpPr>
      <dsp:spPr>
        <a:xfrm>
          <a:off x="4530146" y="2973650"/>
          <a:ext cx="754658" cy="34672"/>
        </a:xfrm>
        <a:custGeom>
          <a:avLst/>
          <a:gdLst/>
          <a:ahLst/>
          <a:cxnLst/>
          <a:rect l="0" t="0" r="0" b="0"/>
          <a:pathLst>
            <a:path>
              <a:moveTo>
                <a:pt x="0" y="17336"/>
              </a:moveTo>
              <a:lnTo>
                <a:pt x="754658" y="17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88609" y="2972120"/>
        <a:ext cx="37732" cy="37732"/>
      </dsp:txXfrm>
    </dsp:sp>
    <dsp:sp modelId="{C64DD609-CDB6-453C-9FD8-8A16ADC0E02D}">
      <dsp:nvSpPr>
        <dsp:cNvPr id="0" name=""/>
        <dsp:cNvSpPr/>
      </dsp:nvSpPr>
      <dsp:spPr>
        <a:xfrm>
          <a:off x="5284805" y="2519325"/>
          <a:ext cx="1886646" cy="943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!a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值为</a:t>
          </a: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0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，不执行</a:t>
          </a:r>
          <a:r>
            <a:rPr lang="en-US" altLang="zh-CN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if</a:t>
          </a:r>
          <a:r>
            <a:rPr lang="zh-CN" altLang="en-US" sz="21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语句</a:t>
          </a:r>
        </a:p>
      </dsp:txBody>
      <dsp:txXfrm>
        <a:off x="5312434" y="2546954"/>
        <a:ext cx="1831388" cy="88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B96F-128F-4B19-8C13-99F1D18650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D43A-2943-4183-B04A-494A80A637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0BEC-517C-4C70-BDC8-9D9BFF2D41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不正确。</a:t>
            </a:r>
            <a:r>
              <a:rPr lang="en-US" altLang="zh-CN" dirty="0"/>
              <a:t>else if</a:t>
            </a:r>
            <a:r>
              <a:rPr lang="zh-CN" altLang="en-US" dirty="0"/>
              <a:t>（表达式</a:t>
            </a:r>
            <a:r>
              <a:rPr lang="en-US" altLang="zh-CN" dirty="0"/>
              <a:t>2</a:t>
            </a:r>
            <a:r>
              <a:rPr lang="zh-CN" altLang="en-US" dirty="0"/>
              <a:t>） 只能控制</a:t>
            </a:r>
            <a:r>
              <a:rPr lang="en-US" altLang="zh-CN" dirty="0"/>
              <a:t>1</a:t>
            </a:r>
            <a:r>
              <a:rPr lang="zh-CN" altLang="en-US" dirty="0"/>
              <a:t>个子语句。</a:t>
            </a:r>
            <a:r>
              <a:rPr lang="en-US" altLang="zh-CN" dirty="0"/>
              <a:t>else if</a:t>
            </a:r>
            <a:r>
              <a:rPr lang="zh-CN" altLang="en-US" dirty="0"/>
              <a:t>（表达式</a:t>
            </a:r>
            <a:r>
              <a:rPr lang="en-US" altLang="zh-CN" dirty="0"/>
              <a:t>3</a:t>
            </a:r>
            <a:r>
              <a:rPr lang="zh-CN" altLang="en-US" dirty="0"/>
              <a:t>） 后面至少有一个语句。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语句一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76B635-21BD-42BA-AE83-2F6C377AA5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a=1</a:t>
            </a:r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2E8F-5D59-344E-9A06-0CD1D7AF4B02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646-32D9-4248-AAD8-46E14C8E87F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DD5-FF0F-D141-9457-EC7303B8C24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人工智能编程语言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BF3A-1C0A-5240-827A-EE8D170B94E7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A332-1FD4-2244-BC8C-DB787D38CC2A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76EF-BFAD-0E4E-BF80-954A41801DC0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EF3C-9246-554A-AA6C-7FD167EE7CF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C4B-4F63-6840-B60A-7D5AB2275FF8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FBC5-5AD1-E240-AD31-D1CDC0646741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352E-C93A-8A4B-A252-850DC83B89DF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4514-E664-6C43-9B21-83D15EB0BF7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1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3.xml"/><Relationship Id="rId13" Type="http://schemas.openxmlformats.org/officeDocument/2006/relationships/image" Target="../media/image30.png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51482"/>
            <a:ext cx="8855470" cy="6806518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7350" y="1098550"/>
            <a:ext cx="11080749" cy="520700"/>
            <a:chOff x="387350" y="1098550"/>
            <a:chExt cx="11080749" cy="520700"/>
          </a:xfrm>
        </p:grpSpPr>
        <p:sp>
          <p:nvSpPr>
            <p:cNvPr id="2" name="矩形 1"/>
            <p:cNvSpPr/>
            <p:nvPr/>
          </p:nvSpPr>
          <p:spPr>
            <a:xfrm>
              <a:off x="387350" y="1098550"/>
              <a:ext cx="9023350" cy="5207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文本框 7"/>
            <p:cNvSpPr txBox="1"/>
            <p:nvPr/>
          </p:nvSpPr>
          <p:spPr>
            <a:xfrm flipH="1">
              <a:off x="9410699" y="1174234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与用户进行交互</a:t>
              </a:r>
              <a:endParaRPr lang="en-GB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7350" y="1562195"/>
            <a:ext cx="11078936" cy="369332"/>
            <a:chOff x="387350" y="1044059"/>
            <a:chExt cx="11078936" cy="369332"/>
          </a:xfrm>
        </p:grpSpPr>
        <p:sp>
          <p:nvSpPr>
            <p:cNvPr id="11" name="矩形 10"/>
            <p:cNvSpPr/>
            <p:nvPr/>
          </p:nvSpPr>
          <p:spPr>
            <a:xfrm>
              <a:off x="387350" y="1098550"/>
              <a:ext cx="9023350" cy="2603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9408886" y="1044059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可用于别的输入</a:t>
              </a:r>
              <a:endParaRPr lang="en-GB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200" y="3521420"/>
            <a:ext cx="11078936" cy="646331"/>
            <a:chOff x="387350" y="1044059"/>
            <a:chExt cx="11078936" cy="646331"/>
          </a:xfrm>
        </p:grpSpPr>
        <p:sp>
          <p:nvSpPr>
            <p:cNvPr id="17" name="矩形 16"/>
            <p:cNvSpPr/>
            <p:nvPr/>
          </p:nvSpPr>
          <p:spPr>
            <a:xfrm>
              <a:off x="387350" y="1098550"/>
              <a:ext cx="9023350" cy="2603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9408886" y="104405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适当的注释，增加可读性</a:t>
              </a:r>
              <a:endParaRPr lang="en-GB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100" y="1485361"/>
            <a:ext cx="7164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新宋体" panose="02010609030101010101" pitchFamily="49" charset="-122"/>
                <a:ea typeface="新宋体" panose="02010609030101010101" pitchFamily="49" charset="-122"/>
              </a:rPr>
              <a:t>scanf(</a:t>
            </a:r>
            <a:r>
              <a:rPr lang="pt-BR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"%c%c%c%c%c\n"</a:t>
            </a:r>
            <a:r>
              <a:rPr lang="pt-BR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,&amp;c1,&amp;c2,&amp;c3,&amp;c4,&amp;c5);</a:t>
            </a:r>
            <a:endParaRPr lang="pt-BR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0" y="8128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判断正误：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969125" y="1439194"/>
                <a:ext cx="4568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125" y="1439194"/>
                <a:ext cx="456856" cy="553998"/>
              </a:xfrm>
              <a:prstGeom prst="rect">
                <a:avLst/>
              </a:prstGeom>
              <a:blipFill rotWithShape="1">
                <a:blip r:embed="rId1"/>
                <a:stretch>
                  <a:fillRect t="-51" r="64" b="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072" y="845800"/>
            <a:ext cx="11633200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P82 8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解题思路：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：有多少个变量，格式控制字符串里有多少个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%c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可以定义为字符型或整型，二者皆可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）、用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语句输出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ASCII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码，在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函数中用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）、字符变量在计算机内占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个字节，而整型变量占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个字节。因此整型变量在可输出字符的范围内（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ASCII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码为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0-127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的字符）是可以与字符数据互相转换的。如果整数在此范围外，不能代替。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838253"/>
            <a:ext cx="7353999" cy="5346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28" y="940994"/>
            <a:ext cx="4182357" cy="14426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327" y="980994"/>
            <a:ext cx="9457873" cy="48960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721296"/>
            <a:ext cx="4610100" cy="1362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73" y="2995112"/>
            <a:ext cx="5029200" cy="1325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38887" y="4464338"/>
            <a:ext cx="3439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altLang="zh-CN" sz="1800" dirty="0"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altLang="zh-CN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c,%c</a:t>
            </a:r>
            <a:r>
              <a:rPr lang="en-GB" altLang="zh-CN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</a:t>
            </a:r>
            <a:r>
              <a:rPr lang="en-GB" altLang="zh-CN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 &amp;i1, &amp;i2);</a:t>
            </a:r>
            <a:endParaRPr lang="en-GB" altLang="zh-CN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0209" y="45984"/>
            <a:ext cx="4910422" cy="67660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295" y="1323263"/>
            <a:ext cx="334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如果对输入进行大小写转换怎么做？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星形: 五角 7"/>
          <p:cNvSpPr/>
          <p:nvPr/>
        </p:nvSpPr>
        <p:spPr>
          <a:xfrm>
            <a:off x="227744" y="778733"/>
            <a:ext cx="610456" cy="5342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92" y="721296"/>
            <a:ext cx="3764540" cy="1518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792" y="2435367"/>
            <a:ext cx="3783620" cy="13557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010" y="3871591"/>
            <a:ext cx="3476625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1149" y="955344"/>
            <a:ext cx="334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如果对输出进行一些改变？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星形: 五角 7"/>
          <p:cNvSpPr/>
          <p:nvPr/>
        </p:nvSpPr>
        <p:spPr>
          <a:xfrm>
            <a:off x="227744" y="778733"/>
            <a:ext cx="610456" cy="5342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149" y="4016470"/>
            <a:ext cx="5995424" cy="1923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49" y="1589502"/>
            <a:ext cx="8996595" cy="21929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82075" y="4199242"/>
            <a:ext cx="428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其他转义字符见课本表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296365" y="4893074"/>
            <a:ext cx="403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有些操作都是为了输出的美观，但最重要的还是结果的正确，在客观条件限制下，应优先保证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结果的正确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r>
              <a:rPr lang="en-US" altLang="zh-CN"/>
              <a:t>——</a:t>
            </a:r>
            <a:r>
              <a:rPr lang="zh-CN" altLang="en-US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280170" y="635000"/>
            <a:ext cx="669263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：左边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if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语句的写法是否正确？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25374" y="2135187"/>
            <a:ext cx="4093723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225374" y="2992437"/>
            <a:ext cx="3120957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不正确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358599" y="2199480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358599" y="3056730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: 圆角 17"/>
          <p:cNvSpPr/>
          <p:nvPr>
            <p:custDataLst>
              <p:tags r:id="rId6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7955" y="843532"/>
            <a:ext cx="55480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 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 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>
            <p:custDataLst>
              <p:tags r:id="rId7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9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7955" y="843532"/>
            <a:ext cx="55480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 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 if (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9268" y="1613118"/>
            <a:ext cx="6472718" cy="1308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：删除语句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后，如果表达式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和表达式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同时成立，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执行哪一条语句？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475" y="630335"/>
            <a:ext cx="55480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#include&lt;stdio.h&gt;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main()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int x;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scanf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("%d\n",&amp;x);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if(x==0)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("0\n");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else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 	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("1\n");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return 0;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7102" y="2195021"/>
            <a:ext cx="55480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：程序错误在哪里？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：如果把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x==0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x=0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，输出结果如何？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：如果把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x==0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x=10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，输出结果如何？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800" y="624280"/>
            <a:ext cx="11140400" cy="591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评分标准：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、运行得到正确的结果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、程序书写格式清楚，便于阅读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、有适当的注释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加分项：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、有信息交互：输入输出都要有提示，操作者可以按提示进行操作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、可移植性强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2036" y="2545370"/>
            <a:ext cx="4153053" cy="4242816"/>
            <a:chOff x="8108499" y="1066873"/>
            <a:chExt cx="4153053" cy="4242816"/>
          </a:xfrm>
        </p:grpSpPr>
        <p:sp>
          <p:nvSpPr>
            <p:cNvPr id="8" name="矩形 7"/>
            <p:cNvSpPr/>
            <p:nvPr/>
          </p:nvSpPr>
          <p:spPr>
            <a:xfrm>
              <a:off x="8108499" y="1111214"/>
              <a:ext cx="4153053" cy="419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317461" y="1066873"/>
              <a:ext cx="2870576" cy="4118128"/>
              <a:chOff x="9396482" y="1088609"/>
              <a:chExt cx="2870576" cy="4118128"/>
            </a:xfrm>
            <a:noFill/>
          </p:grpSpPr>
          <p:sp>
            <p:nvSpPr>
              <p:cNvPr id="12" name="文本框 11"/>
              <p:cNvSpPr txBox="1"/>
              <p:nvPr/>
            </p:nvSpPr>
            <p:spPr>
              <a:xfrm>
                <a:off x="9459032" y="4745072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赋值运算符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396483" y="3253230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关系运算符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396482" y="2389507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算术运算符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5" name="直接箭头连接符 14"/>
              <p:cNvCxnSpPr/>
              <p:nvPr/>
            </p:nvCxnSpPr>
            <p:spPr>
              <a:xfrm flipV="1">
                <a:off x="11368583" y="1658729"/>
                <a:ext cx="0" cy="3418764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11573298" y="4722127"/>
                <a:ext cx="6937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1489582" y="1607532"/>
                <a:ext cx="6937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0776041" y="1088609"/>
                <a:ext cx="128061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优先级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9656380" y="1710606"/>
              <a:ext cx="9553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r>
                <a:rPr kumimoji="0"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（非）</a:t>
              </a:r>
              <a:endParaRPr lang="en-GB" sz="24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108499" y="3773693"/>
              <a:ext cx="2914934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&amp;&amp;</a:t>
              </a:r>
              <a:r>
                <a:rPr kumimoji="0"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（与）和 </a:t>
              </a:r>
              <a:r>
                <a:rPr lang="en-GB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||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（或）</a:t>
              </a:r>
              <a:endParaRPr kumimoji="0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 Box 3"/>
          <p:cNvSpPr txBox="1"/>
          <p:nvPr/>
        </p:nvSpPr>
        <p:spPr>
          <a:xfrm>
            <a:off x="352036" y="916796"/>
            <a:ext cx="5455340" cy="15696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算术运算符：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 -  *  /  %  ++  --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关系运算符：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  &lt;=   ==   &gt;   &gt;=   !=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逻辑运算符：！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&amp;&amp;  ||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赋值运算符：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6488" y="1126516"/>
            <a:ext cx="3502714" cy="5514037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082441" y="721296"/>
            <a:ext cx="4161453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口诀：大小等关系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非与或逻辑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46475" y="926784"/>
            <a:ext cx="8115587" cy="5224077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写出下面各逻辑表达式的值。设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a=3,b=4,c=5.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a+b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&gt;c&amp;&amp;b==c,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值：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a||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b+c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&amp;&amp;b-c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，值：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!(a&gt;b)&amp;&amp;!c||1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，值：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s-E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s-E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!(x=a)&amp;&amp;(y=b)&amp;&amp;0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，值：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!(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a+b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)+c-1&amp;&amp;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b+c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/2,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值：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s-E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altLang="zh-CN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a++&gt;3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值为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13124" y="2010790"/>
            <a:ext cx="4153053" cy="4242816"/>
            <a:chOff x="8108499" y="1066873"/>
            <a:chExt cx="4153053" cy="4242816"/>
          </a:xfrm>
        </p:grpSpPr>
        <p:sp>
          <p:nvSpPr>
            <p:cNvPr id="9" name="矩形 8"/>
            <p:cNvSpPr/>
            <p:nvPr/>
          </p:nvSpPr>
          <p:spPr>
            <a:xfrm>
              <a:off x="8108499" y="1111214"/>
              <a:ext cx="4153053" cy="419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317461" y="1066873"/>
              <a:ext cx="2870576" cy="4118128"/>
              <a:chOff x="9396482" y="1088609"/>
              <a:chExt cx="2870576" cy="4118128"/>
            </a:xfrm>
            <a:noFill/>
          </p:grpSpPr>
          <p:sp>
            <p:nvSpPr>
              <p:cNvPr id="13" name="文本框 12"/>
              <p:cNvSpPr txBox="1"/>
              <p:nvPr/>
            </p:nvSpPr>
            <p:spPr>
              <a:xfrm>
                <a:off x="9459032" y="4745072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赋值运算符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9396483" y="3253230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关系运算符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396482" y="2389507"/>
                <a:ext cx="176738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算术运算符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箭头连接符 15"/>
              <p:cNvCxnSpPr/>
              <p:nvPr/>
            </p:nvCxnSpPr>
            <p:spPr>
              <a:xfrm flipV="1">
                <a:off x="11368583" y="1658729"/>
                <a:ext cx="0" cy="3418764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11573298" y="4722127"/>
                <a:ext cx="6937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489582" y="1607532"/>
                <a:ext cx="6937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776041" y="1088609"/>
                <a:ext cx="128061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优先级</a:t>
                </a:r>
                <a:endParaRPr lang="en-GB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9656380" y="1710606"/>
              <a:ext cx="9553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r>
                <a:rPr kumimoji="0"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（非）</a:t>
              </a:r>
              <a:endParaRPr lang="en-GB" sz="2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08499" y="3773693"/>
              <a:ext cx="2914934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&amp;&amp;</a:t>
              </a:r>
              <a:r>
                <a:rPr kumimoji="0"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（与）和 </a:t>
              </a:r>
              <a:r>
                <a:rPr lang="en-GB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||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（或）</a:t>
              </a:r>
              <a:endParaRPr kumimoji="0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15" y="693836"/>
            <a:ext cx="4114800" cy="5470326"/>
          </a:xfrm>
          <a:prstGeom prst="rect">
            <a:avLst/>
          </a:prstGeom>
        </p:spPr>
      </p:pic>
      <p:graphicFrame>
        <p:nvGraphicFramePr>
          <p:cNvPr id="10" name="图示 9"/>
          <p:cNvGraphicFramePr/>
          <p:nvPr/>
        </p:nvGraphicFramePr>
        <p:xfrm>
          <a:off x="4180154" y="980423"/>
          <a:ext cx="7173646" cy="48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033" y="622223"/>
            <a:ext cx="6467582" cy="583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巩固提问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a=5+3&gt;2;    a=?</a:t>
            </a: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a=9,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10&lt;a&lt;30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是真还是假？</a:t>
            </a: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来填表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kumimoji="0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28868" y="3299817"/>
          <a:ext cx="9711366" cy="2813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8561"/>
                <a:gridCol w="1618561"/>
                <a:gridCol w="1618561"/>
                <a:gridCol w="1618561"/>
                <a:gridCol w="1618561"/>
                <a:gridCol w="1618561"/>
              </a:tblGrid>
              <a:tr h="703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!a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!b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a&amp;&amp;b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a||b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703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703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7034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5342" y="2630549"/>
            <a:ext cx="11236658" cy="25866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square" anchor="ctr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、表达式值为？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(1)5&amp;&amp;3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(2)5||0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!5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 -0.3&amp;&amp;0.05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(5) 50&amp;&amp;'A'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(6) !40 || '0'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(7) !40 || '\0'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5160" y="1722801"/>
            <a:ext cx="6637106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(8)(a=3)&gt;(b=5)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(9)x=(10&lt;=20)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(10)y=(a==30)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(11)y=(a=30)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(12)5&gt;0 &amp;&amp; 4&gt;2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(13) 5&gt;0 || 5&gt;8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(14)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!(3&gt;0)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5160" y="1199581"/>
            <a:ext cx="329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a=3;b=5;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3543738"/>
            <a:ext cx="5538200" cy="137119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如何调试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debug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27246" t="44420" r="20135" b="29654"/>
          <a:stretch>
            <a:fillRect/>
          </a:stretch>
        </p:blipFill>
        <p:spPr>
          <a:xfrm>
            <a:off x="2946399" y="3041714"/>
            <a:ext cx="1962151" cy="431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28740" t="58474" r="10231" b="11441"/>
          <a:stretch>
            <a:fillRect/>
          </a:stretch>
        </p:blipFill>
        <p:spPr>
          <a:xfrm>
            <a:off x="5333234" y="2850069"/>
            <a:ext cx="2197100" cy="450851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 flipV="1">
            <a:off x="3927474" y="3539175"/>
            <a:ext cx="863600" cy="4635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345934" y="3340100"/>
            <a:ext cx="64266" cy="7303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340" y="4959467"/>
            <a:ext cx="1524000" cy="571500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 flipH="1">
            <a:off x="6682237" y="4433282"/>
            <a:ext cx="466724" cy="4445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727" y="4942121"/>
            <a:ext cx="1571625" cy="476250"/>
          </a:xfrm>
          <a:prstGeom prst="rect">
            <a:avLst/>
          </a:prstGeom>
        </p:spPr>
      </p:pic>
      <p:cxnSp>
        <p:nvCxnSpPr>
          <p:cNvPr id="31" name="直接箭头连接符 30"/>
          <p:cNvCxnSpPr/>
          <p:nvPr/>
        </p:nvCxnSpPr>
        <p:spPr>
          <a:xfrm>
            <a:off x="7932875" y="4452511"/>
            <a:ext cx="441049" cy="2635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772" y="3025972"/>
            <a:ext cx="2057400" cy="438150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/>
        </p:nvCxnSpPr>
        <p:spPr>
          <a:xfrm flipV="1">
            <a:off x="8742562" y="3700823"/>
            <a:ext cx="475072" cy="343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67" y="1719677"/>
            <a:ext cx="2413619" cy="3050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、如何截屏？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385" y="996458"/>
            <a:ext cx="6414716" cy="49471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789988" y="3847705"/>
            <a:ext cx="3116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https://jingyan.baidu.com/article/f3ad7d0f446fb209c3345b27.html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、如何截屏？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309" y="1465262"/>
            <a:ext cx="8106877" cy="507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、如何截屏？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915" y="1149351"/>
            <a:ext cx="8123928" cy="5389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、如何截屏？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0271" y="781050"/>
            <a:ext cx="7947248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950" y="914400"/>
            <a:ext cx="11633200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P82 6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解题思路：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）审题：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”变为“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Glmre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分别用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putchar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函数和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函数输出这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个字符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）切记写程序要仔细：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做完之后对自己的输出结果要仔细检查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字符是要加单引号的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999" y="25741"/>
            <a:ext cx="8855470" cy="68065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03" y="1998905"/>
            <a:ext cx="8138298" cy="1631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TYPE" val="ProblemTypeMarker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" val="ProblemSetting"/>
  <p:tag name="RAINPROBLEMTYPE" val="MultipleChoice"/>
</p:tagLst>
</file>

<file path=ppt/tags/tag13.xml><?xml version="1.0" encoding="utf-8"?>
<p:tagLst xmlns:p="http://schemas.openxmlformats.org/presentationml/2006/main">
  <p:tag name="RAINPROBLEM" val="MultipleChoice"/>
  <p:tag name="PROBLEMSCORE" val="1.0"/>
</p:tagLst>
</file>

<file path=ppt/tags/tag14.xml><?xml version="1.0" encoding="utf-8"?>
<p:tagLst xmlns:p="http://schemas.openxmlformats.org/presentationml/2006/main">
  <p:tag name="RAINPROBLEM" val="ProblemBody"/>
</p:tagLst>
</file>

<file path=ppt/tags/tag2.xml><?xml version="1.0" encoding="utf-8"?>
<p:tagLst xmlns:p="http://schemas.openxmlformats.org/presentationml/2006/main">
  <p:tag name="RAINPROBLEM" val="ProblemItem"/>
</p:tagLst>
</file>

<file path=ppt/tags/tag3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.xml><?xml version="1.0" encoding="utf-8"?>
<p:tagLst xmlns:p="http://schemas.openxmlformats.org/presentationml/2006/main">
  <p:tag name="RAINPROBLEM" val="ProblemSubmit"/>
  <p:tag name="RAINPROBLEMTYPE" val="MultipleChoice"/>
</p:tagLst>
</file>

<file path=ppt/tags/tag7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TYPE" val="ProblemTypeMarker"/>
</p:tagLst>
</file>

<file path=ppt/tags/tag9.xml><?xml version="1.0" encoding="utf-8"?>
<p:tagLst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演示</Application>
  <PresentationFormat>宽屏</PresentationFormat>
  <Paragraphs>422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Microsoft YaHei UI</vt:lpstr>
      <vt:lpstr>Yu Gothic UI</vt:lpstr>
      <vt:lpstr>微软雅黑</vt:lpstr>
      <vt:lpstr>等线</vt:lpstr>
      <vt:lpstr>Arial Unicode MS</vt:lpstr>
      <vt:lpstr>等线 Light</vt:lpstr>
      <vt:lpstr>新宋体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Jiemin_Xie</dc:creator>
  <cp:lastModifiedBy>cwy</cp:lastModifiedBy>
  <cp:revision>372</cp:revision>
  <dcterms:created xsi:type="dcterms:W3CDTF">2020-08-25T13:07:00Z</dcterms:created>
  <dcterms:modified xsi:type="dcterms:W3CDTF">2025-01-02T05:18:07Z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AB1E9DA9270E42879B3C572E46E20610_13</vt:lpwstr>
  </property>
  <property fmtid="{D5CDD505-2E9C-101B-9397-08002B2CF9AE}" pid="3" name="KSOProductBuildVer">
    <vt:lpwstr>2052-12.1.0.19770</vt:lpwstr>
  </property>
</Properties>
</file>