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9" r:id="rId4"/>
    <p:sldId id="258" r:id="rId5"/>
    <p:sldId id="261" r:id="rId6"/>
    <p:sldId id="260" r:id="rId7"/>
  </p:sldIdLst>
  <p:sldSz cx="12192000" cy="6858000"/>
  <p:notesSz cx="7099300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FFFF00"/>
    <a:srgbClr val="FF0000"/>
    <a:srgbClr val="0099FF"/>
    <a:srgbClr val="CC66FF"/>
    <a:srgbClr val="92D050"/>
    <a:srgbClr val="000099"/>
    <a:srgbClr val="9999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90" autoAdjust="0"/>
    <p:restoredTop sz="61502" autoAdjust="0"/>
  </p:normalViewPr>
  <p:slideViewPr>
    <p:cSldViewPr>
      <p:cViewPr varScale="1">
        <p:scale>
          <a:sx n="87" d="100"/>
          <a:sy n="87" d="100"/>
        </p:scale>
        <p:origin x="156" y="5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3" d="100"/>
          <a:sy n="43" d="100"/>
        </p:scale>
        <p:origin x="-1291" y="-6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solidFill>
                  <a:schemeClr val="tx1"/>
                </a:solidFill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chemeClr val="tx1"/>
                </a:solidFill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solidFill>
                  <a:schemeClr val="tx1"/>
                </a:solidFill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chemeClr val="tx1"/>
                </a:solidFill>
                <a:ea typeface="宋体" charset="-122"/>
              </a:defRPr>
            </a:lvl1pPr>
          </a:lstStyle>
          <a:p>
            <a:fld id="{AC208F2D-332E-4E44-81A3-F6F8757ABB9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4513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9AD18CB-F133-4342-8BD0-7C7FD200171A}" type="datetimeFigureOut">
              <a:rPr lang="zh-CN" altLang="en-US" smtClean="0"/>
              <a:t>2024/06/12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158BFC0-F12D-4F65-843A-5801A3D212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533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58BFC0-F12D-4F65-843A-5801A3D2120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262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58BFC0-F12D-4F65-843A-5801A3D2120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288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62467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latin typeface="+mj-ea"/>
                <a:ea typeface="+mj-ea"/>
              </a:endParaRPr>
            </a:p>
          </p:txBody>
        </p:sp>
        <p:sp>
          <p:nvSpPr>
            <p:cNvPr id="62468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+mj-ea"/>
                <a:ea typeface="+mj-ea"/>
              </a:endParaRPr>
            </a:p>
          </p:txBody>
        </p:sp>
        <p:grpSp>
          <p:nvGrpSpPr>
            <p:cNvPr id="62469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62470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+mj-ea"/>
                  <a:ea typeface="+mj-ea"/>
                </a:endParaRPr>
              </a:p>
            </p:txBody>
          </p:sp>
          <p:sp>
            <p:nvSpPr>
              <p:cNvPr id="62471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+mj-ea"/>
                  <a:ea typeface="+mj-ea"/>
                </a:endParaRPr>
              </a:p>
            </p:txBody>
          </p:sp>
          <p:sp>
            <p:nvSpPr>
              <p:cNvPr id="62472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+mj-ea"/>
                  <a:ea typeface="+mj-ea"/>
                </a:endParaRPr>
              </a:p>
            </p:txBody>
          </p:sp>
          <p:sp>
            <p:nvSpPr>
              <p:cNvPr id="62473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+mj-ea"/>
                  <a:ea typeface="+mj-ea"/>
                </a:endParaRPr>
              </a:p>
            </p:txBody>
          </p:sp>
          <p:sp>
            <p:nvSpPr>
              <p:cNvPr id="62474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+mj-ea"/>
                  <a:ea typeface="+mj-ea"/>
                </a:endParaRPr>
              </a:p>
            </p:txBody>
          </p:sp>
          <p:sp>
            <p:nvSpPr>
              <p:cNvPr id="62475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+mj-ea"/>
                  <a:ea typeface="+mj-ea"/>
                </a:endParaRPr>
              </a:p>
            </p:txBody>
          </p:sp>
          <p:sp>
            <p:nvSpPr>
              <p:cNvPr id="62476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+mj-ea"/>
                  <a:ea typeface="+mj-ea"/>
                </a:endParaRPr>
              </a:p>
            </p:txBody>
          </p:sp>
          <p:sp>
            <p:nvSpPr>
              <p:cNvPr id="62477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+mj-ea"/>
                  <a:ea typeface="+mj-ea"/>
                </a:endParaRPr>
              </a:p>
            </p:txBody>
          </p:sp>
          <p:sp>
            <p:nvSpPr>
              <p:cNvPr id="62478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+mj-ea"/>
                  <a:ea typeface="+mj-ea"/>
                </a:endParaRPr>
              </a:p>
            </p:txBody>
          </p:sp>
          <p:sp>
            <p:nvSpPr>
              <p:cNvPr id="62479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62480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zh-CN"/>
          </a:p>
        </p:txBody>
      </p:sp>
      <p:sp>
        <p:nvSpPr>
          <p:cNvPr id="62481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CN" altLang="zh-CN" dirty="0"/>
          </a:p>
        </p:txBody>
      </p:sp>
      <p:sp>
        <p:nvSpPr>
          <p:cNvPr id="62482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D48A08D1-F027-4337-9895-E0F616600E2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6248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3962400" y="1828800"/>
            <a:ext cx="8026400" cy="2209800"/>
          </a:xfrm>
        </p:spPr>
        <p:txBody>
          <a:bodyPr/>
          <a:lstStyle>
            <a:lvl1pPr>
              <a:defRPr sz="40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6248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4267200"/>
            <a:ext cx="8026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+mj-ea"/>
                <a:ea typeface="+mj-ea"/>
              </a:defRPr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zh-CN" altLang="en-US" noProof="0" dirty="0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9865EDB7-01A3-4B8F-95B5-7654D73FF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466" y="0"/>
            <a:ext cx="11114536" cy="360000"/>
          </a:xfrm>
          <a:prstGeom prst="rect">
            <a:avLst/>
          </a:prstGeom>
          <a:gradFill flip="none" rotWithShape="1">
            <a:gsLst>
              <a:gs pos="0">
                <a:srgbClr val="006600">
                  <a:tint val="66000"/>
                  <a:satMod val="160000"/>
                </a:srgbClr>
              </a:gs>
              <a:gs pos="50000">
                <a:srgbClr val="006600">
                  <a:tint val="44500"/>
                  <a:satMod val="160000"/>
                </a:srgbClr>
              </a:gs>
              <a:gs pos="100000">
                <a:srgbClr val="0066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/>
          <a:lstStyle/>
          <a:p>
            <a:endParaRPr lang="zh-CN" altLang="zh-CN" sz="2400">
              <a:latin typeface="+mj-ea"/>
              <a:ea typeface="+mj-ea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3E7E82B3-E007-4487-85A7-615AE1D8D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07746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094991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3812E0-211C-4DB2-8337-36483A94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CAA2C63-10C8-4F9C-9976-0E6D54C1AB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1205A5-0F45-4C7E-9EC5-B074EFD2CE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F34DD7-16BF-48A5-BC1D-130FE8B30579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8ACF6DA-8DC4-4161-9038-615A7F5C202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7801AC2D-F3C1-4E0C-8312-5388961190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600" y="1484784"/>
            <a:ext cx="1097280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080882695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3812E0-211C-4DB2-8337-36483A94EA1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CAA2C63-10C8-4F9C-9976-0E6D54C1AB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1205A5-0F45-4C7E-9EC5-B074EFD2CE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A13950-2308-4E2E-94AD-C7239187B33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8ACF6DA-8DC4-4161-9038-615A7F5C202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7801AC2D-F3C1-4E0C-8312-5388961190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600" y="1484784"/>
            <a:ext cx="10972800" cy="468052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2486090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3812E0-211C-4DB2-8337-36483A94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CAA2C63-10C8-4F9C-9976-0E6D54C1AB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1205A5-0F45-4C7E-9EC5-B074EFD2CE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A13950-2308-4E2E-94AD-C7239187B33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8ACF6DA-8DC4-4161-9038-615A7F5C202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7801AC2D-F3C1-4E0C-8312-5388961190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600" y="1484784"/>
            <a:ext cx="10972800" cy="4680520"/>
          </a:xfrm>
          <a:prstGeom prst="rect">
            <a:avLst/>
          </a:prstGeom>
          <a:solidFill>
            <a:srgbClr val="7030A0">
              <a:alpha val="1961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0401580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和内容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3812E0-211C-4DB2-8337-36483A94EA1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CAA2C63-10C8-4F9C-9976-0E6D54C1AB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1205A5-0F45-4C7E-9EC5-B074EFD2CE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A13950-2308-4E2E-94AD-C7239187B33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8ACF6DA-8DC4-4161-9038-615A7F5C202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7801AC2D-F3C1-4E0C-8312-5388961190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600" y="1484784"/>
            <a:ext cx="10972800" cy="4680520"/>
          </a:xfrm>
          <a:prstGeom prst="rect">
            <a:avLst/>
          </a:prstGeom>
          <a:solidFill>
            <a:srgbClr val="7030A0">
              <a:alpha val="1961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8017220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示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551656"/>
            <a:ext cx="10972800" cy="667544"/>
          </a:xfrm>
          <a:custGeom>
            <a:avLst/>
            <a:gdLst>
              <a:gd name="connsiteX0" fmla="*/ 0 w 10972800"/>
              <a:gd name="connsiteY0" fmla="*/ 0 h 667544"/>
              <a:gd name="connsiteX1" fmla="*/ 687244 w 10972800"/>
              <a:gd name="connsiteY1" fmla="*/ 0 h 667544"/>
              <a:gd name="connsiteX2" fmla="*/ 1264760 w 10972800"/>
              <a:gd name="connsiteY2" fmla="*/ 0 h 667544"/>
              <a:gd name="connsiteX3" fmla="*/ 1952003 w 10972800"/>
              <a:gd name="connsiteY3" fmla="*/ 0 h 667544"/>
              <a:gd name="connsiteX4" fmla="*/ 2310063 w 10972800"/>
              <a:gd name="connsiteY4" fmla="*/ 0 h 667544"/>
              <a:gd name="connsiteX5" fmla="*/ 2668123 w 10972800"/>
              <a:gd name="connsiteY5" fmla="*/ 0 h 667544"/>
              <a:gd name="connsiteX6" fmla="*/ 3026183 w 10972800"/>
              <a:gd name="connsiteY6" fmla="*/ 0 h 667544"/>
              <a:gd name="connsiteX7" fmla="*/ 3603699 w 10972800"/>
              <a:gd name="connsiteY7" fmla="*/ 0 h 667544"/>
              <a:gd name="connsiteX8" fmla="*/ 4181214 w 10972800"/>
              <a:gd name="connsiteY8" fmla="*/ 0 h 667544"/>
              <a:gd name="connsiteX9" fmla="*/ 4429546 w 10972800"/>
              <a:gd name="connsiteY9" fmla="*/ 0 h 667544"/>
              <a:gd name="connsiteX10" fmla="*/ 5007062 w 10972800"/>
              <a:gd name="connsiteY10" fmla="*/ 0 h 667544"/>
              <a:gd name="connsiteX11" fmla="*/ 5804034 w 10972800"/>
              <a:gd name="connsiteY11" fmla="*/ 0 h 667544"/>
              <a:gd name="connsiteX12" fmla="*/ 6271821 w 10972800"/>
              <a:gd name="connsiteY12" fmla="*/ 0 h 667544"/>
              <a:gd name="connsiteX13" fmla="*/ 6849337 w 10972800"/>
              <a:gd name="connsiteY13" fmla="*/ 0 h 667544"/>
              <a:gd name="connsiteX14" fmla="*/ 7536581 w 10972800"/>
              <a:gd name="connsiteY14" fmla="*/ 0 h 667544"/>
              <a:gd name="connsiteX15" fmla="*/ 8333553 w 10972800"/>
              <a:gd name="connsiteY15" fmla="*/ 0 h 667544"/>
              <a:gd name="connsiteX16" fmla="*/ 8581885 w 10972800"/>
              <a:gd name="connsiteY16" fmla="*/ 0 h 667544"/>
              <a:gd name="connsiteX17" fmla="*/ 9378856 w 10972800"/>
              <a:gd name="connsiteY17" fmla="*/ 0 h 667544"/>
              <a:gd name="connsiteX18" fmla="*/ 9956372 w 10972800"/>
              <a:gd name="connsiteY18" fmla="*/ 0 h 667544"/>
              <a:gd name="connsiteX19" fmla="*/ 10314432 w 10972800"/>
              <a:gd name="connsiteY19" fmla="*/ 0 h 667544"/>
              <a:gd name="connsiteX20" fmla="*/ 10972800 w 10972800"/>
              <a:gd name="connsiteY20" fmla="*/ 0 h 667544"/>
              <a:gd name="connsiteX21" fmla="*/ 10972800 w 10972800"/>
              <a:gd name="connsiteY21" fmla="*/ 320421 h 667544"/>
              <a:gd name="connsiteX22" fmla="*/ 10972800 w 10972800"/>
              <a:gd name="connsiteY22" fmla="*/ 667544 h 667544"/>
              <a:gd name="connsiteX23" fmla="*/ 10505012 w 10972800"/>
              <a:gd name="connsiteY23" fmla="*/ 667544 h 667544"/>
              <a:gd name="connsiteX24" fmla="*/ 9708040 w 10972800"/>
              <a:gd name="connsiteY24" fmla="*/ 667544 h 667544"/>
              <a:gd name="connsiteX25" fmla="*/ 9130525 w 10972800"/>
              <a:gd name="connsiteY25" fmla="*/ 667544 h 667544"/>
              <a:gd name="connsiteX26" fmla="*/ 8333553 w 10972800"/>
              <a:gd name="connsiteY26" fmla="*/ 667544 h 667544"/>
              <a:gd name="connsiteX27" fmla="*/ 7536581 w 10972800"/>
              <a:gd name="connsiteY27" fmla="*/ 667544 h 667544"/>
              <a:gd name="connsiteX28" fmla="*/ 7068793 w 10972800"/>
              <a:gd name="connsiteY28" fmla="*/ 667544 h 667544"/>
              <a:gd name="connsiteX29" fmla="*/ 6491277 w 10972800"/>
              <a:gd name="connsiteY29" fmla="*/ 667544 h 667544"/>
              <a:gd name="connsiteX30" fmla="*/ 5913762 w 10972800"/>
              <a:gd name="connsiteY30" fmla="*/ 667544 h 667544"/>
              <a:gd name="connsiteX31" fmla="*/ 5445974 w 10972800"/>
              <a:gd name="connsiteY31" fmla="*/ 667544 h 667544"/>
              <a:gd name="connsiteX32" fmla="*/ 4868458 w 10972800"/>
              <a:gd name="connsiteY32" fmla="*/ 667544 h 667544"/>
              <a:gd name="connsiteX33" fmla="*/ 4510398 w 10972800"/>
              <a:gd name="connsiteY33" fmla="*/ 667544 h 667544"/>
              <a:gd name="connsiteX34" fmla="*/ 3932883 w 10972800"/>
              <a:gd name="connsiteY34" fmla="*/ 667544 h 667544"/>
              <a:gd name="connsiteX35" fmla="*/ 3135911 w 10972800"/>
              <a:gd name="connsiteY35" fmla="*/ 667544 h 667544"/>
              <a:gd name="connsiteX36" fmla="*/ 2668123 w 10972800"/>
              <a:gd name="connsiteY36" fmla="*/ 667544 h 667544"/>
              <a:gd name="connsiteX37" fmla="*/ 1871151 w 10972800"/>
              <a:gd name="connsiteY37" fmla="*/ 667544 h 667544"/>
              <a:gd name="connsiteX38" fmla="*/ 1183907 w 10972800"/>
              <a:gd name="connsiteY38" fmla="*/ 667544 h 667544"/>
              <a:gd name="connsiteX39" fmla="*/ 606392 w 10972800"/>
              <a:gd name="connsiteY39" fmla="*/ 667544 h 667544"/>
              <a:gd name="connsiteX40" fmla="*/ 0 w 10972800"/>
              <a:gd name="connsiteY40" fmla="*/ 667544 h 667544"/>
              <a:gd name="connsiteX41" fmla="*/ 0 w 10972800"/>
              <a:gd name="connsiteY41" fmla="*/ 333772 h 667544"/>
              <a:gd name="connsiteX42" fmla="*/ 0 w 10972800"/>
              <a:gd name="connsiteY42" fmla="*/ 0 h 667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0972800" h="667544" fill="none" extrusionOk="0">
                <a:moveTo>
                  <a:pt x="0" y="0"/>
                </a:moveTo>
                <a:cubicBezTo>
                  <a:pt x="255249" y="-63237"/>
                  <a:pt x="355880" y="17637"/>
                  <a:pt x="687244" y="0"/>
                </a:cubicBezTo>
                <a:cubicBezTo>
                  <a:pt x="1018608" y="-17637"/>
                  <a:pt x="1071118" y="67693"/>
                  <a:pt x="1264760" y="0"/>
                </a:cubicBezTo>
                <a:cubicBezTo>
                  <a:pt x="1458402" y="-67693"/>
                  <a:pt x="1705463" y="20071"/>
                  <a:pt x="1952003" y="0"/>
                </a:cubicBezTo>
                <a:cubicBezTo>
                  <a:pt x="2198543" y="-20071"/>
                  <a:pt x="2231361" y="29152"/>
                  <a:pt x="2310063" y="0"/>
                </a:cubicBezTo>
                <a:cubicBezTo>
                  <a:pt x="2388765" y="-29152"/>
                  <a:pt x="2537947" y="35125"/>
                  <a:pt x="2668123" y="0"/>
                </a:cubicBezTo>
                <a:cubicBezTo>
                  <a:pt x="2798299" y="-35125"/>
                  <a:pt x="2944444" y="41944"/>
                  <a:pt x="3026183" y="0"/>
                </a:cubicBezTo>
                <a:cubicBezTo>
                  <a:pt x="3107922" y="-41944"/>
                  <a:pt x="3335333" y="56989"/>
                  <a:pt x="3603699" y="0"/>
                </a:cubicBezTo>
                <a:cubicBezTo>
                  <a:pt x="3872065" y="-56989"/>
                  <a:pt x="4011922" y="6307"/>
                  <a:pt x="4181214" y="0"/>
                </a:cubicBezTo>
                <a:cubicBezTo>
                  <a:pt x="4350507" y="-6307"/>
                  <a:pt x="4356002" y="17663"/>
                  <a:pt x="4429546" y="0"/>
                </a:cubicBezTo>
                <a:cubicBezTo>
                  <a:pt x="4503090" y="-17663"/>
                  <a:pt x="4852545" y="10070"/>
                  <a:pt x="5007062" y="0"/>
                </a:cubicBezTo>
                <a:cubicBezTo>
                  <a:pt x="5161579" y="-10070"/>
                  <a:pt x="5480431" y="32063"/>
                  <a:pt x="5804034" y="0"/>
                </a:cubicBezTo>
                <a:cubicBezTo>
                  <a:pt x="6127637" y="-32063"/>
                  <a:pt x="6045573" y="22071"/>
                  <a:pt x="6271821" y="0"/>
                </a:cubicBezTo>
                <a:cubicBezTo>
                  <a:pt x="6498069" y="-22071"/>
                  <a:pt x="6605950" y="4984"/>
                  <a:pt x="6849337" y="0"/>
                </a:cubicBezTo>
                <a:cubicBezTo>
                  <a:pt x="7092724" y="-4984"/>
                  <a:pt x="7302358" y="1776"/>
                  <a:pt x="7536581" y="0"/>
                </a:cubicBezTo>
                <a:cubicBezTo>
                  <a:pt x="7770804" y="-1776"/>
                  <a:pt x="8122830" y="88018"/>
                  <a:pt x="8333553" y="0"/>
                </a:cubicBezTo>
                <a:cubicBezTo>
                  <a:pt x="8544276" y="-88018"/>
                  <a:pt x="8516584" y="24306"/>
                  <a:pt x="8581885" y="0"/>
                </a:cubicBezTo>
                <a:cubicBezTo>
                  <a:pt x="8647186" y="-24306"/>
                  <a:pt x="9063980" y="89578"/>
                  <a:pt x="9378856" y="0"/>
                </a:cubicBezTo>
                <a:cubicBezTo>
                  <a:pt x="9693732" y="-89578"/>
                  <a:pt x="9799383" y="12193"/>
                  <a:pt x="9956372" y="0"/>
                </a:cubicBezTo>
                <a:cubicBezTo>
                  <a:pt x="10113361" y="-12193"/>
                  <a:pt x="10185526" y="16513"/>
                  <a:pt x="10314432" y="0"/>
                </a:cubicBezTo>
                <a:cubicBezTo>
                  <a:pt x="10443338" y="-16513"/>
                  <a:pt x="10686891" y="61169"/>
                  <a:pt x="10972800" y="0"/>
                </a:cubicBezTo>
                <a:cubicBezTo>
                  <a:pt x="11004128" y="136098"/>
                  <a:pt x="10957309" y="235652"/>
                  <a:pt x="10972800" y="320421"/>
                </a:cubicBezTo>
                <a:cubicBezTo>
                  <a:pt x="10988291" y="405190"/>
                  <a:pt x="10933522" y="511102"/>
                  <a:pt x="10972800" y="667544"/>
                </a:cubicBezTo>
                <a:cubicBezTo>
                  <a:pt x="10787824" y="723601"/>
                  <a:pt x="10686176" y="628261"/>
                  <a:pt x="10505012" y="667544"/>
                </a:cubicBezTo>
                <a:cubicBezTo>
                  <a:pt x="10323848" y="706827"/>
                  <a:pt x="9899262" y="589238"/>
                  <a:pt x="9708040" y="667544"/>
                </a:cubicBezTo>
                <a:cubicBezTo>
                  <a:pt x="9516818" y="745850"/>
                  <a:pt x="9352581" y="666284"/>
                  <a:pt x="9130525" y="667544"/>
                </a:cubicBezTo>
                <a:cubicBezTo>
                  <a:pt x="8908469" y="668804"/>
                  <a:pt x="8575928" y="661516"/>
                  <a:pt x="8333553" y="667544"/>
                </a:cubicBezTo>
                <a:cubicBezTo>
                  <a:pt x="8091178" y="673572"/>
                  <a:pt x="7798806" y="572442"/>
                  <a:pt x="7536581" y="667544"/>
                </a:cubicBezTo>
                <a:cubicBezTo>
                  <a:pt x="7274356" y="762646"/>
                  <a:pt x="7199067" y="652136"/>
                  <a:pt x="7068793" y="667544"/>
                </a:cubicBezTo>
                <a:cubicBezTo>
                  <a:pt x="6938519" y="682952"/>
                  <a:pt x="6742738" y="645344"/>
                  <a:pt x="6491277" y="667544"/>
                </a:cubicBezTo>
                <a:cubicBezTo>
                  <a:pt x="6239816" y="689744"/>
                  <a:pt x="6150860" y="650862"/>
                  <a:pt x="5913762" y="667544"/>
                </a:cubicBezTo>
                <a:cubicBezTo>
                  <a:pt x="5676665" y="684226"/>
                  <a:pt x="5612349" y="638743"/>
                  <a:pt x="5445974" y="667544"/>
                </a:cubicBezTo>
                <a:cubicBezTo>
                  <a:pt x="5279599" y="696345"/>
                  <a:pt x="5074315" y="641698"/>
                  <a:pt x="4868458" y="667544"/>
                </a:cubicBezTo>
                <a:cubicBezTo>
                  <a:pt x="4662601" y="693390"/>
                  <a:pt x="4627496" y="629717"/>
                  <a:pt x="4510398" y="667544"/>
                </a:cubicBezTo>
                <a:cubicBezTo>
                  <a:pt x="4393300" y="705371"/>
                  <a:pt x="4156316" y="656658"/>
                  <a:pt x="3932883" y="667544"/>
                </a:cubicBezTo>
                <a:cubicBezTo>
                  <a:pt x="3709451" y="678430"/>
                  <a:pt x="3526776" y="615144"/>
                  <a:pt x="3135911" y="667544"/>
                </a:cubicBezTo>
                <a:cubicBezTo>
                  <a:pt x="2745046" y="719944"/>
                  <a:pt x="2767526" y="660592"/>
                  <a:pt x="2668123" y="667544"/>
                </a:cubicBezTo>
                <a:cubicBezTo>
                  <a:pt x="2568720" y="674496"/>
                  <a:pt x="2180247" y="581896"/>
                  <a:pt x="1871151" y="667544"/>
                </a:cubicBezTo>
                <a:cubicBezTo>
                  <a:pt x="1562055" y="753192"/>
                  <a:pt x="1402833" y="627728"/>
                  <a:pt x="1183907" y="667544"/>
                </a:cubicBezTo>
                <a:cubicBezTo>
                  <a:pt x="964981" y="707360"/>
                  <a:pt x="764366" y="631925"/>
                  <a:pt x="606392" y="667544"/>
                </a:cubicBezTo>
                <a:cubicBezTo>
                  <a:pt x="448419" y="703163"/>
                  <a:pt x="198033" y="605784"/>
                  <a:pt x="0" y="667544"/>
                </a:cubicBezTo>
                <a:cubicBezTo>
                  <a:pt x="-18068" y="504392"/>
                  <a:pt x="15028" y="409107"/>
                  <a:pt x="0" y="333772"/>
                </a:cubicBezTo>
                <a:cubicBezTo>
                  <a:pt x="-15028" y="258437"/>
                  <a:pt x="24194" y="102350"/>
                  <a:pt x="0" y="0"/>
                </a:cubicBezTo>
                <a:close/>
              </a:path>
              <a:path w="10972800" h="667544" stroke="0" extrusionOk="0">
                <a:moveTo>
                  <a:pt x="0" y="0"/>
                </a:moveTo>
                <a:cubicBezTo>
                  <a:pt x="171251" y="-6283"/>
                  <a:pt x="314909" y="42319"/>
                  <a:pt x="467788" y="0"/>
                </a:cubicBezTo>
                <a:cubicBezTo>
                  <a:pt x="620667" y="-42319"/>
                  <a:pt x="726457" y="34485"/>
                  <a:pt x="825848" y="0"/>
                </a:cubicBezTo>
                <a:cubicBezTo>
                  <a:pt x="925239" y="-34485"/>
                  <a:pt x="1091373" y="30174"/>
                  <a:pt x="1183907" y="0"/>
                </a:cubicBezTo>
                <a:cubicBezTo>
                  <a:pt x="1276441" y="-30174"/>
                  <a:pt x="1356025" y="5861"/>
                  <a:pt x="1432239" y="0"/>
                </a:cubicBezTo>
                <a:cubicBezTo>
                  <a:pt x="1508453" y="-5861"/>
                  <a:pt x="1608872" y="2170"/>
                  <a:pt x="1680571" y="0"/>
                </a:cubicBezTo>
                <a:cubicBezTo>
                  <a:pt x="1752270" y="-2170"/>
                  <a:pt x="1850936" y="10804"/>
                  <a:pt x="1928903" y="0"/>
                </a:cubicBezTo>
                <a:cubicBezTo>
                  <a:pt x="2006870" y="-10804"/>
                  <a:pt x="2354842" y="14039"/>
                  <a:pt x="2616147" y="0"/>
                </a:cubicBezTo>
                <a:cubicBezTo>
                  <a:pt x="2877452" y="-14039"/>
                  <a:pt x="2812361" y="3298"/>
                  <a:pt x="2864478" y="0"/>
                </a:cubicBezTo>
                <a:cubicBezTo>
                  <a:pt x="2916595" y="-3298"/>
                  <a:pt x="3125974" y="27095"/>
                  <a:pt x="3222538" y="0"/>
                </a:cubicBezTo>
                <a:cubicBezTo>
                  <a:pt x="3319102" y="-27095"/>
                  <a:pt x="3445742" y="33517"/>
                  <a:pt x="3580598" y="0"/>
                </a:cubicBezTo>
                <a:cubicBezTo>
                  <a:pt x="3715454" y="-33517"/>
                  <a:pt x="3980133" y="41118"/>
                  <a:pt x="4377570" y="0"/>
                </a:cubicBezTo>
                <a:cubicBezTo>
                  <a:pt x="4775007" y="-41118"/>
                  <a:pt x="4518335" y="908"/>
                  <a:pt x="4625901" y="0"/>
                </a:cubicBezTo>
                <a:cubicBezTo>
                  <a:pt x="4733467" y="-908"/>
                  <a:pt x="4817561" y="11434"/>
                  <a:pt x="4874233" y="0"/>
                </a:cubicBezTo>
                <a:cubicBezTo>
                  <a:pt x="4930905" y="-11434"/>
                  <a:pt x="5480390" y="53155"/>
                  <a:pt x="5671205" y="0"/>
                </a:cubicBezTo>
                <a:cubicBezTo>
                  <a:pt x="5862020" y="-53155"/>
                  <a:pt x="5883604" y="38480"/>
                  <a:pt x="6029265" y="0"/>
                </a:cubicBezTo>
                <a:cubicBezTo>
                  <a:pt x="6174926" y="-38480"/>
                  <a:pt x="6382820" y="3454"/>
                  <a:pt x="6497053" y="0"/>
                </a:cubicBezTo>
                <a:cubicBezTo>
                  <a:pt x="6611286" y="-3454"/>
                  <a:pt x="7069890" y="94292"/>
                  <a:pt x="7294024" y="0"/>
                </a:cubicBezTo>
                <a:cubicBezTo>
                  <a:pt x="7518158" y="-94292"/>
                  <a:pt x="7765377" y="73793"/>
                  <a:pt x="7981268" y="0"/>
                </a:cubicBezTo>
                <a:cubicBezTo>
                  <a:pt x="8197159" y="-73793"/>
                  <a:pt x="8616035" y="58969"/>
                  <a:pt x="8778240" y="0"/>
                </a:cubicBezTo>
                <a:cubicBezTo>
                  <a:pt x="8940445" y="-58969"/>
                  <a:pt x="8973342" y="9211"/>
                  <a:pt x="9026572" y="0"/>
                </a:cubicBezTo>
                <a:cubicBezTo>
                  <a:pt x="9079802" y="-9211"/>
                  <a:pt x="9408086" y="13585"/>
                  <a:pt x="9604088" y="0"/>
                </a:cubicBezTo>
                <a:cubicBezTo>
                  <a:pt x="9800090" y="-13585"/>
                  <a:pt x="9801203" y="29702"/>
                  <a:pt x="9852419" y="0"/>
                </a:cubicBezTo>
                <a:cubicBezTo>
                  <a:pt x="9903635" y="-29702"/>
                  <a:pt x="9992126" y="13325"/>
                  <a:pt x="10100751" y="0"/>
                </a:cubicBezTo>
                <a:cubicBezTo>
                  <a:pt x="10209376" y="-13325"/>
                  <a:pt x="10296441" y="20988"/>
                  <a:pt x="10458811" y="0"/>
                </a:cubicBezTo>
                <a:cubicBezTo>
                  <a:pt x="10621181" y="-20988"/>
                  <a:pt x="10779812" y="53525"/>
                  <a:pt x="10972800" y="0"/>
                </a:cubicBezTo>
                <a:cubicBezTo>
                  <a:pt x="10986832" y="90904"/>
                  <a:pt x="10937198" y="253174"/>
                  <a:pt x="10972800" y="320421"/>
                </a:cubicBezTo>
                <a:cubicBezTo>
                  <a:pt x="11008402" y="387668"/>
                  <a:pt x="10960088" y="539353"/>
                  <a:pt x="10972800" y="667544"/>
                </a:cubicBezTo>
                <a:cubicBezTo>
                  <a:pt x="10738243" y="684491"/>
                  <a:pt x="10595913" y="652048"/>
                  <a:pt x="10395284" y="667544"/>
                </a:cubicBezTo>
                <a:cubicBezTo>
                  <a:pt x="10194655" y="683040"/>
                  <a:pt x="10263994" y="664694"/>
                  <a:pt x="10146952" y="667544"/>
                </a:cubicBezTo>
                <a:cubicBezTo>
                  <a:pt x="10029910" y="670394"/>
                  <a:pt x="9971346" y="638131"/>
                  <a:pt x="9898621" y="667544"/>
                </a:cubicBezTo>
                <a:cubicBezTo>
                  <a:pt x="9825896" y="696957"/>
                  <a:pt x="9358424" y="625199"/>
                  <a:pt x="9211377" y="667544"/>
                </a:cubicBezTo>
                <a:cubicBezTo>
                  <a:pt x="9064330" y="709889"/>
                  <a:pt x="9060319" y="656452"/>
                  <a:pt x="8963045" y="667544"/>
                </a:cubicBezTo>
                <a:cubicBezTo>
                  <a:pt x="8865771" y="678636"/>
                  <a:pt x="8675919" y="641884"/>
                  <a:pt x="8495257" y="667544"/>
                </a:cubicBezTo>
                <a:cubicBezTo>
                  <a:pt x="8314595" y="693204"/>
                  <a:pt x="8340839" y="666343"/>
                  <a:pt x="8246925" y="667544"/>
                </a:cubicBezTo>
                <a:cubicBezTo>
                  <a:pt x="8153011" y="668745"/>
                  <a:pt x="8068877" y="644700"/>
                  <a:pt x="7998594" y="667544"/>
                </a:cubicBezTo>
                <a:cubicBezTo>
                  <a:pt x="7928311" y="690388"/>
                  <a:pt x="7652765" y="658957"/>
                  <a:pt x="7311350" y="667544"/>
                </a:cubicBezTo>
                <a:cubicBezTo>
                  <a:pt x="6969935" y="676131"/>
                  <a:pt x="6905368" y="608890"/>
                  <a:pt x="6624106" y="667544"/>
                </a:cubicBezTo>
                <a:cubicBezTo>
                  <a:pt x="6342844" y="726198"/>
                  <a:pt x="6130108" y="600466"/>
                  <a:pt x="5827134" y="667544"/>
                </a:cubicBezTo>
                <a:cubicBezTo>
                  <a:pt x="5524160" y="734622"/>
                  <a:pt x="5390883" y="600107"/>
                  <a:pt x="5249619" y="667544"/>
                </a:cubicBezTo>
                <a:cubicBezTo>
                  <a:pt x="5108356" y="734981"/>
                  <a:pt x="5016166" y="664363"/>
                  <a:pt x="4891559" y="667544"/>
                </a:cubicBezTo>
                <a:cubicBezTo>
                  <a:pt x="4766952" y="670725"/>
                  <a:pt x="4422111" y="614344"/>
                  <a:pt x="4204315" y="667544"/>
                </a:cubicBezTo>
                <a:cubicBezTo>
                  <a:pt x="3986519" y="720744"/>
                  <a:pt x="3731089" y="588112"/>
                  <a:pt x="3407343" y="667544"/>
                </a:cubicBezTo>
                <a:cubicBezTo>
                  <a:pt x="3083597" y="746976"/>
                  <a:pt x="2986229" y="642013"/>
                  <a:pt x="2720099" y="667544"/>
                </a:cubicBezTo>
                <a:cubicBezTo>
                  <a:pt x="2453969" y="693075"/>
                  <a:pt x="2524293" y="644503"/>
                  <a:pt x="2471768" y="667544"/>
                </a:cubicBezTo>
                <a:cubicBezTo>
                  <a:pt x="2419243" y="690585"/>
                  <a:pt x="2277899" y="638336"/>
                  <a:pt x="2223436" y="667544"/>
                </a:cubicBezTo>
                <a:cubicBezTo>
                  <a:pt x="2168973" y="696752"/>
                  <a:pt x="2054784" y="647299"/>
                  <a:pt x="1975104" y="667544"/>
                </a:cubicBezTo>
                <a:cubicBezTo>
                  <a:pt x="1895424" y="687789"/>
                  <a:pt x="1655245" y="639607"/>
                  <a:pt x="1397588" y="667544"/>
                </a:cubicBezTo>
                <a:cubicBezTo>
                  <a:pt x="1139931" y="695481"/>
                  <a:pt x="807121" y="657545"/>
                  <a:pt x="600616" y="667544"/>
                </a:cubicBezTo>
                <a:cubicBezTo>
                  <a:pt x="394111" y="677543"/>
                  <a:pt x="172162" y="639462"/>
                  <a:pt x="0" y="667544"/>
                </a:cubicBezTo>
                <a:cubicBezTo>
                  <a:pt x="-28449" y="595863"/>
                  <a:pt x="35664" y="476668"/>
                  <a:pt x="0" y="320421"/>
                </a:cubicBezTo>
                <a:cubicBezTo>
                  <a:pt x="-35664" y="164174"/>
                  <a:pt x="34091" y="138958"/>
                  <a:pt x="0" y="0"/>
                </a:cubicBezTo>
                <a:close/>
              </a:path>
            </a:pathLst>
          </a:custGeom>
          <a:solidFill>
            <a:srgbClr val="7030A0"/>
          </a:solidFill>
          <a:ln>
            <a:extLst>
              <a:ext uri="{C807C97D-BFC1-408E-A445-0C87EB9F89A2}">
                <ask:lineSketchStyleProps xmlns:ask="http://schemas.microsoft.com/office/drawing/2018/sketchyshapes" sd="3499211612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>
            <a:lvl1pPr>
              <a:defRPr sz="3200" b="0" baseline="0">
                <a:solidFill>
                  <a:srgbClr val="FFFF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24536"/>
          </a:xfrm>
          <a:custGeom>
            <a:avLst/>
            <a:gdLst>
              <a:gd name="connsiteX0" fmla="*/ 0 w 8229600"/>
              <a:gd name="connsiteY0" fmla="*/ 0 h 4824536"/>
              <a:gd name="connsiteX1" fmla="*/ 752421 w 8229600"/>
              <a:gd name="connsiteY1" fmla="*/ 0 h 4824536"/>
              <a:gd name="connsiteX2" fmla="*/ 1093361 w 8229600"/>
              <a:gd name="connsiteY2" fmla="*/ 0 h 4824536"/>
              <a:gd name="connsiteX3" fmla="*/ 1681190 w 8229600"/>
              <a:gd name="connsiteY3" fmla="*/ 0 h 4824536"/>
              <a:gd name="connsiteX4" fmla="*/ 2186722 w 8229600"/>
              <a:gd name="connsiteY4" fmla="*/ 0 h 4824536"/>
              <a:gd name="connsiteX5" fmla="*/ 2856847 w 8229600"/>
              <a:gd name="connsiteY5" fmla="*/ 0 h 4824536"/>
              <a:gd name="connsiteX6" fmla="*/ 3609267 w 8229600"/>
              <a:gd name="connsiteY6" fmla="*/ 0 h 4824536"/>
              <a:gd name="connsiteX7" fmla="*/ 4279392 w 8229600"/>
              <a:gd name="connsiteY7" fmla="*/ 0 h 4824536"/>
              <a:gd name="connsiteX8" fmla="*/ 5031813 w 8229600"/>
              <a:gd name="connsiteY8" fmla="*/ 0 h 4824536"/>
              <a:gd name="connsiteX9" fmla="*/ 5537345 w 8229600"/>
              <a:gd name="connsiteY9" fmla="*/ 0 h 4824536"/>
              <a:gd name="connsiteX10" fmla="*/ 6289766 w 8229600"/>
              <a:gd name="connsiteY10" fmla="*/ 0 h 4824536"/>
              <a:gd name="connsiteX11" fmla="*/ 6877594 w 8229600"/>
              <a:gd name="connsiteY11" fmla="*/ 0 h 4824536"/>
              <a:gd name="connsiteX12" fmla="*/ 7547719 w 8229600"/>
              <a:gd name="connsiteY12" fmla="*/ 0 h 4824536"/>
              <a:gd name="connsiteX13" fmla="*/ 8229600 w 8229600"/>
              <a:gd name="connsiteY13" fmla="*/ 0 h 4824536"/>
              <a:gd name="connsiteX14" fmla="*/ 8229600 w 8229600"/>
              <a:gd name="connsiteY14" fmla="*/ 391323 h 4824536"/>
              <a:gd name="connsiteX15" fmla="*/ 8229600 w 8229600"/>
              <a:gd name="connsiteY15" fmla="*/ 879138 h 4824536"/>
              <a:gd name="connsiteX16" fmla="*/ 8229600 w 8229600"/>
              <a:gd name="connsiteY16" fmla="*/ 1318707 h 4824536"/>
              <a:gd name="connsiteX17" fmla="*/ 8229600 w 8229600"/>
              <a:gd name="connsiteY17" fmla="*/ 1903011 h 4824536"/>
              <a:gd name="connsiteX18" fmla="*/ 8229600 w 8229600"/>
              <a:gd name="connsiteY18" fmla="*/ 2390826 h 4824536"/>
              <a:gd name="connsiteX19" fmla="*/ 8229600 w 8229600"/>
              <a:gd name="connsiteY19" fmla="*/ 2878640 h 4824536"/>
              <a:gd name="connsiteX20" fmla="*/ 8229600 w 8229600"/>
              <a:gd name="connsiteY20" fmla="*/ 3318209 h 4824536"/>
              <a:gd name="connsiteX21" fmla="*/ 8229600 w 8229600"/>
              <a:gd name="connsiteY21" fmla="*/ 3854268 h 4824536"/>
              <a:gd name="connsiteX22" fmla="*/ 8229600 w 8229600"/>
              <a:gd name="connsiteY22" fmla="*/ 4824536 h 4824536"/>
              <a:gd name="connsiteX23" fmla="*/ 7641771 w 8229600"/>
              <a:gd name="connsiteY23" fmla="*/ 4824536 h 4824536"/>
              <a:gd name="connsiteX24" fmla="*/ 6889351 w 8229600"/>
              <a:gd name="connsiteY24" fmla="*/ 4824536 h 4824536"/>
              <a:gd name="connsiteX25" fmla="*/ 6383818 w 8229600"/>
              <a:gd name="connsiteY25" fmla="*/ 4824536 h 4824536"/>
              <a:gd name="connsiteX26" fmla="*/ 5631398 w 8229600"/>
              <a:gd name="connsiteY26" fmla="*/ 4824536 h 4824536"/>
              <a:gd name="connsiteX27" fmla="*/ 4961273 w 8229600"/>
              <a:gd name="connsiteY27" fmla="*/ 4824536 h 4824536"/>
              <a:gd name="connsiteX28" fmla="*/ 4208853 w 8229600"/>
              <a:gd name="connsiteY28" fmla="*/ 4824536 h 4824536"/>
              <a:gd name="connsiteX29" fmla="*/ 3703320 w 8229600"/>
              <a:gd name="connsiteY29" fmla="*/ 4824536 h 4824536"/>
              <a:gd name="connsiteX30" fmla="*/ 3115491 w 8229600"/>
              <a:gd name="connsiteY30" fmla="*/ 4824536 h 4824536"/>
              <a:gd name="connsiteX31" fmla="*/ 2445367 w 8229600"/>
              <a:gd name="connsiteY31" fmla="*/ 4824536 h 4824536"/>
              <a:gd name="connsiteX32" fmla="*/ 1775242 w 8229600"/>
              <a:gd name="connsiteY32" fmla="*/ 4824536 h 4824536"/>
              <a:gd name="connsiteX33" fmla="*/ 1269710 w 8229600"/>
              <a:gd name="connsiteY33" fmla="*/ 4824536 h 4824536"/>
              <a:gd name="connsiteX34" fmla="*/ 517289 w 8229600"/>
              <a:gd name="connsiteY34" fmla="*/ 4824536 h 4824536"/>
              <a:gd name="connsiteX35" fmla="*/ 0 w 8229600"/>
              <a:gd name="connsiteY35" fmla="*/ 4824536 h 4824536"/>
              <a:gd name="connsiteX36" fmla="*/ 0 w 8229600"/>
              <a:gd name="connsiteY36" fmla="*/ 4288476 h 4824536"/>
              <a:gd name="connsiteX37" fmla="*/ 0 w 8229600"/>
              <a:gd name="connsiteY37" fmla="*/ 3655926 h 4824536"/>
              <a:gd name="connsiteX38" fmla="*/ 0 w 8229600"/>
              <a:gd name="connsiteY38" fmla="*/ 3071621 h 4824536"/>
              <a:gd name="connsiteX39" fmla="*/ 0 w 8229600"/>
              <a:gd name="connsiteY39" fmla="*/ 2487316 h 4824536"/>
              <a:gd name="connsiteX40" fmla="*/ 0 w 8229600"/>
              <a:gd name="connsiteY40" fmla="*/ 2047748 h 4824536"/>
              <a:gd name="connsiteX41" fmla="*/ 0 w 8229600"/>
              <a:gd name="connsiteY41" fmla="*/ 1559933 h 4824536"/>
              <a:gd name="connsiteX42" fmla="*/ 0 w 8229600"/>
              <a:gd name="connsiteY42" fmla="*/ 1168610 h 4824536"/>
              <a:gd name="connsiteX43" fmla="*/ 0 w 8229600"/>
              <a:gd name="connsiteY43" fmla="*/ 729041 h 4824536"/>
              <a:gd name="connsiteX44" fmla="*/ 0 w 8229600"/>
              <a:gd name="connsiteY44" fmla="*/ 0 h 482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8229600" h="4824536" fill="none" extrusionOk="0">
                <a:moveTo>
                  <a:pt x="0" y="0"/>
                </a:moveTo>
                <a:cubicBezTo>
                  <a:pt x="218227" y="-80559"/>
                  <a:pt x="394913" y="79438"/>
                  <a:pt x="752421" y="0"/>
                </a:cubicBezTo>
                <a:cubicBezTo>
                  <a:pt x="1109929" y="-79438"/>
                  <a:pt x="967064" y="25156"/>
                  <a:pt x="1093361" y="0"/>
                </a:cubicBezTo>
                <a:cubicBezTo>
                  <a:pt x="1219658" y="-25156"/>
                  <a:pt x="1483714" y="48880"/>
                  <a:pt x="1681190" y="0"/>
                </a:cubicBezTo>
                <a:cubicBezTo>
                  <a:pt x="1878666" y="-48880"/>
                  <a:pt x="1953025" y="16860"/>
                  <a:pt x="2186722" y="0"/>
                </a:cubicBezTo>
                <a:cubicBezTo>
                  <a:pt x="2420419" y="-16860"/>
                  <a:pt x="2692871" y="45642"/>
                  <a:pt x="2856847" y="0"/>
                </a:cubicBezTo>
                <a:cubicBezTo>
                  <a:pt x="3020824" y="-45642"/>
                  <a:pt x="3357824" y="33741"/>
                  <a:pt x="3609267" y="0"/>
                </a:cubicBezTo>
                <a:cubicBezTo>
                  <a:pt x="3860710" y="-33741"/>
                  <a:pt x="4057136" y="47671"/>
                  <a:pt x="4279392" y="0"/>
                </a:cubicBezTo>
                <a:cubicBezTo>
                  <a:pt x="4501648" y="-47671"/>
                  <a:pt x="4798119" y="8590"/>
                  <a:pt x="5031813" y="0"/>
                </a:cubicBezTo>
                <a:cubicBezTo>
                  <a:pt x="5265507" y="-8590"/>
                  <a:pt x="5328249" y="26876"/>
                  <a:pt x="5537345" y="0"/>
                </a:cubicBezTo>
                <a:cubicBezTo>
                  <a:pt x="5746441" y="-26876"/>
                  <a:pt x="6072852" y="31585"/>
                  <a:pt x="6289766" y="0"/>
                </a:cubicBezTo>
                <a:cubicBezTo>
                  <a:pt x="6506680" y="-31585"/>
                  <a:pt x="6748298" y="37723"/>
                  <a:pt x="6877594" y="0"/>
                </a:cubicBezTo>
                <a:cubicBezTo>
                  <a:pt x="7006890" y="-37723"/>
                  <a:pt x="7319657" y="61224"/>
                  <a:pt x="7547719" y="0"/>
                </a:cubicBezTo>
                <a:cubicBezTo>
                  <a:pt x="7775782" y="-61224"/>
                  <a:pt x="7988830" y="21203"/>
                  <a:pt x="8229600" y="0"/>
                </a:cubicBezTo>
                <a:cubicBezTo>
                  <a:pt x="8266276" y="148493"/>
                  <a:pt x="8195969" y="284368"/>
                  <a:pt x="8229600" y="391323"/>
                </a:cubicBezTo>
                <a:cubicBezTo>
                  <a:pt x="8263231" y="498278"/>
                  <a:pt x="8196198" y="662092"/>
                  <a:pt x="8229600" y="879138"/>
                </a:cubicBezTo>
                <a:cubicBezTo>
                  <a:pt x="8263002" y="1096184"/>
                  <a:pt x="8177058" y="1157556"/>
                  <a:pt x="8229600" y="1318707"/>
                </a:cubicBezTo>
                <a:cubicBezTo>
                  <a:pt x="8282142" y="1479858"/>
                  <a:pt x="8174695" y="1641485"/>
                  <a:pt x="8229600" y="1903011"/>
                </a:cubicBezTo>
                <a:cubicBezTo>
                  <a:pt x="8284505" y="2164537"/>
                  <a:pt x="8217170" y="2183497"/>
                  <a:pt x="8229600" y="2390826"/>
                </a:cubicBezTo>
                <a:cubicBezTo>
                  <a:pt x="8242030" y="2598156"/>
                  <a:pt x="8229028" y="2763422"/>
                  <a:pt x="8229600" y="2878640"/>
                </a:cubicBezTo>
                <a:cubicBezTo>
                  <a:pt x="8230172" y="2993858"/>
                  <a:pt x="8220557" y="3116123"/>
                  <a:pt x="8229600" y="3318209"/>
                </a:cubicBezTo>
                <a:cubicBezTo>
                  <a:pt x="8238643" y="3520295"/>
                  <a:pt x="8199230" y="3719704"/>
                  <a:pt x="8229600" y="3854268"/>
                </a:cubicBezTo>
                <a:cubicBezTo>
                  <a:pt x="8259970" y="3988832"/>
                  <a:pt x="8203656" y="4385006"/>
                  <a:pt x="8229600" y="4824536"/>
                </a:cubicBezTo>
                <a:cubicBezTo>
                  <a:pt x="8059690" y="4859201"/>
                  <a:pt x="7791376" y="4781343"/>
                  <a:pt x="7641771" y="4824536"/>
                </a:cubicBezTo>
                <a:cubicBezTo>
                  <a:pt x="7492166" y="4867729"/>
                  <a:pt x="7213130" y="4809207"/>
                  <a:pt x="6889351" y="4824536"/>
                </a:cubicBezTo>
                <a:cubicBezTo>
                  <a:pt x="6565572" y="4839865"/>
                  <a:pt x="6520245" y="4807938"/>
                  <a:pt x="6383818" y="4824536"/>
                </a:cubicBezTo>
                <a:cubicBezTo>
                  <a:pt x="6247391" y="4841134"/>
                  <a:pt x="5920772" y="4746262"/>
                  <a:pt x="5631398" y="4824536"/>
                </a:cubicBezTo>
                <a:cubicBezTo>
                  <a:pt x="5342024" y="4902810"/>
                  <a:pt x="5143739" y="4745717"/>
                  <a:pt x="4961273" y="4824536"/>
                </a:cubicBezTo>
                <a:cubicBezTo>
                  <a:pt x="4778807" y="4903355"/>
                  <a:pt x="4435017" y="4818147"/>
                  <a:pt x="4208853" y="4824536"/>
                </a:cubicBezTo>
                <a:cubicBezTo>
                  <a:pt x="3982689" y="4830925"/>
                  <a:pt x="3885510" y="4770880"/>
                  <a:pt x="3703320" y="4824536"/>
                </a:cubicBezTo>
                <a:cubicBezTo>
                  <a:pt x="3521130" y="4878192"/>
                  <a:pt x="3278892" y="4800385"/>
                  <a:pt x="3115491" y="4824536"/>
                </a:cubicBezTo>
                <a:cubicBezTo>
                  <a:pt x="2952090" y="4848687"/>
                  <a:pt x="2612905" y="4751481"/>
                  <a:pt x="2445367" y="4824536"/>
                </a:cubicBezTo>
                <a:cubicBezTo>
                  <a:pt x="2277829" y="4897591"/>
                  <a:pt x="2000202" y="4751789"/>
                  <a:pt x="1775242" y="4824536"/>
                </a:cubicBezTo>
                <a:cubicBezTo>
                  <a:pt x="1550282" y="4897283"/>
                  <a:pt x="1494601" y="4821341"/>
                  <a:pt x="1269710" y="4824536"/>
                </a:cubicBezTo>
                <a:cubicBezTo>
                  <a:pt x="1044819" y="4827731"/>
                  <a:pt x="705493" y="4814344"/>
                  <a:pt x="517289" y="4824536"/>
                </a:cubicBezTo>
                <a:cubicBezTo>
                  <a:pt x="329085" y="4834728"/>
                  <a:pt x="152328" y="4803777"/>
                  <a:pt x="0" y="4824536"/>
                </a:cubicBezTo>
                <a:cubicBezTo>
                  <a:pt x="-64042" y="4639988"/>
                  <a:pt x="30513" y="4493370"/>
                  <a:pt x="0" y="4288476"/>
                </a:cubicBezTo>
                <a:cubicBezTo>
                  <a:pt x="-30513" y="4083582"/>
                  <a:pt x="22666" y="3937336"/>
                  <a:pt x="0" y="3655926"/>
                </a:cubicBezTo>
                <a:cubicBezTo>
                  <a:pt x="-22666" y="3374516"/>
                  <a:pt x="4149" y="3249035"/>
                  <a:pt x="0" y="3071621"/>
                </a:cubicBezTo>
                <a:cubicBezTo>
                  <a:pt x="-4149" y="2894207"/>
                  <a:pt x="21956" y="2616258"/>
                  <a:pt x="0" y="2487316"/>
                </a:cubicBezTo>
                <a:cubicBezTo>
                  <a:pt x="-21956" y="2358375"/>
                  <a:pt x="40322" y="2258907"/>
                  <a:pt x="0" y="2047748"/>
                </a:cubicBezTo>
                <a:cubicBezTo>
                  <a:pt x="-40322" y="1836589"/>
                  <a:pt x="13259" y="1706427"/>
                  <a:pt x="0" y="1559933"/>
                </a:cubicBezTo>
                <a:cubicBezTo>
                  <a:pt x="-13259" y="1413440"/>
                  <a:pt x="15170" y="1254328"/>
                  <a:pt x="0" y="1168610"/>
                </a:cubicBezTo>
                <a:cubicBezTo>
                  <a:pt x="-15170" y="1082892"/>
                  <a:pt x="36971" y="862684"/>
                  <a:pt x="0" y="729041"/>
                </a:cubicBezTo>
                <a:cubicBezTo>
                  <a:pt x="-36971" y="595398"/>
                  <a:pt x="36696" y="155417"/>
                  <a:pt x="0" y="0"/>
                </a:cubicBezTo>
                <a:close/>
              </a:path>
              <a:path w="8229600" h="4824536" stroke="0" extrusionOk="0">
                <a:moveTo>
                  <a:pt x="0" y="0"/>
                </a:moveTo>
                <a:cubicBezTo>
                  <a:pt x="325688" y="-17997"/>
                  <a:pt x="387412" y="57843"/>
                  <a:pt x="670125" y="0"/>
                </a:cubicBezTo>
                <a:cubicBezTo>
                  <a:pt x="952839" y="-57843"/>
                  <a:pt x="933494" y="41317"/>
                  <a:pt x="1175657" y="0"/>
                </a:cubicBezTo>
                <a:cubicBezTo>
                  <a:pt x="1417820" y="-41317"/>
                  <a:pt x="1481105" y="4681"/>
                  <a:pt x="1598894" y="0"/>
                </a:cubicBezTo>
                <a:cubicBezTo>
                  <a:pt x="1716683" y="-4681"/>
                  <a:pt x="2009439" y="1494"/>
                  <a:pt x="2269018" y="0"/>
                </a:cubicBezTo>
                <a:cubicBezTo>
                  <a:pt x="2528597" y="-1494"/>
                  <a:pt x="2662063" y="23902"/>
                  <a:pt x="2939143" y="0"/>
                </a:cubicBezTo>
                <a:cubicBezTo>
                  <a:pt x="3216224" y="-23902"/>
                  <a:pt x="3344020" y="35014"/>
                  <a:pt x="3526971" y="0"/>
                </a:cubicBezTo>
                <a:cubicBezTo>
                  <a:pt x="3709922" y="-35014"/>
                  <a:pt x="3798978" y="14005"/>
                  <a:pt x="3950208" y="0"/>
                </a:cubicBezTo>
                <a:cubicBezTo>
                  <a:pt x="4101438" y="-14005"/>
                  <a:pt x="4173817" y="39357"/>
                  <a:pt x="4373445" y="0"/>
                </a:cubicBezTo>
                <a:cubicBezTo>
                  <a:pt x="4573073" y="-39357"/>
                  <a:pt x="4737264" y="12246"/>
                  <a:pt x="4961273" y="0"/>
                </a:cubicBezTo>
                <a:cubicBezTo>
                  <a:pt x="5185282" y="-12246"/>
                  <a:pt x="5256775" y="43717"/>
                  <a:pt x="5384510" y="0"/>
                </a:cubicBezTo>
                <a:cubicBezTo>
                  <a:pt x="5512245" y="-43717"/>
                  <a:pt x="5914603" y="6299"/>
                  <a:pt x="6054634" y="0"/>
                </a:cubicBezTo>
                <a:cubicBezTo>
                  <a:pt x="6194665" y="-6299"/>
                  <a:pt x="6574549" y="19871"/>
                  <a:pt x="6724759" y="0"/>
                </a:cubicBezTo>
                <a:cubicBezTo>
                  <a:pt x="6874970" y="-19871"/>
                  <a:pt x="7099486" y="23779"/>
                  <a:pt x="7394883" y="0"/>
                </a:cubicBezTo>
                <a:cubicBezTo>
                  <a:pt x="7690280" y="-23779"/>
                  <a:pt x="7946248" y="36864"/>
                  <a:pt x="8229600" y="0"/>
                </a:cubicBezTo>
                <a:cubicBezTo>
                  <a:pt x="8277816" y="201490"/>
                  <a:pt x="8222037" y="234217"/>
                  <a:pt x="8229600" y="439569"/>
                </a:cubicBezTo>
                <a:cubicBezTo>
                  <a:pt x="8237163" y="644921"/>
                  <a:pt x="8186566" y="675561"/>
                  <a:pt x="8229600" y="830892"/>
                </a:cubicBezTo>
                <a:cubicBezTo>
                  <a:pt x="8272634" y="986223"/>
                  <a:pt x="8165453" y="1157135"/>
                  <a:pt x="8229600" y="1366952"/>
                </a:cubicBezTo>
                <a:cubicBezTo>
                  <a:pt x="8293747" y="1576769"/>
                  <a:pt x="8215562" y="1744599"/>
                  <a:pt x="8229600" y="1903011"/>
                </a:cubicBezTo>
                <a:cubicBezTo>
                  <a:pt x="8243638" y="2061423"/>
                  <a:pt x="8185666" y="2198385"/>
                  <a:pt x="8229600" y="2342580"/>
                </a:cubicBezTo>
                <a:cubicBezTo>
                  <a:pt x="8273534" y="2486775"/>
                  <a:pt x="8213582" y="2591589"/>
                  <a:pt x="8229600" y="2733904"/>
                </a:cubicBezTo>
                <a:cubicBezTo>
                  <a:pt x="8245618" y="2876219"/>
                  <a:pt x="8179547" y="2987237"/>
                  <a:pt x="8229600" y="3173473"/>
                </a:cubicBezTo>
                <a:cubicBezTo>
                  <a:pt x="8279653" y="3359709"/>
                  <a:pt x="8159700" y="3620103"/>
                  <a:pt x="8229600" y="3757777"/>
                </a:cubicBezTo>
                <a:cubicBezTo>
                  <a:pt x="8299500" y="3895451"/>
                  <a:pt x="8163119" y="4531968"/>
                  <a:pt x="8229600" y="4824536"/>
                </a:cubicBezTo>
                <a:cubicBezTo>
                  <a:pt x="7913036" y="4912609"/>
                  <a:pt x="7829434" y="4766708"/>
                  <a:pt x="7477179" y="4824536"/>
                </a:cubicBezTo>
                <a:cubicBezTo>
                  <a:pt x="7124924" y="4882364"/>
                  <a:pt x="7259498" y="4816538"/>
                  <a:pt x="7136239" y="4824536"/>
                </a:cubicBezTo>
                <a:cubicBezTo>
                  <a:pt x="7012980" y="4832534"/>
                  <a:pt x="6939918" y="4786039"/>
                  <a:pt x="6795298" y="4824536"/>
                </a:cubicBezTo>
                <a:cubicBezTo>
                  <a:pt x="6650678" y="4863033"/>
                  <a:pt x="6495204" y="4805475"/>
                  <a:pt x="6207470" y="4824536"/>
                </a:cubicBezTo>
                <a:cubicBezTo>
                  <a:pt x="5919736" y="4843597"/>
                  <a:pt x="5844204" y="4779982"/>
                  <a:pt x="5701937" y="4824536"/>
                </a:cubicBezTo>
                <a:cubicBezTo>
                  <a:pt x="5559670" y="4869090"/>
                  <a:pt x="5226247" y="4801040"/>
                  <a:pt x="5031813" y="4824536"/>
                </a:cubicBezTo>
                <a:cubicBezTo>
                  <a:pt x="4837379" y="4848032"/>
                  <a:pt x="4667699" y="4802233"/>
                  <a:pt x="4526280" y="4824536"/>
                </a:cubicBezTo>
                <a:cubicBezTo>
                  <a:pt x="4384861" y="4846839"/>
                  <a:pt x="4057690" y="4806231"/>
                  <a:pt x="3856155" y="4824536"/>
                </a:cubicBezTo>
                <a:cubicBezTo>
                  <a:pt x="3654621" y="4842841"/>
                  <a:pt x="3447252" y="4824264"/>
                  <a:pt x="3103735" y="4824536"/>
                </a:cubicBezTo>
                <a:cubicBezTo>
                  <a:pt x="2760218" y="4824808"/>
                  <a:pt x="2805525" y="4814122"/>
                  <a:pt x="2515906" y="4824536"/>
                </a:cubicBezTo>
                <a:cubicBezTo>
                  <a:pt x="2226287" y="4834950"/>
                  <a:pt x="2284575" y="4809401"/>
                  <a:pt x="2092670" y="4824536"/>
                </a:cubicBezTo>
                <a:cubicBezTo>
                  <a:pt x="1900765" y="4839671"/>
                  <a:pt x="1650042" y="4774486"/>
                  <a:pt x="1340249" y="4824536"/>
                </a:cubicBezTo>
                <a:cubicBezTo>
                  <a:pt x="1030456" y="4874586"/>
                  <a:pt x="1045868" y="4820726"/>
                  <a:pt x="834717" y="4824536"/>
                </a:cubicBezTo>
                <a:cubicBezTo>
                  <a:pt x="623566" y="4828346"/>
                  <a:pt x="262747" y="4736714"/>
                  <a:pt x="0" y="4824536"/>
                </a:cubicBezTo>
                <a:cubicBezTo>
                  <a:pt x="-51734" y="4600429"/>
                  <a:pt x="71624" y="4352961"/>
                  <a:pt x="0" y="4191986"/>
                </a:cubicBezTo>
                <a:cubicBezTo>
                  <a:pt x="-71624" y="4031011"/>
                  <a:pt x="21215" y="3860526"/>
                  <a:pt x="0" y="3607681"/>
                </a:cubicBezTo>
                <a:cubicBezTo>
                  <a:pt x="-21215" y="3354837"/>
                  <a:pt x="37979" y="3266620"/>
                  <a:pt x="0" y="3168112"/>
                </a:cubicBezTo>
                <a:cubicBezTo>
                  <a:pt x="-37979" y="3069604"/>
                  <a:pt x="33828" y="2868294"/>
                  <a:pt x="0" y="2776788"/>
                </a:cubicBezTo>
                <a:cubicBezTo>
                  <a:pt x="-33828" y="2685282"/>
                  <a:pt x="39601" y="2395665"/>
                  <a:pt x="0" y="2288974"/>
                </a:cubicBezTo>
                <a:cubicBezTo>
                  <a:pt x="-39601" y="2182283"/>
                  <a:pt x="47732" y="2015564"/>
                  <a:pt x="0" y="1849405"/>
                </a:cubicBezTo>
                <a:cubicBezTo>
                  <a:pt x="-47732" y="1683246"/>
                  <a:pt x="20429" y="1424081"/>
                  <a:pt x="0" y="1265101"/>
                </a:cubicBezTo>
                <a:cubicBezTo>
                  <a:pt x="-20429" y="1106121"/>
                  <a:pt x="9907" y="1029423"/>
                  <a:pt x="0" y="873777"/>
                </a:cubicBezTo>
                <a:cubicBezTo>
                  <a:pt x="-9907" y="718131"/>
                  <a:pt x="56822" y="307260"/>
                  <a:pt x="0" y="0"/>
                </a:cubicBezTo>
                <a:close/>
              </a:path>
            </a:pathLst>
          </a:custGeom>
          <a:solidFill>
            <a:srgbClr val="EAEAEA">
              <a:alpha val="25098"/>
            </a:srgbClr>
          </a:solidFill>
          <a:ln w="6350" cmpd="thinThick">
            <a:solidFill>
              <a:srgbClr val="FF33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174753096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>
              <a:spcBef>
                <a:spcPts val="600"/>
              </a:spcBef>
              <a:defRPr sz="2200" baseline="0"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>
              <a:spcBef>
                <a:spcPts val="600"/>
              </a:spcBef>
              <a:defRPr sz="2200" baseline="0">
                <a:latin typeface="Palatino Linotype" panose="02040502050505030304" pitchFamily="18" charset="0"/>
                <a:ea typeface="华文楷体" panose="02010600040101010101" pitchFamily="2" charset="-122"/>
              </a:defRPr>
            </a:lvl2pPr>
            <a:lvl3pPr>
              <a:spcBef>
                <a:spcPts val="600"/>
              </a:spcBef>
              <a:defRPr sz="2000" baseline="0">
                <a:latin typeface="Palatino Linotype" panose="02040502050505030304" pitchFamily="18" charset="0"/>
                <a:ea typeface="华文楷体" panose="02010600040101010101" pitchFamily="2" charset="-122"/>
              </a:defRPr>
            </a:lvl3pPr>
            <a:lvl4pPr>
              <a:spcBef>
                <a:spcPts val="600"/>
              </a:spcBef>
              <a:defRPr sz="1800" b="0" baseline="0">
                <a:latin typeface="Palatino Linotype" panose="02040502050505030304" pitchFamily="18" charset="0"/>
                <a:ea typeface="华文楷体" panose="02010600040101010101" pitchFamily="2" charset="-122"/>
              </a:defRPr>
            </a:lvl4pPr>
            <a:lvl5pPr>
              <a:spcBef>
                <a:spcPts val="600"/>
              </a:spcBef>
              <a:defRPr sz="1600" baseline="0">
                <a:latin typeface="Palatino Linotype" panose="02040502050505030304" pitchFamily="18" charset="0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A13950-2308-4E2E-94AD-C7239187B33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041915924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3600" b="0" cap="all" baseline="0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 b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2AA915-134F-4C07-A6BE-48ABC96D7229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243220206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09600" y="1700808"/>
            <a:ext cx="5384800" cy="4464496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dirty="0"/>
              <a:t>2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700808"/>
            <a:ext cx="5384800" cy="4464496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8BDC8F-7F7F-48EF-BA2A-6B95C57E927E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00394617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DF65F79-B6EA-4840-8F3D-CD67DD164B5F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96128885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995973-3354-4395-8B45-9EB5A4E49E5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17331875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AE8BD28-CA10-4C41-AEFD-6F7541DA9AE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25603308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416480" y="457200"/>
            <a:ext cx="1165920" cy="5410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614859" cy="5410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18CB0F6-C3E3-497A-9F07-A5EF31BE363C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948385288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81156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412776"/>
            <a:ext cx="5384800" cy="475252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412776"/>
            <a:ext cx="5384800" cy="2340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97600" y="3825304"/>
            <a:ext cx="5384800" cy="2340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38A13950-2308-4E2E-94AD-C7239187B33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27116199"/>
      </p:ext>
    </p:extLst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在文本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5360" y="404663"/>
            <a:ext cx="11617291" cy="1053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35360" y="1566211"/>
            <a:ext cx="11617291" cy="22948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>
          <a:xfrm>
            <a:off x="3689351" y="6524625"/>
            <a:ext cx="4811183" cy="342900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126604E-DF9C-4037-8F7B-80BC2E6116D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35360" y="3942476"/>
            <a:ext cx="11617291" cy="22948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420700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350" y="404664"/>
            <a:ext cx="11713301" cy="86409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39350" y="1371600"/>
            <a:ext cx="5664629" cy="486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>
          <a:xfrm>
            <a:off x="3689351" y="6524625"/>
            <a:ext cx="4811183" cy="342900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5ACB51F2-3CB3-4A10-A65C-AE8BDD41FB1C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6288022" y="1371600"/>
            <a:ext cx="5664629" cy="486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999397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346573945"/>
      </p:ext>
    </p:extLst>
  </p:cSld>
  <p:clrMapOvr>
    <a:masterClrMapping/>
  </p:clrMapOvr>
  <p:transition spd="med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6800" y="51646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2800" y="985789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50733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3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67544"/>
          </a:xfrm>
          <a:solidFill>
            <a:schemeClr val="bg1"/>
          </a:solidFill>
        </p:spPr>
        <p:txBody>
          <a:bodyPr/>
          <a:lstStyle>
            <a:lvl1pPr>
              <a:defRPr sz="3200" b="0" baseline="0">
                <a:solidFill>
                  <a:srgbClr val="7030A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A13950-2308-4E2E-94AD-C7239187B33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210504611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microsoft.com/office/2007/relationships/hdphoto" Target="../media/hdphoto1.wdp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43A6C6ED-8CB1-4105-8C25-D5CF673BA747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318"/>
          <a:stretch/>
        </p:blipFill>
        <p:spPr>
          <a:xfrm>
            <a:off x="0" y="5627394"/>
            <a:ext cx="12192000" cy="1230606"/>
          </a:xfrm>
          <a:prstGeom prst="rect">
            <a:avLst/>
          </a:prstGeom>
        </p:spPr>
      </p:pic>
      <p:sp>
        <p:nvSpPr>
          <p:cNvPr id="6144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ea"/>
                <a:ea typeface="+mj-ea"/>
              </a:defRPr>
            </a:lvl1pPr>
          </a:lstStyle>
          <a:p>
            <a:endParaRPr lang="zh-CN" altLang="zh-CN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38A13950-2308-4E2E-94AD-C7239187B33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61454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57200"/>
            <a:ext cx="10972800" cy="95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6145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84784"/>
            <a:ext cx="1097280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145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ea"/>
                <a:ea typeface="+mj-ea"/>
              </a:defRPr>
            </a:lvl1pPr>
          </a:lstStyle>
          <a:p>
            <a:endParaRPr lang="zh-CN" altLang="zh-CN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E2861F7A-F626-4CC0-A61A-9868D7251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466" y="0"/>
            <a:ext cx="11114536" cy="360000"/>
          </a:xfrm>
          <a:prstGeom prst="rect">
            <a:avLst/>
          </a:prstGeom>
          <a:gradFill flip="none" rotWithShape="1">
            <a:gsLst>
              <a:gs pos="0">
                <a:srgbClr val="006600">
                  <a:tint val="66000"/>
                  <a:satMod val="160000"/>
                </a:srgbClr>
              </a:gs>
              <a:gs pos="50000">
                <a:srgbClr val="006600">
                  <a:tint val="44500"/>
                  <a:satMod val="160000"/>
                </a:srgbClr>
              </a:gs>
              <a:gs pos="100000">
                <a:srgbClr val="0066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/>
          <a:lstStyle/>
          <a:p>
            <a:endParaRPr lang="zh-CN" altLang="zh-CN" sz="2400">
              <a:latin typeface="+mj-ea"/>
              <a:ea typeface="+mj-ea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63352E9E-29E5-4BCF-AE6A-6091F7419ED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" y="0"/>
            <a:ext cx="107746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8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4" r:id="rId14"/>
    <p:sldLayoutId id="2147483775" r:id="rId15"/>
    <p:sldLayoutId id="2147483777" r:id="rId16"/>
    <p:sldLayoutId id="2147483778" r:id="rId17"/>
    <p:sldLayoutId id="2147483779" r:id="rId18"/>
  </p:sldLayoutIdLst>
  <p:transition spd="med"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0" baseline="0">
          <a:solidFill>
            <a:srgbClr val="660033"/>
          </a:solidFill>
          <a:latin typeface="Segoe UI" panose="020B0502040204020203" pitchFamily="34" charset="0"/>
          <a:ea typeface="微软雅黑" panose="020B0503020204020204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660033"/>
          </a:solidFill>
          <a:latin typeface="Tahoma" pitchFamily="34" charset="0"/>
          <a:ea typeface="黑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660033"/>
          </a:solidFill>
          <a:latin typeface="Tahoma" pitchFamily="34" charset="0"/>
          <a:ea typeface="黑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660033"/>
          </a:solidFill>
          <a:latin typeface="Tahoma" pitchFamily="34" charset="0"/>
          <a:ea typeface="黑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660033"/>
          </a:solidFill>
          <a:latin typeface="Tahoma" pitchFamily="34" charset="0"/>
          <a:ea typeface="黑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660033"/>
          </a:solidFill>
          <a:latin typeface="Tahoma" pitchFamily="34" charset="0"/>
          <a:ea typeface="黑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660033"/>
          </a:solidFill>
          <a:latin typeface="Tahoma" pitchFamily="34" charset="0"/>
          <a:ea typeface="黑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660033"/>
          </a:solidFill>
          <a:latin typeface="Tahoma" pitchFamily="34" charset="0"/>
          <a:ea typeface="黑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660033"/>
          </a:solidFill>
          <a:latin typeface="Tahoma" pitchFamily="34" charset="0"/>
          <a:ea typeface="黑体" pitchFamily="2" charset="-122"/>
        </a:defRPr>
      </a:lvl9pPr>
    </p:titleStyle>
    <p:bodyStyle>
      <a:lvl1pPr marL="360000" indent="-360000" algn="l" rtl="0" eaLnBrk="1" fontAlgn="base" hangingPunct="1">
        <a:lnSpc>
          <a:spcPct val="120000"/>
        </a:lnSpc>
        <a:spcBef>
          <a:spcPts val="300"/>
        </a:spcBef>
        <a:spcAft>
          <a:spcPts val="300"/>
        </a:spcAft>
        <a:buClr>
          <a:schemeClr val="bg2"/>
        </a:buClr>
        <a:buSzPct val="75000"/>
        <a:buFont typeface="Wingdings" pitchFamily="2" charset="2"/>
        <a:buChar char="n"/>
        <a:defRPr sz="2200" baseline="0">
          <a:solidFill>
            <a:schemeClr val="tx1"/>
          </a:solidFill>
          <a:latin typeface="Segoe UI" panose="020B0502040204020203" pitchFamily="34" charset="0"/>
          <a:ea typeface="微软雅黑" panose="020B0503020204020204" pitchFamily="34" charset="-122"/>
          <a:cs typeface="+mn-cs"/>
        </a:defRPr>
      </a:lvl1pPr>
      <a:lvl2pPr marL="720000" indent="-360000" algn="l" rtl="0" eaLnBrk="1" fontAlgn="base" hangingPunct="1">
        <a:lnSpc>
          <a:spcPct val="1200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itchFamily="2" charset="2"/>
        <a:buChar char="¨"/>
        <a:defRPr sz="2200" baseline="0">
          <a:solidFill>
            <a:srgbClr val="000066"/>
          </a:solidFill>
          <a:latin typeface="Palatino Linotype" panose="02040502050505030304" pitchFamily="18" charset="0"/>
          <a:ea typeface="华文楷体" panose="02010600040101010101" pitchFamily="2" charset="-122"/>
        </a:defRPr>
      </a:lvl2pPr>
      <a:lvl3pPr marL="1080000" indent="-360000" algn="l" rtl="0" eaLnBrk="1" fontAlgn="base" hangingPunct="1">
        <a:lnSpc>
          <a:spcPct val="120000"/>
        </a:lnSpc>
        <a:spcBef>
          <a:spcPts val="300"/>
        </a:spcBef>
        <a:spcAft>
          <a:spcPts val="300"/>
        </a:spcAft>
        <a:buClr>
          <a:schemeClr val="bg2"/>
        </a:buClr>
        <a:buSzPct val="65000"/>
        <a:buFont typeface="Wingdings" pitchFamily="2" charset="2"/>
        <a:buChar char="n"/>
        <a:defRPr sz="1800" baseline="0">
          <a:solidFill>
            <a:srgbClr val="660066"/>
          </a:solidFill>
          <a:latin typeface="Segoe UI" panose="020B0502040204020203" pitchFamily="34" charset="0"/>
          <a:ea typeface="微软雅黑" panose="020B0503020204020204" pitchFamily="34" charset="-122"/>
        </a:defRPr>
      </a:lvl3pPr>
      <a:lvl4pPr marL="1440000" indent="-360000" algn="l" rtl="0" eaLnBrk="1" fontAlgn="base" hangingPunct="1">
        <a:lnSpc>
          <a:spcPct val="120000"/>
        </a:lnSpc>
        <a:spcBef>
          <a:spcPts val="300"/>
        </a:spcBef>
        <a:spcAft>
          <a:spcPts val="300"/>
        </a:spcAft>
        <a:buClr>
          <a:schemeClr val="accent2"/>
        </a:buClr>
        <a:buSzPct val="70000"/>
        <a:buFont typeface="Wingdings" pitchFamily="2" charset="2"/>
        <a:buChar char="¨"/>
        <a:defRPr sz="1800" baseline="0">
          <a:solidFill>
            <a:schemeClr val="tx1"/>
          </a:solidFill>
          <a:latin typeface="Palatino Linotype" panose="02040502050505030304" pitchFamily="18" charset="0"/>
          <a:ea typeface="华文楷体" panose="02010600040101010101" pitchFamily="2" charset="-122"/>
        </a:defRPr>
      </a:lvl4pPr>
      <a:lvl5pPr marL="1800000" indent="-360000" algn="l" rtl="0" eaLnBrk="1" fontAlgn="base" hangingPunct="1">
        <a:lnSpc>
          <a:spcPct val="120000"/>
        </a:lnSpc>
        <a:spcBef>
          <a:spcPts val="300"/>
        </a:spcBef>
        <a:spcAft>
          <a:spcPts val="300"/>
        </a:spcAft>
        <a:buClr>
          <a:schemeClr val="bg2"/>
        </a:buClr>
        <a:buFont typeface="Wingdings" pitchFamily="2" charset="2"/>
        <a:buChar char="§"/>
        <a:defRPr sz="1600" baseline="0">
          <a:solidFill>
            <a:srgbClr val="FF0000"/>
          </a:solidFill>
          <a:latin typeface="Segoe UI" panose="020B0502040204020203" pitchFamily="34" charset="0"/>
          <a:ea typeface="微软雅黑" panose="020B0503020204020204" pitchFamily="3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6ECD33-82AD-4427-8375-38B2CB9721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《</a:t>
            </a:r>
            <a:r>
              <a:rPr lang="zh-CN" altLang="en-US" dirty="0"/>
              <a:t>南山区妈湾片区交通规划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12B6627-3088-4814-861C-A957CF139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《</a:t>
            </a:r>
            <a:r>
              <a:rPr lang="zh-CN" altLang="en-US" dirty="0"/>
              <a:t>交通规划</a:t>
            </a:r>
            <a:r>
              <a:rPr lang="en-US" altLang="zh-CN" dirty="0"/>
              <a:t>》 </a:t>
            </a:r>
            <a:r>
              <a:rPr lang="zh-CN" altLang="en-US" dirty="0"/>
              <a:t>实验</a:t>
            </a:r>
            <a:r>
              <a:rPr lang="en-US" altLang="zh-CN" dirty="0"/>
              <a:t>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9177267"/>
      </p:ext>
    </p:extLst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0C4BCA-956B-44FB-B103-E21F61A92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实验任务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F9CB5F-CE09-4648-B2AB-521D658D4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仔细阅读所提供的</a:t>
            </a:r>
            <a:r>
              <a:rPr lang="en-US" altLang="zh-CN" dirty="0"/>
              <a:t>《</a:t>
            </a:r>
            <a:r>
              <a:rPr lang="zh-CN" altLang="en-US" dirty="0"/>
              <a:t>南山区妈湾片区交通规划</a:t>
            </a:r>
            <a:r>
              <a:rPr lang="en-US" altLang="zh-CN" dirty="0"/>
              <a:t>》</a:t>
            </a:r>
            <a:r>
              <a:rPr lang="zh-CN" altLang="en-US" dirty="0"/>
              <a:t>材料，图号</a:t>
            </a:r>
            <a:r>
              <a:rPr lang="en-US" altLang="zh-CN" dirty="0"/>
              <a:t>9</a:t>
            </a:r>
            <a:r>
              <a:rPr lang="zh-CN" altLang="en-US" dirty="0"/>
              <a:t>、</a:t>
            </a:r>
            <a:r>
              <a:rPr lang="en-US" altLang="zh-CN" dirty="0"/>
              <a:t>10</a:t>
            </a:r>
            <a:r>
              <a:rPr lang="zh-CN" altLang="en-US" dirty="0"/>
              <a:t>、</a:t>
            </a:r>
            <a:r>
              <a:rPr lang="en-US" altLang="zh-CN" dirty="0"/>
              <a:t>17</a:t>
            </a:r>
            <a:r>
              <a:rPr lang="zh-CN" altLang="en-US" dirty="0"/>
              <a:t>的工程图已缺失，请完成规划年周边交通组织，现状与规划年交叉口交通服务水平对比，规划年改善前后交叉口交通服务水平对比三张图的绘制。</a:t>
            </a:r>
            <a:endParaRPr lang="en-US" altLang="zh-CN" dirty="0"/>
          </a:p>
          <a:p>
            <a:pPr lvl="1"/>
            <a:r>
              <a:rPr lang="zh-CN" altLang="en-US" dirty="0"/>
              <a:t>按照</a:t>
            </a:r>
            <a:r>
              <a:rPr lang="en-US" altLang="zh-CN" dirty="0"/>
              <a:t>A3</a:t>
            </a:r>
            <a:r>
              <a:rPr lang="zh-CN" altLang="en-US" dirty="0"/>
              <a:t>图幅进行绘制</a:t>
            </a:r>
            <a:endParaRPr lang="en-US" altLang="zh-CN" dirty="0"/>
          </a:p>
          <a:p>
            <a:pPr lvl="1"/>
            <a:r>
              <a:rPr lang="zh-CN" altLang="en-US" dirty="0"/>
              <a:t>按照工程制图的规范进行绘制，自行设计标题栏</a:t>
            </a:r>
            <a:endParaRPr lang="en-US" altLang="zh-CN" dirty="0"/>
          </a:p>
          <a:p>
            <a:pPr lvl="2"/>
            <a:r>
              <a:rPr lang="zh-CN" altLang="en-US" dirty="0"/>
              <a:t>设计人</a:t>
            </a:r>
            <a:endParaRPr lang="en-US" altLang="zh-CN" dirty="0"/>
          </a:p>
          <a:p>
            <a:pPr lvl="2"/>
            <a:r>
              <a:rPr lang="zh-CN" altLang="en-US" dirty="0"/>
              <a:t>制图</a:t>
            </a:r>
            <a:endParaRPr lang="en-US" altLang="zh-CN" dirty="0"/>
          </a:p>
          <a:p>
            <a:pPr lvl="2"/>
            <a:r>
              <a:rPr lang="zh-CN" altLang="en-US" dirty="0"/>
              <a:t>校对</a:t>
            </a:r>
            <a:endParaRPr lang="en-US" altLang="zh-CN" dirty="0"/>
          </a:p>
          <a:p>
            <a:pPr lvl="2"/>
            <a:r>
              <a:rPr lang="zh-CN" altLang="en-US" dirty="0"/>
              <a:t>审核</a:t>
            </a:r>
          </a:p>
        </p:txBody>
      </p:sp>
      <p:pic>
        <p:nvPicPr>
          <p:cNvPr id="1026" name="Picture 2" descr="新规范图幅、标题栏和符号cAd图纸_综合建筑方案文本_土木在线">
            <a:extLst>
              <a:ext uri="{FF2B5EF4-FFF2-40B4-BE49-F238E27FC236}">
                <a16:creationId xmlns:a16="http://schemas.microsoft.com/office/drawing/2014/main" id="{F9342B94-D033-4BF2-8B23-D6B37F07E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8" y="4437112"/>
            <a:ext cx="58102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343269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B8EC9D5-2C6C-4F1C-8121-72C748C57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0" y="692695"/>
            <a:ext cx="4320000" cy="28819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F31499C-D5DD-4792-92D1-67049358E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65" y="3645024"/>
            <a:ext cx="4320000" cy="28539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1520C7C-ACB3-49B5-AB0D-DE6845C1F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4032" y="678662"/>
            <a:ext cx="4320000" cy="29160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44833375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EA3212EC-E16E-44AA-AB82-515EF0072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实验任务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F56CAA-6F99-4300-9502-7525BFFC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84784"/>
            <a:ext cx="10972800" cy="4680520"/>
          </a:xfrm>
        </p:spPr>
        <p:txBody>
          <a:bodyPr/>
          <a:lstStyle/>
          <a:p>
            <a:pPr marL="457200" indent="-457200">
              <a:lnSpc>
                <a:spcPct val="200000"/>
              </a:lnSpc>
              <a:buFont typeface="+mj-lt"/>
              <a:buAutoNum type="arabicPeriod" startAt="2"/>
            </a:pPr>
            <a:r>
              <a:rPr lang="zh-CN" altLang="en-US" dirty="0"/>
              <a:t>请补充</a:t>
            </a:r>
            <a:r>
              <a:rPr lang="en-US" altLang="zh-CN" dirty="0"/>
              <a:t>《</a:t>
            </a:r>
            <a:r>
              <a:rPr lang="zh-CN" altLang="en-US" dirty="0"/>
              <a:t>妈湾片区规划材料</a:t>
            </a:r>
            <a:r>
              <a:rPr lang="en-US" altLang="zh-CN" dirty="0"/>
              <a:t>》</a:t>
            </a:r>
            <a:r>
              <a:rPr lang="zh-CN" altLang="en-US" dirty="0"/>
              <a:t>第六章结论与建议。</a:t>
            </a:r>
          </a:p>
          <a:p>
            <a:pPr marL="0" indent="0">
              <a:lnSpc>
                <a:spcPct val="200000"/>
              </a:lnSpc>
              <a:buNone/>
            </a:pP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A3138E4-BEEE-4C31-B952-DB4CDE3AF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32" y="2435926"/>
            <a:ext cx="5616624" cy="372937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077452E-76BC-49B4-85D0-CBB3F3657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176" y="2492896"/>
            <a:ext cx="2736304" cy="345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63229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EA3212EC-E16E-44AA-AB82-515EF0072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实验任务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F56CAA-6F99-4300-9502-7525BFFC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84784"/>
            <a:ext cx="10972800" cy="4680520"/>
          </a:xfrm>
        </p:spPr>
        <p:txBody>
          <a:bodyPr/>
          <a:lstStyle/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zh-CN" altLang="en-US" dirty="0"/>
              <a:t>请你对这个项目方案进行评估和评价，评价包括但不限于以下三个内容：</a:t>
            </a:r>
            <a:endParaRPr lang="en-US" altLang="zh-CN" dirty="0"/>
          </a:p>
          <a:p>
            <a:pPr lvl="1">
              <a:lnSpc>
                <a:spcPct val="200000"/>
              </a:lnSpc>
            </a:pPr>
            <a:r>
              <a:rPr lang="zh-CN" altLang="en-US" dirty="0"/>
              <a:t>总体评价；</a:t>
            </a:r>
            <a:endParaRPr lang="en-US" altLang="zh-CN" dirty="0"/>
          </a:p>
          <a:p>
            <a:pPr lvl="1">
              <a:lnSpc>
                <a:spcPct val="200000"/>
              </a:lnSpc>
            </a:pPr>
            <a:r>
              <a:rPr lang="zh-CN" altLang="en-US" dirty="0"/>
              <a:t>优点；</a:t>
            </a:r>
            <a:endParaRPr lang="en-US" altLang="zh-CN" dirty="0"/>
          </a:p>
          <a:p>
            <a:pPr lvl="1">
              <a:lnSpc>
                <a:spcPct val="200000"/>
              </a:lnSpc>
            </a:pPr>
            <a:r>
              <a:rPr lang="zh-CN" altLang="en-US" dirty="0"/>
              <a:t>存在的问题；</a:t>
            </a:r>
            <a:endParaRPr lang="en-US" altLang="zh-CN" dirty="0"/>
          </a:p>
          <a:p>
            <a:pPr lvl="1">
              <a:lnSpc>
                <a:spcPct val="200000"/>
              </a:lnSpc>
            </a:pPr>
            <a:r>
              <a:rPr lang="zh-CN" altLang="en-US" dirty="0"/>
              <a:t>考察该地点的现状 </a:t>
            </a:r>
            <a:r>
              <a:rPr lang="en-US" altLang="zh-CN" dirty="0"/>
              <a:t>(</a:t>
            </a:r>
            <a:r>
              <a:rPr lang="zh-CN" altLang="en-US" dirty="0"/>
              <a:t>可利用百度地图或高德地图</a:t>
            </a:r>
            <a:r>
              <a:rPr lang="en-US" altLang="zh-CN" dirty="0"/>
              <a:t>)</a:t>
            </a:r>
            <a:r>
              <a:rPr lang="zh-CN" altLang="en-US" dirty="0"/>
              <a:t>，规划与现状有何异同</a:t>
            </a:r>
            <a:r>
              <a:rPr lang="en-US" altLang="zh-CN" dirty="0"/>
              <a:t>?</a:t>
            </a:r>
            <a:endParaRPr lang="zh-CN" altLang="en-US" dirty="0"/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58558354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D3A6EA-EA64-461F-830A-0FFAD23F3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955576"/>
          </a:xfrm>
        </p:spPr>
        <p:txBody>
          <a:bodyPr/>
          <a:lstStyle/>
          <a:p>
            <a:r>
              <a:rPr lang="zh-CN" altLang="en-US" dirty="0"/>
              <a:t>注意事项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DF7658-825E-4AEF-9477-012F4702E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84784"/>
            <a:ext cx="10972800" cy="468052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zh-CN" altLang="en-US" dirty="0"/>
              <a:t>一、本实验课无须实地调查。</a:t>
            </a:r>
          </a:p>
          <a:p>
            <a:pPr>
              <a:lnSpc>
                <a:spcPct val="200000"/>
              </a:lnSpc>
            </a:pPr>
            <a:r>
              <a:rPr lang="zh-CN" altLang="en-US" dirty="0"/>
              <a:t>二、本任务最终提交的作业为，以大组为单位提交</a:t>
            </a:r>
            <a:endParaRPr lang="en-US" altLang="zh-CN" dirty="0"/>
          </a:p>
          <a:p>
            <a:pPr marL="817200" lvl="1" indent="-457200">
              <a:lnSpc>
                <a:spcPct val="200000"/>
              </a:lnSpc>
              <a:buFont typeface="+mj-lt"/>
              <a:buAutoNum type="arabicPeriod"/>
            </a:pPr>
            <a:r>
              <a:rPr lang="zh-CN" altLang="en-US" dirty="0"/>
              <a:t>绘制的图片，</a:t>
            </a:r>
            <a:endParaRPr lang="en-US" altLang="zh-CN" dirty="0"/>
          </a:p>
          <a:p>
            <a:pPr marL="817200" lvl="1" indent="-457200">
              <a:lnSpc>
                <a:spcPct val="200000"/>
              </a:lnSpc>
              <a:buFont typeface="+mj-lt"/>
              <a:buAutoNum type="arabicPeriod"/>
            </a:pPr>
            <a:r>
              <a:rPr lang="zh-CN" altLang="en-US" dirty="0"/>
              <a:t>补充完成的第</a:t>
            </a:r>
            <a:r>
              <a:rPr lang="en-US" altLang="zh-CN" dirty="0"/>
              <a:t>6</a:t>
            </a:r>
            <a:r>
              <a:rPr lang="zh-CN" altLang="en-US" dirty="0"/>
              <a:t>章（以文档形式），</a:t>
            </a:r>
            <a:endParaRPr lang="en-US" altLang="zh-CN" dirty="0"/>
          </a:p>
          <a:p>
            <a:pPr marL="81720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altLang="zh-CN" dirty="0"/>
              <a:t>PPT</a:t>
            </a:r>
            <a:r>
              <a:rPr lang="zh-CN" altLang="en-US" dirty="0"/>
              <a:t>一份。文档和</a:t>
            </a:r>
            <a:r>
              <a:rPr lang="en-US" altLang="zh-CN" dirty="0"/>
              <a:t>PPT</a:t>
            </a:r>
            <a:r>
              <a:rPr lang="zh-CN" altLang="en-US" dirty="0"/>
              <a:t>页数不限，要求内容详略得当，请勿抄袭。</a:t>
            </a:r>
          </a:p>
          <a:p>
            <a:pPr>
              <a:lnSpc>
                <a:spcPct val="200000"/>
              </a:lnSpc>
            </a:pPr>
            <a:r>
              <a:rPr lang="zh-CN" altLang="en-US" dirty="0"/>
              <a:t>三、请在</a:t>
            </a:r>
            <a:r>
              <a:rPr lang="en-US" altLang="zh-CN" dirty="0"/>
              <a:t>PPT</a:t>
            </a:r>
            <a:r>
              <a:rPr lang="zh-CN" altLang="en-US" dirty="0"/>
              <a:t>中说明小组分工，参考资料来源</a:t>
            </a: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930360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2_blue_white">
  <a:themeElements>
    <a:clrScheme name="blue_white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自定义 1">
      <a:majorFont>
        <a:latin typeface="Segoe UI"/>
        <a:ea typeface="微软雅黑"/>
        <a:cs typeface=""/>
      </a:majorFont>
      <a:minorFont>
        <a:latin typeface="Palatino Linotype"/>
        <a:ea typeface="华文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_white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_white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_white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_white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_white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_white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_white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_white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_white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_white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_white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_white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TP2022_04 城市交通需求预测C - X</Template>
  <TotalTime>20034</TotalTime>
  <Words>240</Words>
  <Application>Microsoft Office PowerPoint</Application>
  <PresentationFormat>宽屏</PresentationFormat>
  <Paragraphs>27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微软雅黑</vt:lpstr>
      <vt:lpstr>Arial</vt:lpstr>
      <vt:lpstr>Calibri</vt:lpstr>
      <vt:lpstr>Palatino Linotype</vt:lpstr>
      <vt:lpstr>Segoe UI</vt:lpstr>
      <vt:lpstr>Tahoma</vt:lpstr>
      <vt:lpstr>Wingdings</vt:lpstr>
      <vt:lpstr>2_blue_white</vt:lpstr>
      <vt:lpstr>《南山区妈湾片区交通规划》</vt:lpstr>
      <vt:lpstr>实验任务1</vt:lpstr>
      <vt:lpstr>PowerPoint 演示文稿</vt:lpstr>
      <vt:lpstr>实验任务2</vt:lpstr>
      <vt:lpstr>实验任务3</vt:lpstr>
      <vt:lpstr>注意事项</vt:lpstr>
    </vt:vector>
  </TitlesOfParts>
  <Company>******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@_@</dc:creator>
  <cp:lastModifiedBy>Bus</cp:lastModifiedBy>
  <cp:revision>519</cp:revision>
  <dcterms:created xsi:type="dcterms:W3CDTF">2007-04-11T03:24:24Z</dcterms:created>
  <dcterms:modified xsi:type="dcterms:W3CDTF">2024-06-12T10:29:27Z</dcterms:modified>
</cp:coreProperties>
</file>