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628"/>
  </p:normalViewPr>
  <p:slideViewPr>
    <p:cSldViewPr snapToGrid="0">
      <p:cViewPr varScale="1">
        <p:scale>
          <a:sx n="108" d="100"/>
          <a:sy n="108" d="100"/>
        </p:scale>
        <p:origin x="23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CC00DF-25F5-389E-6385-E4EA5D3A1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54D19CF-2BCB-B574-872F-B5221ACD7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84B598-D81C-B767-B75E-0691E477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AF0ECC-AC5E-5B07-C9FB-E7AEB43E0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38B024-5AD1-8227-6DED-DBA626822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254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E2C4BD-6CB3-9D3D-DB52-931E3B856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5B733F-A34D-B379-C21D-DF113C69C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C68591-7623-90FC-8E90-376E8DD5C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F9AA90-372B-5842-71AC-F2CB4F842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0D6857-A447-F87B-01D5-5CD8F8C2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440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358170-861A-D43A-633C-9F8C35D7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DF549-12D2-5E35-1EE1-B46EF431F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071153-5885-2FF1-F00A-2A3F6E01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A1D026-C3F1-8E57-41B0-206D672BF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F87490-8C90-3740-2DB4-7A8D39358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02360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059913-6CB1-3412-D39D-106E315B1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DECAD4-F92B-4B19-75FE-60F0B5596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F169C3-53FE-99EC-84DD-358E49DD2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8CCAFD-32BE-B7F2-091C-E19DBD9C6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DBB9A2-6098-7643-FBF8-8D7E60EC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444F80-C197-C14C-EC57-657E89809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53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6694B-F4C2-DFC0-967E-8B8D903A3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AE9434-CEE5-15F4-0CDE-D346B7CB2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784F15-3F69-2784-B63A-B8E4FF80E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92BA682-8F8A-24FF-C86A-75AC87658F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CCE36CF-4471-572B-4F9E-15DC031A3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1CD6DA4-1749-E002-77EA-5D94E691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7B7A320-0F61-5D1F-822A-37E35A571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C073D39-5D0C-0F37-B923-6676C011D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2185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5A8968-333E-8157-B948-1E854FA8E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1A78D82-D521-3A98-61DF-53B5953D0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9A5F5C-D0F4-BF62-13A1-30DB74911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B3F6311-98A4-03CF-D5ED-0293A79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388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C74334B-7BCF-6DBC-F236-8C70324A0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9D6889F-AA10-BECF-A5EF-D0A4444B3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D52256-0A2A-2783-303B-15805A1C3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634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04C2F-42E1-06E0-0C9B-5468EDDA4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D6205F-7057-45B6-51D0-8DE337E8C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AD78D1-5CB2-CDEC-7029-6D1BCD761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0E9F4A-C97C-ADFB-C476-9CD703550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CAE6F20-0154-F39D-D2C3-0BC6B354E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5F9A76-5B7C-A249-FC5C-93E515AB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8480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97D0E8-B7FC-AF46-524D-332E2C80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179EA1A-67E2-9E22-92CC-9ADCE712A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2E563C3-BDFE-3FFE-98E7-8A60FC60D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F5A80E-162F-F208-53CF-5CD92CA1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B8CCF5-3458-B4CA-73E5-E877B9E55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7C8602-5CAF-73A9-EE68-D2186694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0538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39C986-00C2-58C6-AA73-40187FD8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B07EFF-2CFA-3222-B053-AA6BA0863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DD73F9-6685-4143-FBFB-8F957471A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1B0222-BA3C-D8A9-1E7C-8E87C40F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CBEBE0-F231-DCE3-09F8-36302458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113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BBE65D9-FB96-FE27-48F4-EBCB281E0C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7E8E0CB-BF42-E277-7519-EAA900E1E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61D927-EEC0-4637-C3DC-68E48433F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0284AC-E36C-E03B-EE66-0BDBC5DE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0879D2-839F-B692-A957-40A8A5FDB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184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01D09AA-ECA3-FBF2-7192-DA73503DE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277E3F-CFCC-1E3B-2CC5-00C952E00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66EAB0-44CF-C9AC-0EF3-73DA34B96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4B642-CF3E-8941-AF31-B07E3CE9C0CF}" type="datetimeFigureOut">
              <a:rPr kumimoji="1" lang="zh-CN" altLang="en-US" smtClean="0"/>
              <a:t>2023/12/27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80D01A-39CB-EDA5-63A6-D1E634FEC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45F6F2-3153-D3F6-1541-1E16A5DD6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F5B97-9E86-DE44-8348-F4007985787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500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05907A2-C5A3-6278-25BF-FCED27130E15}"/>
              </a:ext>
            </a:extLst>
          </p:cNvPr>
          <p:cNvSpPr txBox="1"/>
          <p:nvPr/>
        </p:nvSpPr>
        <p:spPr>
          <a:xfrm>
            <a:off x="3002845" y="2782669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图书馆上下行马路的规划问题</a:t>
            </a:r>
          </a:p>
        </p:txBody>
      </p:sp>
    </p:spTree>
    <p:extLst>
      <p:ext uri="{BB962C8B-B14F-4D97-AF65-F5344CB8AC3E}">
        <p14:creationId xmlns:p14="http://schemas.microsoft.com/office/powerpoint/2010/main" val="2284728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街道边的路灯&#10;&#10;中度可信度描述已自动生成">
            <a:extLst>
              <a:ext uri="{FF2B5EF4-FFF2-40B4-BE49-F238E27FC236}">
                <a16:creationId xmlns:a16="http://schemas.microsoft.com/office/drawing/2014/main" id="{AC27CB6C-A855-149A-A3F2-954BECF87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67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树林间的铁轨上&#10;&#10;低可信度描述已自动生成">
            <a:extLst>
              <a:ext uri="{FF2B5EF4-FFF2-40B4-BE49-F238E27FC236}">
                <a16:creationId xmlns:a16="http://schemas.microsoft.com/office/drawing/2014/main" id="{2E5C42BA-57FF-0CA9-0062-DB5F51953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97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电脑游戏的截图&#10;&#10;中度可信度描述已自动生成">
            <a:extLst>
              <a:ext uri="{FF2B5EF4-FFF2-40B4-BE49-F238E27FC236}">
                <a16:creationId xmlns:a16="http://schemas.microsoft.com/office/drawing/2014/main" id="{DE9E02F6-A10E-9E68-7384-3473ACFAF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950" y="0"/>
            <a:ext cx="3164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1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8C607A8-0B5D-44C0-FC3C-E068AD1C9EC7}"/>
              </a:ext>
            </a:extLst>
          </p:cNvPr>
          <p:cNvSpPr txBox="1"/>
          <p:nvPr/>
        </p:nvSpPr>
        <p:spPr>
          <a:xfrm>
            <a:off x="5296742" y="3105834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dirty="0">
                <a:latin typeface="SimHei" panose="02010609060101010101" pitchFamily="49" charset="-122"/>
                <a:ea typeface="SimHei" panose="02010609060101010101" pitchFamily="49" charset="-122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430873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</Words>
  <Application>Microsoft Macintosh PowerPoint</Application>
  <PresentationFormat>宽屏</PresentationFormat>
  <Paragraphs>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SimHei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思远 蔡</dc:creator>
  <cp:lastModifiedBy>思远 蔡</cp:lastModifiedBy>
  <cp:revision>1</cp:revision>
  <dcterms:created xsi:type="dcterms:W3CDTF">2023-12-27T06:09:16Z</dcterms:created>
  <dcterms:modified xsi:type="dcterms:W3CDTF">2023-12-27T06:14:36Z</dcterms:modified>
</cp:coreProperties>
</file>