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94" r:id="rId2"/>
    <p:sldId id="258" r:id="rId3"/>
    <p:sldId id="259" r:id="rId4"/>
    <p:sldId id="262" r:id="rId5"/>
    <p:sldId id="296" r:id="rId6"/>
    <p:sldId id="269" r:id="rId7"/>
    <p:sldId id="277" r:id="rId8"/>
    <p:sldId id="297" r:id="rId9"/>
    <p:sldId id="266" r:id="rId10"/>
    <p:sldId id="268" r:id="rId11"/>
    <p:sldId id="265" r:id="rId12"/>
    <p:sldId id="271" r:id="rId13"/>
    <p:sldId id="298" r:id="rId14"/>
    <p:sldId id="260" r:id="rId15"/>
    <p:sldId id="290" r:id="rId16"/>
    <p:sldId id="299" r:id="rId17"/>
  </p:sldIdLst>
  <p:sldSz cx="12192000" cy="6858000"/>
  <p:notesSz cx="6858000" cy="9144000"/>
  <p:defaultTex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250" autoAdjust="0"/>
  </p:normalViewPr>
  <p:slideViewPr>
    <p:cSldViewPr snapToGrid="0">
      <p:cViewPr varScale="1">
        <p:scale>
          <a:sx n="86" d="100"/>
          <a:sy n="86" d="100"/>
        </p:scale>
        <p:origin x="533" y="67"/>
      </p:cViewPr>
      <p:guideLst>
        <p:guide orient="horz" pos="2160"/>
        <p:guide pos="3840"/>
      </p:guideLst>
    </p:cSldViewPr>
  </p:slideViewPr>
  <p:notesTextViewPr>
    <p:cViewPr>
      <p:scale>
        <a:sx n="1" d="1"/>
        <a:sy n="1" d="1"/>
      </p:scale>
      <p:origin x="0" y="0"/>
    </p:cViewPr>
  </p:notesTextViewPr>
  <p:sorterViewPr>
    <p:cViewPr>
      <p:scale>
        <a:sx n="139" d="100"/>
        <a:sy n="139" d="100"/>
      </p:scale>
      <p:origin x="0" y="-533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p:nvPr>
        </p:nvSpPr>
        <p:spPr bwMode="auto">
          <a:xfrm>
            <a:off x="0" y="0"/>
            <a:ext cx="2971800" cy="458788"/>
          </a:xfrm>
          <a:prstGeom prst="rect">
            <a:avLst/>
          </a:prstGeom>
          <a:noFill/>
          <a:ln>
            <a:noFill/>
          </a:ln>
          <a:extLst/>
        </p:spPr>
        <p:txBody>
          <a:bodyPr vert="horz" wrap="square" lIns="91440" tIns="45720" rIns="91440" bIns="45720" numCol="1" anchor="t" anchorCtr="0" compatLnSpc="1">
            <a:prstTxWarp prst="textNoShape">
              <a:avLst/>
            </a:prstTxWarp>
          </a:bodyPr>
          <a:lstStyle>
            <a:lvl1pPr eaLnBrk="1" hangingPunct="1">
              <a:defRPr sz="1200">
                <a:ea typeface="微软雅黑" panose="020B0503020204020204" pitchFamily="34" charset="-122"/>
              </a:defRPr>
            </a:lvl1pPr>
          </a:lstStyle>
          <a:p>
            <a:pPr>
              <a:defRPr/>
            </a:pPr>
            <a:endParaRPr lang="zh-CN" altLang="en-US" dirty="0"/>
          </a:p>
        </p:txBody>
      </p:sp>
      <p:sp>
        <p:nvSpPr>
          <p:cNvPr id="2051" name="日期占位符 2"/>
          <p:cNvSpPr>
            <a:spLocks noGrp="1" noChangeArrowheads="1"/>
          </p:cNvSpPr>
          <p:nvPr>
            <p:ph type="dt" idx="1"/>
          </p:nvPr>
        </p:nvSpPr>
        <p:spPr bwMode="auto">
          <a:xfrm>
            <a:off x="3884613" y="0"/>
            <a:ext cx="2971800" cy="458788"/>
          </a:xfrm>
          <a:prstGeom prst="rect">
            <a:avLst/>
          </a:prstGeom>
          <a:noFill/>
          <a:ln>
            <a:noFill/>
          </a:ln>
          <a:extLst/>
        </p:spPr>
        <p:txBody>
          <a:bodyPr vert="horz" wrap="square" lIns="91440" tIns="45720" rIns="91440" bIns="45720" numCol="1" anchor="t" anchorCtr="0" compatLnSpc="1">
            <a:prstTxWarp prst="textNoShape">
              <a:avLst/>
            </a:prstTxWarp>
          </a:bodyPr>
          <a:lstStyle>
            <a:lvl1pPr algn="r" eaLnBrk="1" hangingPunct="1">
              <a:defRPr sz="1200">
                <a:ea typeface="微软雅黑" panose="020B0503020204020204" pitchFamily="34" charset="-122"/>
              </a:defRPr>
            </a:lvl1pPr>
          </a:lstStyle>
          <a:p>
            <a:pPr>
              <a:defRPr/>
            </a:pPr>
            <a:fld id="{7F4ED51E-F49F-46FB-9CC2-C2EE831C1381}" type="datetimeFigureOut">
              <a:rPr lang="zh-CN" altLang="en-US" smtClean="0"/>
              <a:pPr>
                <a:defRPr/>
              </a:pPr>
              <a:t>2018/12/10</a:t>
            </a:fld>
            <a:endParaRPr lang="zh-CN" altLang="en-US" dirty="0"/>
          </a:p>
        </p:txBody>
      </p:sp>
      <p:sp>
        <p:nvSpPr>
          <p:cNvPr id="31748" name="幻灯片图像占位符 3"/>
          <p:cNvSpPr>
            <a:spLocks noGrp="1" noRot="1" noChangeAspect="1" noChangeArrowheads="1"/>
          </p:cNvSpPr>
          <p:nvPr>
            <p:ph type="sldImg" idx="2"/>
          </p:nvPr>
        </p:nvSpPr>
        <p:spPr bwMode="auto">
          <a:xfrm>
            <a:off x="685800" y="1143000"/>
            <a:ext cx="5486400" cy="3086100"/>
          </a:xfrm>
          <a:prstGeom prst="rect">
            <a:avLst/>
          </a:prstGeom>
          <a:noFill/>
          <a:ln w="12700">
            <a:noFill/>
            <a:miter lim="800000"/>
            <a:headEnd/>
            <a:tailEnd/>
          </a:ln>
        </p:spPr>
      </p:sp>
      <p:sp>
        <p:nvSpPr>
          <p:cNvPr id="2053" name="备注占位符 4"/>
          <p:cNvSpPr>
            <a:spLocks noGrp="1" noChangeArrowheads="1"/>
          </p:cNvSpPr>
          <p:nvPr>
            <p:ph type="body" sz="quarter" idx="3"/>
          </p:nvPr>
        </p:nvSpPr>
        <p:spPr bwMode="auto">
          <a:xfrm>
            <a:off x="685800" y="4400550"/>
            <a:ext cx="5486400" cy="3600450"/>
          </a:xfrm>
          <a:prstGeom prst="rect">
            <a:avLst/>
          </a:prstGeom>
          <a:noFill/>
          <a:ln>
            <a:noFill/>
          </a:ln>
          <a:extLst/>
        </p:spPr>
        <p:txBody>
          <a:bodyPr vert="horz" wrap="square" lIns="91440" tIns="45720" rIns="91440" bIns="45720" numCol="1" anchor="ctr" anchorCtr="0" compatLnSpc="1">
            <a:prstTxWarp prst="textNoShape">
              <a:avLst/>
            </a:prstTxWarp>
          </a:bodyPr>
          <a:lstStyle/>
          <a:p>
            <a:pPr lvl="0"/>
            <a:r>
              <a:rPr lang="zh-CN" altLang="en-US" noProof="0" dirty="0"/>
              <a:t>单击此处编辑母版文本样式</a:t>
            </a:r>
          </a:p>
          <a:p>
            <a:pPr lvl="1"/>
            <a:r>
              <a:rPr lang="zh-CN" altLang="en-US" noProof="0" dirty="0"/>
              <a:t>第二级</a:t>
            </a:r>
          </a:p>
          <a:p>
            <a:pPr lvl="2"/>
            <a:r>
              <a:rPr lang="zh-CN" altLang="en-US" noProof="0" dirty="0"/>
              <a:t>第三级</a:t>
            </a:r>
          </a:p>
          <a:p>
            <a:pPr lvl="3"/>
            <a:r>
              <a:rPr lang="zh-CN" altLang="en-US" noProof="0" dirty="0"/>
              <a:t>第四级</a:t>
            </a:r>
          </a:p>
          <a:p>
            <a:pPr lvl="4"/>
            <a:r>
              <a:rPr lang="zh-CN" altLang="en-US" noProof="0" dirty="0"/>
              <a:t>第五级</a:t>
            </a:r>
          </a:p>
        </p:txBody>
      </p:sp>
      <p:sp>
        <p:nvSpPr>
          <p:cNvPr id="2054" name="页脚占位符 5"/>
          <p:cNvSpPr>
            <a:spLocks noGrp="1" noChangeArrowheads="1"/>
          </p:cNvSpPr>
          <p:nvPr>
            <p:ph type="ftr" sz="quarter" idx="4"/>
          </p:nvPr>
        </p:nvSpPr>
        <p:spPr bwMode="auto">
          <a:xfrm>
            <a:off x="0" y="8685213"/>
            <a:ext cx="2971800" cy="458787"/>
          </a:xfrm>
          <a:prstGeom prst="rect">
            <a:avLst/>
          </a:prstGeom>
          <a:noFill/>
          <a:ln>
            <a:noFill/>
          </a:ln>
          <a:extLst/>
        </p:spPr>
        <p:txBody>
          <a:bodyPr vert="horz" wrap="square" lIns="91440" tIns="45720" rIns="91440" bIns="45720" numCol="1" anchor="b" anchorCtr="0" compatLnSpc="1">
            <a:prstTxWarp prst="textNoShape">
              <a:avLst/>
            </a:prstTxWarp>
          </a:bodyPr>
          <a:lstStyle>
            <a:lvl1pPr eaLnBrk="1" hangingPunct="1">
              <a:defRPr sz="1200">
                <a:ea typeface="微软雅黑" panose="020B0503020204020204" pitchFamily="34" charset="-122"/>
              </a:defRPr>
            </a:lvl1pPr>
          </a:lstStyle>
          <a:p>
            <a:pPr>
              <a:defRPr/>
            </a:pPr>
            <a:endParaRPr lang="zh-CN" altLang="en-US" dirty="0"/>
          </a:p>
        </p:txBody>
      </p:sp>
      <p:sp>
        <p:nvSpPr>
          <p:cNvPr id="2055" name="灯片编号占位符 6"/>
          <p:cNvSpPr>
            <a:spLocks noGrp="1" noChangeArrowheads="1"/>
          </p:cNvSpPr>
          <p:nvPr>
            <p:ph type="sldNum" sz="quarter" idx="5"/>
          </p:nvPr>
        </p:nvSpPr>
        <p:spPr bwMode="auto">
          <a:xfrm>
            <a:off x="3884613" y="8685213"/>
            <a:ext cx="2971800" cy="458787"/>
          </a:xfrm>
          <a:prstGeom prst="rect">
            <a:avLst/>
          </a:prstGeom>
          <a:noFill/>
          <a:ln>
            <a:noFill/>
          </a:ln>
          <a:extLst/>
        </p:spPr>
        <p:txBody>
          <a:bodyPr vert="horz" wrap="square" lIns="91440" tIns="45720" rIns="91440" bIns="45720" numCol="1" anchor="b" anchorCtr="0" compatLnSpc="1">
            <a:prstTxWarp prst="textNoShape">
              <a:avLst/>
            </a:prstTxWarp>
          </a:bodyPr>
          <a:lstStyle>
            <a:lvl1pPr algn="r" eaLnBrk="1" hangingPunct="1">
              <a:defRPr sz="1200">
                <a:ea typeface="微软雅黑" panose="020B0503020204020204" pitchFamily="34" charset="-122"/>
              </a:defRPr>
            </a:lvl1pPr>
          </a:lstStyle>
          <a:p>
            <a:pPr>
              <a:defRPr/>
            </a:pPr>
            <a:fld id="{9ABABC7F-F86A-4E74-9749-D3B614633B49}" type="slidenum">
              <a:rPr lang="zh-CN" altLang="en-US" smtClean="0"/>
              <a:pPr>
                <a:defRPr/>
              </a:pPr>
              <a:t>‹#›</a:t>
            </a:fld>
            <a:endParaRPr lang="zh-CN" altLang="en-US" dirty="0"/>
          </a:p>
        </p:txBody>
      </p:sp>
    </p:spTree>
    <p:extLst>
      <p:ext uri="{BB962C8B-B14F-4D97-AF65-F5344CB8AC3E}">
        <p14:creationId xmlns:p14="http://schemas.microsoft.com/office/powerpoint/2010/main" val="35800382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微软雅黑" panose="020B0503020204020204" pitchFamily="34"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微软雅黑" panose="020B0503020204020204" pitchFamily="34"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微软雅黑" panose="020B0503020204020204" pitchFamily="34"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微软雅黑" panose="020B0503020204020204" pitchFamily="34"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pPr>
              <a:defRPr/>
            </a:pPr>
            <a:fld id="{D59A7E1C-726B-40A7-9599-9535280316B6}" type="datetimeFigureOut">
              <a:rPr lang="zh-CN" altLang="en-US"/>
              <a:pPr>
                <a:defRPr/>
              </a:pPr>
              <a:t>2018/12/10</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B19979F4-9FDC-473B-88DA-8817092D7ED4}" type="slidenum">
              <a:rPr lang="zh-CN" altLang="en-US"/>
              <a:pPr>
                <a:defRPr/>
              </a:pPr>
              <a:t>‹#›</a:t>
            </a:fld>
            <a:endParaRPr lang="zh-CN" altLang="en-US"/>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B3E06BF6-33B1-44CE-9014-D454A0ECFAFE}" type="datetimeFigureOut">
              <a:rPr lang="zh-CN" altLang="en-US"/>
              <a:pPr>
                <a:defRPr/>
              </a:pPr>
              <a:t>2018/12/10</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7C2F660-D284-42FC-AC7D-A1D9D3E9C44D}" type="slidenum">
              <a:rPr lang="zh-CN" altLang="en-US"/>
              <a:pPr>
                <a:defRPr/>
              </a:pPr>
              <a:t>‹#›</a:t>
            </a:fld>
            <a:endParaRPr lang="zh-CN" altLang="en-US"/>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B3071F3B-4DC3-4776-B63F-435D9A4D4DF9}" type="datetimeFigureOut">
              <a:rPr lang="zh-CN" altLang="en-US"/>
              <a:pPr>
                <a:defRPr/>
              </a:pPr>
              <a:t>2018/12/10</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5B585F2-BDD2-4B8F-9F0D-B542D2097DB6}" type="slidenum">
              <a:rPr lang="zh-CN" altLang="en-US"/>
              <a:pPr>
                <a:defRPr/>
              </a:pPr>
              <a:t>‹#›</a:t>
            </a:fld>
            <a:endParaRPr lang="zh-CN" altLang="en-US"/>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7582749" y="15909861"/>
            <a:ext cx="775136" cy="246221"/>
          </a:xfrm>
          <a:prstGeom prst="rect">
            <a:avLst/>
          </a:prstGeom>
        </p:spPr>
        <p:txBody>
          <a:bodyPr wrap="square">
            <a:spAutoFit/>
          </a:bodyPr>
          <a:lstStyle/>
          <a:p>
            <a:pPr eaLnBrk="1" fontAlgn="auto" hangingPunct="1">
              <a:spcBef>
                <a:spcPts val="0"/>
              </a:spcBef>
              <a:spcAft>
                <a:spcPts val="0"/>
              </a:spcAft>
              <a:buFontTx/>
              <a:buNone/>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buFontTx/>
              <a:buNone/>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buFontTx/>
              <a:buNone/>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buFontTx/>
              <a:buNone/>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buFontTx/>
              <a:buNone/>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buFontTx/>
              <a:buNone/>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buFontTx/>
              <a:buNone/>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buFontTx/>
              <a:buNone/>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pPr eaLnBrk="1" fontAlgn="auto" hangingPunct="1">
              <a:spcBef>
                <a:spcPts val="0"/>
              </a:spcBef>
              <a:spcAft>
                <a:spcPts val="0"/>
              </a:spcAft>
              <a:buFontTx/>
              <a:buNone/>
            </a:pP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eaLnBrk="1" fontAlgn="auto" hangingPunct="1">
              <a:spcBef>
                <a:spcPts val="0"/>
              </a:spcBef>
              <a:spcAft>
                <a:spcPts val="0"/>
              </a:spcAft>
              <a:buFontTx/>
              <a:buNone/>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noChangeArrowheads="1"/>
          </p:cNvSpPr>
          <p:nvPr>
            <p:ph type="dt" sz="half" idx="10"/>
          </p:nvPr>
        </p:nvSpPr>
        <p:spPr>
          <a:ln/>
        </p:spPr>
        <p:txBody>
          <a:bodyPr/>
          <a:lstStyle>
            <a:lvl1pPr>
              <a:defRPr/>
            </a:lvl1pPr>
          </a:lstStyle>
          <a:p>
            <a:pPr>
              <a:defRPr/>
            </a:pPr>
            <a:fld id="{527DA950-BFCA-4B83-94AB-1463BA28A20F}" type="datetimeFigureOut">
              <a:rPr lang="zh-CN" altLang="en-US"/>
              <a:pPr>
                <a:defRPr/>
              </a:pPr>
              <a:t>2018/12/10</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72B1CA3C-1EB3-4F37-A528-DD068C6E759C}" type="slidenum">
              <a:rPr lang="zh-CN" altLang="en-US"/>
              <a:pPr>
                <a:defRPr/>
              </a:pPr>
              <a:t>‹#›</a:t>
            </a:fld>
            <a:endParaRPr lang="zh-CN" altLang="en-US"/>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noChangeArrowheads="1"/>
          </p:cNvSpPr>
          <p:nvPr>
            <p:ph type="dt" sz="half" idx="10"/>
          </p:nvPr>
        </p:nvSpPr>
        <p:spPr>
          <a:ln/>
        </p:spPr>
        <p:txBody>
          <a:bodyPr/>
          <a:lstStyle>
            <a:lvl1pPr>
              <a:defRPr/>
            </a:lvl1pPr>
          </a:lstStyle>
          <a:p>
            <a:pPr>
              <a:defRPr/>
            </a:pPr>
            <a:fld id="{B2C8BD17-E202-4178-B52A-FFA2A8CA26CE}" type="datetimeFigureOut">
              <a:rPr lang="zh-CN" altLang="en-US"/>
              <a:pPr>
                <a:defRPr/>
              </a:pPr>
              <a:t>2018/12/10</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F3688263-765E-4EBC-A1B1-BAEA01F56BCC}" type="slidenum">
              <a:rPr lang="zh-CN" altLang="en-US"/>
              <a:pPr>
                <a:defRPr/>
              </a:pPr>
              <a:t>‹#›</a:t>
            </a:fld>
            <a:endParaRPr lang="zh-CN" altLang="en-US"/>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2873EAFC-9191-41CF-9892-89523BDD4BDB}" type="datetimeFigureOut">
              <a:rPr lang="zh-CN" altLang="en-US"/>
              <a:pPr>
                <a:defRPr/>
              </a:pPr>
              <a:t>2018/12/10</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4E4A76A3-75A2-4E03-AC53-02D282852504}" type="slidenum">
              <a:rPr lang="zh-CN" altLang="en-US"/>
              <a:pPr>
                <a:defRPr/>
              </a:pPr>
              <a:t>‹#›</a:t>
            </a:fld>
            <a:endParaRPr lang="zh-CN" altLang="en-US"/>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4FD1E831-94CF-421E-8210-938EA0824438}" type="datetimeFigureOut">
              <a:rPr lang="zh-CN" altLang="en-US"/>
              <a:pPr>
                <a:defRPr/>
              </a:pPr>
              <a:t>2018/12/10</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78CA7ED0-6BDE-4C42-931C-00919ACFCC5B}" type="slidenum">
              <a:rPr lang="zh-CN" altLang="en-US"/>
              <a:pPr>
                <a:defRPr/>
              </a:pPr>
              <a:t>‹#›</a:t>
            </a:fld>
            <a:endParaRPr lang="zh-CN" altLang="en-US"/>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3AE91887-B58B-4ED6-A111-E886931243FC}" type="datetimeFigureOut">
              <a:rPr lang="zh-CN" altLang="en-US"/>
              <a:pPr>
                <a:defRPr/>
              </a:pPr>
              <a:t>2018/12/10</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C5B33B9B-F992-4CD3-900F-DBE62E19177D}" type="slidenum">
              <a:rPr lang="zh-CN" altLang="en-US"/>
              <a:pPr>
                <a:defRPr/>
              </a:pPr>
              <a:t>‹#›</a:t>
            </a:fld>
            <a:endParaRPr lang="zh-CN" altLang="en-US"/>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235944C-7F3E-4379-A0D8-AE76C135B836}" type="datetimeFigureOut">
              <a:rPr lang="zh-CN" altLang="en-US"/>
              <a:pPr>
                <a:defRPr/>
              </a:pPr>
              <a:t>2018/12/10</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C76FFDE3-74D4-4E20-8596-1F9C37B94B4A}" type="slidenum">
              <a:rPr lang="zh-CN" altLang="en-US"/>
              <a:pPr>
                <a:defRPr/>
              </a:pPr>
              <a:t>‹#›</a:t>
            </a:fld>
            <a:endParaRPr lang="zh-CN" altLang="en-US"/>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FBC85E3D-606F-490A-BE57-3E57C7FBDBAE}" type="datetimeFigureOut">
              <a:rPr lang="zh-CN" altLang="en-US"/>
              <a:pPr>
                <a:defRPr/>
              </a:pPr>
              <a:t>2018/12/10</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6A385D2-3D9D-4443-90C9-2A1DDA72E1E1}" type="slidenum">
              <a:rPr lang="zh-CN" altLang="en-US"/>
              <a:pPr>
                <a:defRPr/>
              </a:pPr>
              <a:t>‹#›</a:t>
            </a:fld>
            <a:endParaRPr lang="zh-CN" altLang="en-US"/>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BF30EDF9-F598-47AE-B10F-4C76131919F2}" type="datetimeFigureOut">
              <a:rPr lang="zh-CN" altLang="en-US"/>
              <a:pPr>
                <a:defRPr/>
              </a:pPr>
              <a:t>2018/12/10</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1D655376-5468-4CC6-9976-7F6E354BABBC}" type="slidenum">
              <a:rPr lang="zh-CN" altLang="en-US"/>
              <a:pPr>
                <a:defRPr/>
              </a:pPr>
              <a:t>‹#›</a:t>
            </a:fld>
            <a:endParaRPr lang="zh-CN" altLang="en-US"/>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zh-CN" dirty="0"/>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zh-CN" dirty="0"/>
              <a:t>单击此处编辑母版文本样式</a:t>
            </a:r>
          </a:p>
          <a:p>
            <a:pPr lvl="1"/>
            <a:r>
              <a:rPr lang="zh-CN" altLang="zh-CN" dirty="0"/>
              <a:t>第二级</a:t>
            </a:r>
          </a:p>
          <a:p>
            <a:pPr lvl="2"/>
            <a:r>
              <a:rPr lang="zh-CN" altLang="zh-CN" dirty="0"/>
              <a:t>第三级</a:t>
            </a:r>
          </a:p>
          <a:p>
            <a:pPr lvl="3"/>
            <a:r>
              <a:rPr lang="zh-CN" altLang="zh-CN" dirty="0"/>
              <a:t>第四级</a:t>
            </a:r>
          </a:p>
          <a:p>
            <a:pPr lvl="4"/>
            <a:r>
              <a:rPr lang="zh-CN" altLang="zh-CN" dirty="0"/>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ea typeface="微软雅黑" panose="020B0503020204020204" pitchFamily="34" charset="-122"/>
              </a:defRPr>
            </a:lvl1pPr>
          </a:lstStyle>
          <a:p>
            <a:pPr>
              <a:defRPr/>
            </a:pPr>
            <a:fld id="{AFD6CAAA-3269-4964-9838-D6029E586F9C}" type="datetimeFigureOut">
              <a:rPr lang="zh-CN" altLang="en-US" smtClean="0"/>
              <a:pPr>
                <a:defRPr/>
              </a:pPr>
              <a:t>2018/12/10</a:t>
            </a:fld>
            <a:endParaRPr lang="zh-CN" altLang="en-US" dirty="0"/>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ea typeface="微软雅黑" panose="020B0503020204020204" pitchFamily="34" charset="-122"/>
              </a:defRPr>
            </a:lvl1pPr>
          </a:lstStyle>
          <a:p>
            <a:pPr>
              <a:defRPr/>
            </a:pPr>
            <a:endParaRPr lang="zh-CN" altLang="en-US" dirty="0"/>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ea typeface="微软雅黑" panose="020B0503020204020204" pitchFamily="34" charset="-122"/>
              </a:defRPr>
            </a:lvl1pPr>
          </a:lstStyle>
          <a:p>
            <a:pPr>
              <a:defRPr/>
            </a:pPr>
            <a:fld id="{4C7DC590-257D-4952-BD64-91872E7F67DA}" type="slidenum">
              <a:rPr lang="zh-CN" altLang="en-US" smtClean="0"/>
              <a:pPr>
                <a:defRPr/>
              </a:pPr>
              <a:t>‹#›</a:t>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rtl="0" eaLnBrk="0" fontAlgn="base" hangingPunct="0">
        <a:lnSpc>
          <a:spcPct val="90000"/>
        </a:lnSpc>
        <a:spcBef>
          <a:spcPct val="0"/>
        </a:spcBef>
        <a:spcAft>
          <a:spcPct val="0"/>
        </a:spcAft>
        <a:defRPr sz="4400">
          <a:solidFill>
            <a:schemeClr val="tx1"/>
          </a:solidFill>
          <a:latin typeface="+mj-lt"/>
          <a:ea typeface="微软雅黑" panose="020B0503020204020204" pitchFamily="34" charset="-122"/>
          <a:cs typeface="+mj-cs"/>
        </a:defRPr>
      </a:lvl1pPr>
      <a:lvl2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2pPr>
      <a:lvl3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3pPr>
      <a:lvl4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4pPr>
      <a:lvl5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5pPr>
      <a:lvl6pPr marL="457200" algn="l" rtl="0" fontAlgn="base">
        <a:lnSpc>
          <a:spcPct val="90000"/>
        </a:lnSpc>
        <a:spcBef>
          <a:spcPct val="0"/>
        </a:spcBef>
        <a:spcAft>
          <a:spcPct val="0"/>
        </a:spcAft>
        <a:defRPr sz="4400">
          <a:solidFill>
            <a:schemeClr val="tx1"/>
          </a:solidFill>
          <a:latin typeface="Calibri Light" pitchFamily="2"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2"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2"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2"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a:solidFill>
            <a:schemeClr val="tx1"/>
          </a:solidFill>
          <a:latin typeface="+mn-lt"/>
          <a:ea typeface="微软雅黑" panose="020B0503020204020204" pitchFamily="34" charset="-122"/>
          <a:cs typeface="+mn-cs"/>
        </a:defRPr>
      </a:lvl1pPr>
      <a:lvl2pPr marL="685800" indent="-228600" algn="l" rtl="0" eaLnBrk="0" fontAlgn="base" hangingPunct="0">
        <a:lnSpc>
          <a:spcPct val="90000"/>
        </a:lnSpc>
        <a:spcBef>
          <a:spcPts val="500"/>
        </a:spcBef>
        <a:spcAft>
          <a:spcPct val="0"/>
        </a:spcAft>
        <a:buFont typeface="Arial" pitchFamily="34" charset="0"/>
        <a:buChar char="•"/>
        <a:defRPr sz="2400">
          <a:solidFill>
            <a:schemeClr val="tx1"/>
          </a:solidFill>
          <a:latin typeface="+mn-lt"/>
          <a:ea typeface="微软雅黑" panose="020B0503020204020204" pitchFamily="34" charset="-122"/>
        </a:defRPr>
      </a:lvl2pPr>
      <a:lvl3pPr marL="1143000" indent="-228600" algn="l" rtl="0" eaLnBrk="0" fontAlgn="base" hangingPunct="0">
        <a:lnSpc>
          <a:spcPct val="90000"/>
        </a:lnSpc>
        <a:spcBef>
          <a:spcPts val="500"/>
        </a:spcBef>
        <a:spcAft>
          <a:spcPct val="0"/>
        </a:spcAft>
        <a:buFont typeface="Arial" pitchFamily="34" charset="0"/>
        <a:buChar char="•"/>
        <a:defRPr sz="2000">
          <a:solidFill>
            <a:schemeClr val="tx1"/>
          </a:solidFill>
          <a:latin typeface="+mn-lt"/>
          <a:ea typeface="微软雅黑" panose="020B0503020204020204" pitchFamily="34" charset="-122"/>
        </a:defRPr>
      </a:lvl3pPr>
      <a:lvl4pPr marL="1600200" indent="-228600" algn="l" rtl="0" eaLnBrk="0" fontAlgn="base" hangingPunct="0">
        <a:lnSpc>
          <a:spcPct val="90000"/>
        </a:lnSpc>
        <a:spcBef>
          <a:spcPts val="500"/>
        </a:spcBef>
        <a:spcAft>
          <a:spcPct val="0"/>
        </a:spcAft>
        <a:buFont typeface="Arial" pitchFamily="34" charset="0"/>
        <a:buChar char="•"/>
        <a:defRPr sz="2000">
          <a:solidFill>
            <a:schemeClr val="tx1"/>
          </a:solidFill>
          <a:latin typeface="+mn-lt"/>
          <a:ea typeface="微软雅黑" panose="020B0503020204020204" pitchFamily="34" charset="-122"/>
        </a:defRPr>
      </a:lvl4pPr>
      <a:lvl5pPr marL="2057400" indent="-228600" algn="l" rtl="0" eaLnBrk="0" fontAlgn="base" hangingPunct="0">
        <a:lnSpc>
          <a:spcPct val="90000"/>
        </a:lnSpc>
        <a:spcBef>
          <a:spcPts val="500"/>
        </a:spcBef>
        <a:spcAft>
          <a:spcPct val="0"/>
        </a:spcAft>
        <a:buFont typeface="Arial" pitchFamily="34" charset="0"/>
        <a:buChar char="•"/>
        <a:defRPr sz="2000">
          <a:solidFill>
            <a:schemeClr val="tx1"/>
          </a:solidFill>
          <a:latin typeface="+mn-lt"/>
          <a:ea typeface="微软雅黑" panose="020B0503020204020204" pitchFamily="34" charset="-122"/>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0.emf"/><Relationship Id="rId4" Type="http://schemas.openxmlformats.org/officeDocument/2006/relationships/image" Target="../media/image19.emf"/></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图片 75"/>
          <p:cNvPicPr>
            <a:picLocks noChangeAspect="1" noChangeArrowheads="1"/>
          </p:cNvPicPr>
          <p:nvPr/>
        </p:nvPicPr>
        <p:blipFill>
          <a:blip r:embed="rId2" cstate="email"/>
          <a:srcRect/>
          <a:stretch>
            <a:fillRect/>
          </a:stretch>
        </p:blipFill>
        <p:spPr bwMode="auto">
          <a:xfrm>
            <a:off x="0" y="-12700"/>
            <a:ext cx="12192000" cy="6883400"/>
          </a:xfrm>
          <a:prstGeom prst="rect">
            <a:avLst/>
          </a:prstGeom>
          <a:noFill/>
          <a:ln w="9525">
            <a:noFill/>
            <a:miter lim="800000"/>
            <a:headEnd/>
            <a:tailEnd/>
          </a:ln>
        </p:spPr>
      </p:pic>
      <p:pic>
        <p:nvPicPr>
          <p:cNvPr id="29699" name="组合 1"/>
          <p:cNvPicPr>
            <a:picLocks noChangeArrowheads="1"/>
          </p:cNvPicPr>
          <p:nvPr/>
        </p:nvPicPr>
        <p:blipFill>
          <a:blip r:embed="rId3"/>
          <a:srcRect/>
          <a:stretch>
            <a:fillRect/>
          </a:stretch>
        </p:blipFill>
        <p:spPr bwMode="auto">
          <a:xfrm>
            <a:off x="3157538" y="493713"/>
            <a:ext cx="5876925" cy="5870575"/>
          </a:xfrm>
          <a:prstGeom prst="rect">
            <a:avLst/>
          </a:prstGeom>
          <a:noFill/>
          <a:ln w="9525">
            <a:noFill/>
            <a:miter lim="800000"/>
            <a:headEnd/>
            <a:tailEnd/>
          </a:ln>
        </p:spPr>
      </p:pic>
      <p:cxnSp>
        <p:nvCxnSpPr>
          <p:cNvPr id="29700" name="直接连接符 16"/>
          <p:cNvCxnSpPr>
            <a:cxnSpLocks noChangeShapeType="1"/>
          </p:cNvCxnSpPr>
          <p:nvPr/>
        </p:nvCxnSpPr>
        <p:spPr bwMode="auto">
          <a:xfrm flipV="1">
            <a:off x="4833938" y="579438"/>
            <a:ext cx="1285875" cy="323850"/>
          </a:xfrm>
          <a:prstGeom prst="line">
            <a:avLst/>
          </a:prstGeom>
          <a:noFill/>
          <a:ln w="6350" cap="rnd">
            <a:solidFill>
              <a:schemeClr val="bg1"/>
            </a:solidFill>
            <a:round/>
            <a:headEnd type="oval" w="med" len="med"/>
            <a:tailEnd type="oval" w="med" len="med"/>
          </a:ln>
        </p:spPr>
      </p:cxnSp>
      <p:cxnSp>
        <p:nvCxnSpPr>
          <p:cNvPr id="29701" name="直接连接符 17"/>
          <p:cNvCxnSpPr>
            <a:cxnSpLocks noChangeShapeType="1"/>
          </p:cNvCxnSpPr>
          <p:nvPr/>
        </p:nvCxnSpPr>
        <p:spPr bwMode="auto">
          <a:xfrm>
            <a:off x="6119813" y="579438"/>
            <a:ext cx="1389062" cy="323850"/>
          </a:xfrm>
          <a:prstGeom prst="line">
            <a:avLst/>
          </a:prstGeom>
          <a:noFill/>
          <a:ln w="6350" cap="rnd">
            <a:solidFill>
              <a:schemeClr val="bg1"/>
            </a:solidFill>
            <a:round/>
            <a:headEnd type="oval" w="med" len="med"/>
            <a:tailEnd type="oval" w="med" len="med"/>
          </a:ln>
        </p:spPr>
      </p:cxnSp>
      <p:cxnSp>
        <p:nvCxnSpPr>
          <p:cNvPr id="29702" name="直接连接符 18"/>
          <p:cNvCxnSpPr>
            <a:cxnSpLocks noChangeShapeType="1"/>
          </p:cNvCxnSpPr>
          <p:nvPr/>
        </p:nvCxnSpPr>
        <p:spPr bwMode="auto">
          <a:xfrm>
            <a:off x="7508875" y="903288"/>
            <a:ext cx="990600" cy="909637"/>
          </a:xfrm>
          <a:prstGeom prst="line">
            <a:avLst/>
          </a:prstGeom>
          <a:noFill/>
          <a:ln w="6350" cap="rnd">
            <a:solidFill>
              <a:schemeClr val="bg1"/>
            </a:solidFill>
            <a:round/>
            <a:headEnd type="oval" w="med" len="med"/>
            <a:tailEnd type="oval" w="med" len="med"/>
          </a:ln>
        </p:spPr>
      </p:cxnSp>
      <p:cxnSp>
        <p:nvCxnSpPr>
          <p:cNvPr id="29703" name="直接连接符 19"/>
          <p:cNvCxnSpPr>
            <a:cxnSpLocks noChangeShapeType="1"/>
          </p:cNvCxnSpPr>
          <p:nvPr/>
        </p:nvCxnSpPr>
        <p:spPr bwMode="auto">
          <a:xfrm>
            <a:off x="8499475" y="1812925"/>
            <a:ext cx="500063" cy="1303338"/>
          </a:xfrm>
          <a:prstGeom prst="line">
            <a:avLst/>
          </a:prstGeom>
          <a:noFill/>
          <a:ln w="6350" cap="rnd">
            <a:solidFill>
              <a:schemeClr val="bg1"/>
            </a:solidFill>
            <a:round/>
            <a:headEnd type="oval" w="med" len="med"/>
            <a:tailEnd type="oval" w="med" len="med"/>
          </a:ln>
        </p:spPr>
      </p:cxnSp>
      <p:cxnSp>
        <p:nvCxnSpPr>
          <p:cNvPr id="29704" name="直接连接符 20"/>
          <p:cNvCxnSpPr>
            <a:cxnSpLocks noChangeShapeType="1"/>
          </p:cNvCxnSpPr>
          <p:nvPr/>
        </p:nvCxnSpPr>
        <p:spPr bwMode="auto">
          <a:xfrm flipV="1">
            <a:off x="3789363" y="903288"/>
            <a:ext cx="1052512" cy="909637"/>
          </a:xfrm>
          <a:prstGeom prst="line">
            <a:avLst/>
          </a:prstGeom>
          <a:noFill/>
          <a:ln w="6350" cap="rnd">
            <a:solidFill>
              <a:schemeClr val="bg1"/>
            </a:solidFill>
            <a:round/>
            <a:headEnd type="oval" w="med" len="med"/>
            <a:tailEnd type="oval" w="med" len="med"/>
          </a:ln>
        </p:spPr>
      </p:cxnSp>
      <p:cxnSp>
        <p:nvCxnSpPr>
          <p:cNvPr id="29705" name="直接连接符 21"/>
          <p:cNvCxnSpPr>
            <a:cxnSpLocks noChangeShapeType="1"/>
          </p:cNvCxnSpPr>
          <p:nvPr/>
        </p:nvCxnSpPr>
        <p:spPr bwMode="auto">
          <a:xfrm flipV="1">
            <a:off x="3317875" y="1812925"/>
            <a:ext cx="471488" cy="1270000"/>
          </a:xfrm>
          <a:prstGeom prst="line">
            <a:avLst/>
          </a:prstGeom>
          <a:noFill/>
          <a:ln w="6350" cap="rnd">
            <a:solidFill>
              <a:schemeClr val="bg1"/>
            </a:solidFill>
            <a:round/>
            <a:headEnd type="oval" w="med" len="med"/>
            <a:tailEnd type="oval" w="med" len="med"/>
          </a:ln>
        </p:spPr>
      </p:cxnSp>
      <p:cxnSp>
        <p:nvCxnSpPr>
          <p:cNvPr id="29706" name="直接连接符 22"/>
          <p:cNvCxnSpPr>
            <a:cxnSpLocks noChangeShapeType="1"/>
          </p:cNvCxnSpPr>
          <p:nvPr/>
        </p:nvCxnSpPr>
        <p:spPr bwMode="auto">
          <a:xfrm flipH="1" flipV="1">
            <a:off x="3317875" y="3082925"/>
            <a:ext cx="165100" cy="1370013"/>
          </a:xfrm>
          <a:prstGeom prst="line">
            <a:avLst/>
          </a:prstGeom>
          <a:noFill/>
          <a:ln w="6350" cap="rnd">
            <a:solidFill>
              <a:schemeClr val="bg1"/>
            </a:solidFill>
            <a:round/>
            <a:headEnd type="oval" w="med" len="med"/>
            <a:tailEnd type="oval" w="med" len="med"/>
          </a:ln>
        </p:spPr>
      </p:cxnSp>
      <p:cxnSp>
        <p:nvCxnSpPr>
          <p:cNvPr id="29707" name="直接连接符 23"/>
          <p:cNvCxnSpPr>
            <a:cxnSpLocks noChangeShapeType="1"/>
          </p:cNvCxnSpPr>
          <p:nvPr/>
        </p:nvCxnSpPr>
        <p:spPr bwMode="auto">
          <a:xfrm flipH="1" flipV="1">
            <a:off x="3482975" y="4468813"/>
            <a:ext cx="777875" cy="1114425"/>
          </a:xfrm>
          <a:prstGeom prst="line">
            <a:avLst/>
          </a:prstGeom>
          <a:noFill/>
          <a:ln w="6350" cap="rnd">
            <a:solidFill>
              <a:schemeClr val="bg1"/>
            </a:solidFill>
            <a:round/>
            <a:headEnd type="oval" w="med" len="med"/>
            <a:tailEnd type="oval" w="med" len="med"/>
          </a:ln>
        </p:spPr>
      </p:cxnSp>
      <p:cxnSp>
        <p:nvCxnSpPr>
          <p:cNvPr id="29708" name="直接连接符 24"/>
          <p:cNvCxnSpPr>
            <a:cxnSpLocks noChangeShapeType="1"/>
          </p:cNvCxnSpPr>
          <p:nvPr/>
        </p:nvCxnSpPr>
        <p:spPr bwMode="auto">
          <a:xfrm flipV="1">
            <a:off x="8812213" y="3108325"/>
            <a:ext cx="179387" cy="1322388"/>
          </a:xfrm>
          <a:prstGeom prst="line">
            <a:avLst/>
          </a:prstGeom>
          <a:noFill/>
          <a:ln w="6350" cap="rnd">
            <a:solidFill>
              <a:schemeClr val="bg1"/>
            </a:solidFill>
            <a:round/>
            <a:headEnd type="oval" w="med" len="med"/>
            <a:tailEnd type="oval" w="med" len="med"/>
          </a:ln>
        </p:spPr>
      </p:cxnSp>
      <p:cxnSp>
        <p:nvCxnSpPr>
          <p:cNvPr id="29709" name="直接连接符 25"/>
          <p:cNvCxnSpPr>
            <a:cxnSpLocks noChangeShapeType="1"/>
          </p:cNvCxnSpPr>
          <p:nvPr/>
        </p:nvCxnSpPr>
        <p:spPr bwMode="auto">
          <a:xfrm flipV="1">
            <a:off x="8032750" y="4430713"/>
            <a:ext cx="779463" cy="1143000"/>
          </a:xfrm>
          <a:prstGeom prst="line">
            <a:avLst/>
          </a:prstGeom>
          <a:noFill/>
          <a:ln w="6350" cap="rnd">
            <a:solidFill>
              <a:schemeClr val="bg1"/>
            </a:solidFill>
            <a:round/>
            <a:headEnd type="oval" w="med" len="med"/>
            <a:tailEnd type="oval" w="med" len="med"/>
          </a:ln>
        </p:spPr>
      </p:cxnSp>
      <p:cxnSp>
        <p:nvCxnSpPr>
          <p:cNvPr id="29710" name="直接连接符 26"/>
          <p:cNvCxnSpPr>
            <a:cxnSpLocks noChangeShapeType="1"/>
          </p:cNvCxnSpPr>
          <p:nvPr/>
        </p:nvCxnSpPr>
        <p:spPr bwMode="auto">
          <a:xfrm flipH="1" flipV="1">
            <a:off x="4260850" y="5583238"/>
            <a:ext cx="1216025" cy="622300"/>
          </a:xfrm>
          <a:prstGeom prst="line">
            <a:avLst/>
          </a:prstGeom>
          <a:noFill/>
          <a:ln w="6350" cap="rnd">
            <a:solidFill>
              <a:schemeClr val="bg1"/>
            </a:solidFill>
            <a:round/>
            <a:headEnd type="oval" w="med" len="med"/>
            <a:tailEnd type="oval" w="med" len="med"/>
          </a:ln>
        </p:spPr>
      </p:cxnSp>
      <p:cxnSp>
        <p:nvCxnSpPr>
          <p:cNvPr id="29711" name="直接连接符 27"/>
          <p:cNvCxnSpPr>
            <a:cxnSpLocks noChangeShapeType="1"/>
          </p:cNvCxnSpPr>
          <p:nvPr/>
        </p:nvCxnSpPr>
        <p:spPr bwMode="auto">
          <a:xfrm flipH="1">
            <a:off x="6813550" y="5573713"/>
            <a:ext cx="1219200" cy="660400"/>
          </a:xfrm>
          <a:prstGeom prst="line">
            <a:avLst/>
          </a:prstGeom>
          <a:noFill/>
          <a:ln w="6350" cap="rnd">
            <a:solidFill>
              <a:schemeClr val="bg1"/>
            </a:solidFill>
            <a:round/>
            <a:headEnd type="oval" w="med" len="med"/>
            <a:tailEnd type="oval" w="med" len="med"/>
          </a:ln>
        </p:spPr>
      </p:cxnSp>
      <p:cxnSp>
        <p:nvCxnSpPr>
          <p:cNvPr id="29712" name="直接连接符 28"/>
          <p:cNvCxnSpPr>
            <a:cxnSpLocks noChangeShapeType="1"/>
          </p:cNvCxnSpPr>
          <p:nvPr/>
        </p:nvCxnSpPr>
        <p:spPr bwMode="auto">
          <a:xfrm flipH="1" flipV="1">
            <a:off x="5472113" y="6205538"/>
            <a:ext cx="1341437" cy="28575"/>
          </a:xfrm>
          <a:prstGeom prst="line">
            <a:avLst/>
          </a:prstGeom>
          <a:noFill/>
          <a:ln w="6350" cap="rnd">
            <a:solidFill>
              <a:schemeClr val="bg1"/>
            </a:solidFill>
            <a:round/>
            <a:headEnd type="oval" w="med" len="med"/>
            <a:tailEnd type="oval" w="med" len="med"/>
          </a:ln>
        </p:spPr>
      </p:cxnSp>
      <p:cxnSp>
        <p:nvCxnSpPr>
          <p:cNvPr id="29713" name="直接连接符 29"/>
          <p:cNvCxnSpPr>
            <a:cxnSpLocks noChangeShapeType="1"/>
          </p:cNvCxnSpPr>
          <p:nvPr/>
        </p:nvCxnSpPr>
        <p:spPr bwMode="auto">
          <a:xfrm>
            <a:off x="4833938" y="903288"/>
            <a:ext cx="368300" cy="660400"/>
          </a:xfrm>
          <a:prstGeom prst="line">
            <a:avLst/>
          </a:prstGeom>
          <a:noFill/>
          <a:ln w="6350" cap="rnd">
            <a:solidFill>
              <a:schemeClr val="bg1"/>
            </a:solidFill>
            <a:round/>
            <a:headEnd type="oval" w="med" len="med"/>
            <a:tailEnd type="oval" w="med" len="med"/>
          </a:ln>
        </p:spPr>
      </p:cxnSp>
      <p:cxnSp>
        <p:nvCxnSpPr>
          <p:cNvPr id="29714" name="直接连接符 30"/>
          <p:cNvCxnSpPr>
            <a:cxnSpLocks noChangeShapeType="1"/>
          </p:cNvCxnSpPr>
          <p:nvPr/>
        </p:nvCxnSpPr>
        <p:spPr bwMode="auto">
          <a:xfrm>
            <a:off x="4833938" y="903288"/>
            <a:ext cx="1546225" cy="0"/>
          </a:xfrm>
          <a:prstGeom prst="line">
            <a:avLst/>
          </a:prstGeom>
          <a:noFill/>
          <a:ln w="6350" cap="rnd">
            <a:solidFill>
              <a:schemeClr val="bg1"/>
            </a:solidFill>
            <a:round/>
            <a:headEnd type="oval" w="med" len="med"/>
            <a:tailEnd type="oval" w="med" len="med"/>
          </a:ln>
        </p:spPr>
      </p:cxnSp>
      <p:cxnSp>
        <p:nvCxnSpPr>
          <p:cNvPr id="29715" name="直接连接符 31"/>
          <p:cNvCxnSpPr>
            <a:cxnSpLocks noChangeShapeType="1"/>
          </p:cNvCxnSpPr>
          <p:nvPr/>
        </p:nvCxnSpPr>
        <p:spPr bwMode="auto">
          <a:xfrm>
            <a:off x="6119813" y="579438"/>
            <a:ext cx="260350" cy="323850"/>
          </a:xfrm>
          <a:prstGeom prst="line">
            <a:avLst/>
          </a:prstGeom>
          <a:noFill/>
          <a:ln w="6350" cap="rnd">
            <a:solidFill>
              <a:schemeClr val="bg1"/>
            </a:solidFill>
            <a:round/>
            <a:headEnd type="oval" w="med" len="med"/>
            <a:tailEnd type="oval" w="med" len="med"/>
          </a:ln>
        </p:spPr>
      </p:cxnSp>
      <p:cxnSp>
        <p:nvCxnSpPr>
          <p:cNvPr id="29716" name="直接连接符 32"/>
          <p:cNvCxnSpPr>
            <a:cxnSpLocks noChangeShapeType="1"/>
          </p:cNvCxnSpPr>
          <p:nvPr/>
        </p:nvCxnSpPr>
        <p:spPr bwMode="auto">
          <a:xfrm>
            <a:off x="6380163" y="903288"/>
            <a:ext cx="1128712" cy="0"/>
          </a:xfrm>
          <a:prstGeom prst="line">
            <a:avLst/>
          </a:prstGeom>
          <a:noFill/>
          <a:ln w="6350" cap="rnd">
            <a:solidFill>
              <a:schemeClr val="bg1"/>
            </a:solidFill>
            <a:round/>
            <a:headEnd type="oval" w="med" len="med"/>
            <a:tailEnd type="oval" w="med" len="med"/>
          </a:ln>
        </p:spPr>
      </p:cxnSp>
      <p:cxnSp>
        <p:nvCxnSpPr>
          <p:cNvPr id="29717" name="直接连接符 33"/>
          <p:cNvCxnSpPr>
            <a:cxnSpLocks noChangeShapeType="1"/>
          </p:cNvCxnSpPr>
          <p:nvPr/>
        </p:nvCxnSpPr>
        <p:spPr bwMode="auto">
          <a:xfrm>
            <a:off x="7508875" y="903288"/>
            <a:ext cx="603250" cy="930275"/>
          </a:xfrm>
          <a:prstGeom prst="line">
            <a:avLst/>
          </a:prstGeom>
          <a:noFill/>
          <a:ln w="6350" cap="rnd">
            <a:solidFill>
              <a:schemeClr val="bg1"/>
            </a:solidFill>
            <a:round/>
            <a:headEnd type="oval" w="med" len="med"/>
            <a:tailEnd type="oval" w="med" len="med"/>
          </a:ln>
        </p:spPr>
      </p:cxnSp>
      <p:cxnSp>
        <p:nvCxnSpPr>
          <p:cNvPr id="29718" name="直接连接符 34"/>
          <p:cNvCxnSpPr>
            <a:cxnSpLocks noChangeShapeType="1"/>
          </p:cNvCxnSpPr>
          <p:nvPr/>
        </p:nvCxnSpPr>
        <p:spPr bwMode="auto">
          <a:xfrm flipV="1">
            <a:off x="8112125" y="1812925"/>
            <a:ext cx="387350" cy="23813"/>
          </a:xfrm>
          <a:prstGeom prst="line">
            <a:avLst/>
          </a:prstGeom>
          <a:noFill/>
          <a:ln w="6350" cap="rnd">
            <a:solidFill>
              <a:schemeClr val="bg1"/>
            </a:solidFill>
            <a:round/>
            <a:headEnd/>
            <a:tailEnd type="oval" w="med" len="med"/>
          </a:ln>
        </p:spPr>
      </p:cxnSp>
      <p:cxnSp>
        <p:nvCxnSpPr>
          <p:cNvPr id="29719" name="直接连接符 35"/>
          <p:cNvCxnSpPr>
            <a:cxnSpLocks noChangeShapeType="1"/>
          </p:cNvCxnSpPr>
          <p:nvPr/>
        </p:nvCxnSpPr>
        <p:spPr bwMode="auto">
          <a:xfrm flipV="1">
            <a:off x="3817938" y="903288"/>
            <a:ext cx="1016000" cy="1522412"/>
          </a:xfrm>
          <a:prstGeom prst="line">
            <a:avLst/>
          </a:prstGeom>
          <a:noFill/>
          <a:ln w="6350" cap="rnd">
            <a:solidFill>
              <a:schemeClr val="bg1"/>
            </a:solidFill>
            <a:round/>
            <a:headEnd/>
            <a:tailEnd type="oval" w="med" len="med"/>
          </a:ln>
        </p:spPr>
      </p:cxnSp>
      <p:cxnSp>
        <p:nvCxnSpPr>
          <p:cNvPr id="29720" name="直接连接符 36"/>
          <p:cNvCxnSpPr>
            <a:cxnSpLocks noChangeShapeType="1"/>
          </p:cNvCxnSpPr>
          <p:nvPr/>
        </p:nvCxnSpPr>
        <p:spPr bwMode="auto">
          <a:xfrm flipH="1">
            <a:off x="3317875" y="2387600"/>
            <a:ext cx="525463" cy="706438"/>
          </a:xfrm>
          <a:prstGeom prst="line">
            <a:avLst/>
          </a:prstGeom>
          <a:noFill/>
          <a:ln w="6350" cap="rnd">
            <a:solidFill>
              <a:schemeClr val="bg1"/>
            </a:solidFill>
            <a:round/>
            <a:headEnd/>
            <a:tailEnd type="oval" w="med" len="med"/>
          </a:ln>
        </p:spPr>
      </p:cxnSp>
      <p:cxnSp>
        <p:nvCxnSpPr>
          <p:cNvPr id="29721" name="直接连接符 37"/>
          <p:cNvCxnSpPr>
            <a:cxnSpLocks noChangeShapeType="1"/>
          </p:cNvCxnSpPr>
          <p:nvPr/>
        </p:nvCxnSpPr>
        <p:spPr bwMode="auto">
          <a:xfrm flipH="1" flipV="1">
            <a:off x="8108950" y="1825625"/>
            <a:ext cx="890588" cy="1290638"/>
          </a:xfrm>
          <a:prstGeom prst="line">
            <a:avLst/>
          </a:prstGeom>
          <a:noFill/>
          <a:ln w="6350" cap="rnd">
            <a:solidFill>
              <a:schemeClr val="bg1"/>
            </a:solidFill>
            <a:round/>
            <a:headEnd type="oval" w="med" len="med"/>
            <a:tailEnd type="oval" w="med" len="med"/>
          </a:ln>
        </p:spPr>
      </p:cxnSp>
      <p:cxnSp>
        <p:nvCxnSpPr>
          <p:cNvPr id="29722" name="直接连接符 38"/>
          <p:cNvCxnSpPr>
            <a:cxnSpLocks noChangeShapeType="1"/>
          </p:cNvCxnSpPr>
          <p:nvPr/>
        </p:nvCxnSpPr>
        <p:spPr bwMode="auto">
          <a:xfrm flipH="1" flipV="1">
            <a:off x="3789363" y="1812925"/>
            <a:ext cx="111125" cy="2508250"/>
          </a:xfrm>
          <a:prstGeom prst="line">
            <a:avLst/>
          </a:prstGeom>
          <a:noFill/>
          <a:ln w="6350" cap="rnd">
            <a:solidFill>
              <a:schemeClr val="bg1"/>
            </a:solidFill>
            <a:round/>
            <a:headEnd type="oval" w="med" len="med"/>
            <a:tailEnd type="oval" w="med" len="med"/>
          </a:ln>
        </p:spPr>
      </p:cxnSp>
      <p:cxnSp>
        <p:nvCxnSpPr>
          <p:cNvPr id="29723" name="直接连接符 39"/>
          <p:cNvCxnSpPr>
            <a:cxnSpLocks noChangeShapeType="1"/>
          </p:cNvCxnSpPr>
          <p:nvPr/>
        </p:nvCxnSpPr>
        <p:spPr bwMode="auto">
          <a:xfrm flipH="1" flipV="1">
            <a:off x="3317875" y="3082925"/>
            <a:ext cx="582613" cy="1238250"/>
          </a:xfrm>
          <a:prstGeom prst="line">
            <a:avLst/>
          </a:prstGeom>
          <a:noFill/>
          <a:ln w="6350" cap="rnd">
            <a:solidFill>
              <a:schemeClr val="bg1"/>
            </a:solidFill>
            <a:round/>
            <a:headEnd type="oval" w="med" len="med"/>
            <a:tailEnd type="oval" w="med" len="med"/>
          </a:ln>
        </p:spPr>
      </p:cxnSp>
      <p:cxnSp>
        <p:nvCxnSpPr>
          <p:cNvPr id="29724" name="直接连接符 40"/>
          <p:cNvCxnSpPr>
            <a:cxnSpLocks noChangeShapeType="1"/>
          </p:cNvCxnSpPr>
          <p:nvPr/>
        </p:nvCxnSpPr>
        <p:spPr bwMode="auto">
          <a:xfrm flipH="1">
            <a:off x="3490913" y="4321175"/>
            <a:ext cx="409575" cy="141288"/>
          </a:xfrm>
          <a:prstGeom prst="line">
            <a:avLst/>
          </a:prstGeom>
          <a:noFill/>
          <a:ln w="6350" cap="rnd">
            <a:solidFill>
              <a:schemeClr val="bg1"/>
            </a:solidFill>
            <a:round/>
            <a:headEnd/>
            <a:tailEnd type="oval" w="med" len="med"/>
          </a:ln>
        </p:spPr>
      </p:cxnSp>
      <p:cxnSp>
        <p:nvCxnSpPr>
          <p:cNvPr id="29725" name="直接连接符 41"/>
          <p:cNvCxnSpPr>
            <a:cxnSpLocks noChangeShapeType="1"/>
          </p:cNvCxnSpPr>
          <p:nvPr/>
        </p:nvCxnSpPr>
        <p:spPr bwMode="auto">
          <a:xfrm flipH="1">
            <a:off x="4260850" y="5021263"/>
            <a:ext cx="941388" cy="552450"/>
          </a:xfrm>
          <a:prstGeom prst="line">
            <a:avLst/>
          </a:prstGeom>
          <a:noFill/>
          <a:ln w="6350" cap="rnd">
            <a:solidFill>
              <a:schemeClr val="bg1"/>
            </a:solidFill>
            <a:round/>
            <a:headEnd type="oval" w="med" len="med"/>
            <a:tailEnd type="oval" w="med" len="med"/>
          </a:ln>
        </p:spPr>
      </p:cxnSp>
      <p:cxnSp>
        <p:nvCxnSpPr>
          <p:cNvPr id="29726" name="直接连接符 42"/>
          <p:cNvCxnSpPr>
            <a:cxnSpLocks noChangeShapeType="1"/>
          </p:cNvCxnSpPr>
          <p:nvPr/>
        </p:nvCxnSpPr>
        <p:spPr bwMode="auto">
          <a:xfrm>
            <a:off x="3900488" y="4310063"/>
            <a:ext cx="360362" cy="1273175"/>
          </a:xfrm>
          <a:prstGeom prst="line">
            <a:avLst/>
          </a:prstGeom>
          <a:noFill/>
          <a:ln w="6350" cap="rnd">
            <a:solidFill>
              <a:schemeClr val="bg1"/>
            </a:solidFill>
            <a:round/>
            <a:headEnd/>
            <a:tailEnd type="oval" w="med" len="med"/>
          </a:ln>
        </p:spPr>
      </p:cxnSp>
      <p:cxnSp>
        <p:nvCxnSpPr>
          <p:cNvPr id="29727" name="直接连接符 43"/>
          <p:cNvCxnSpPr>
            <a:cxnSpLocks noChangeShapeType="1"/>
          </p:cNvCxnSpPr>
          <p:nvPr/>
        </p:nvCxnSpPr>
        <p:spPr bwMode="auto">
          <a:xfrm flipV="1">
            <a:off x="7897813" y="4440238"/>
            <a:ext cx="922337" cy="304800"/>
          </a:xfrm>
          <a:prstGeom prst="line">
            <a:avLst/>
          </a:prstGeom>
          <a:noFill/>
          <a:ln w="6350" cap="rnd">
            <a:solidFill>
              <a:schemeClr val="bg1"/>
            </a:solidFill>
            <a:round/>
            <a:headEnd type="oval" w="med" len="med"/>
            <a:tailEnd type="oval" w="med" len="med"/>
          </a:ln>
        </p:spPr>
      </p:cxnSp>
      <p:cxnSp>
        <p:nvCxnSpPr>
          <p:cNvPr id="29728" name="直接箭头连接符 44"/>
          <p:cNvCxnSpPr>
            <a:cxnSpLocks noChangeShapeType="1"/>
          </p:cNvCxnSpPr>
          <p:nvPr/>
        </p:nvCxnSpPr>
        <p:spPr bwMode="auto">
          <a:xfrm>
            <a:off x="7900988" y="4749800"/>
            <a:ext cx="134937" cy="833438"/>
          </a:xfrm>
          <a:prstGeom prst="straightConnector1">
            <a:avLst/>
          </a:prstGeom>
          <a:noFill/>
          <a:ln w="6350" cap="rnd">
            <a:solidFill>
              <a:schemeClr val="bg1"/>
            </a:solidFill>
            <a:round/>
            <a:headEnd/>
            <a:tailEnd type="oval" w="med" len="med"/>
          </a:ln>
        </p:spPr>
      </p:cxnSp>
      <p:cxnSp>
        <p:nvCxnSpPr>
          <p:cNvPr id="29729" name="直接连接符 45"/>
          <p:cNvCxnSpPr>
            <a:cxnSpLocks noChangeShapeType="1"/>
          </p:cNvCxnSpPr>
          <p:nvPr/>
        </p:nvCxnSpPr>
        <p:spPr bwMode="auto">
          <a:xfrm flipV="1">
            <a:off x="6542088" y="5573713"/>
            <a:ext cx="1490662" cy="123825"/>
          </a:xfrm>
          <a:prstGeom prst="line">
            <a:avLst/>
          </a:prstGeom>
          <a:noFill/>
          <a:ln w="6350" cap="rnd">
            <a:solidFill>
              <a:schemeClr val="bg1"/>
            </a:solidFill>
            <a:round/>
            <a:headEnd/>
            <a:tailEnd type="oval" w="med" len="med"/>
          </a:ln>
        </p:spPr>
      </p:cxnSp>
      <p:cxnSp>
        <p:nvCxnSpPr>
          <p:cNvPr id="29730" name="直接连接符 46"/>
          <p:cNvCxnSpPr>
            <a:cxnSpLocks noChangeShapeType="1"/>
          </p:cNvCxnSpPr>
          <p:nvPr/>
        </p:nvCxnSpPr>
        <p:spPr bwMode="auto">
          <a:xfrm flipH="1" flipV="1">
            <a:off x="4257675" y="5575300"/>
            <a:ext cx="2274888" cy="122238"/>
          </a:xfrm>
          <a:prstGeom prst="line">
            <a:avLst/>
          </a:prstGeom>
          <a:noFill/>
          <a:ln w="6350" cap="rnd">
            <a:solidFill>
              <a:schemeClr val="bg1"/>
            </a:solidFill>
            <a:round/>
            <a:headEnd/>
            <a:tailEnd type="oval" w="med" len="med"/>
          </a:ln>
        </p:spPr>
      </p:cxnSp>
      <p:cxnSp>
        <p:nvCxnSpPr>
          <p:cNvPr id="29731" name="直接连接符 47"/>
          <p:cNvCxnSpPr>
            <a:cxnSpLocks noChangeShapeType="1"/>
          </p:cNvCxnSpPr>
          <p:nvPr/>
        </p:nvCxnSpPr>
        <p:spPr bwMode="auto">
          <a:xfrm>
            <a:off x="6523038" y="5697538"/>
            <a:ext cx="290512" cy="536575"/>
          </a:xfrm>
          <a:prstGeom prst="line">
            <a:avLst/>
          </a:prstGeom>
          <a:noFill/>
          <a:ln w="6350" cap="rnd">
            <a:solidFill>
              <a:schemeClr val="bg1"/>
            </a:solidFill>
            <a:round/>
            <a:headEnd type="oval" w="med" len="med"/>
            <a:tailEnd type="oval" w="med" len="med"/>
          </a:ln>
        </p:spPr>
      </p:cxnSp>
      <p:cxnSp>
        <p:nvCxnSpPr>
          <p:cNvPr id="29732" name="直接连接符 48"/>
          <p:cNvCxnSpPr>
            <a:cxnSpLocks noChangeShapeType="1"/>
          </p:cNvCxnSpPr>
          <p:nvPr/>
        </p:nvCxnSpPr>
        <p:spPr bwMode="auto">
          <a:xfrm flipH="1">
            <a:off x="5472113" y="5697538"/>
            <a:ext cx="1050925" cy="508000"/>
          </a:xfrm>
          <a:prstGeom prst="line">
            <a:avLst/>
          </a:prstGeom>
          <a:noFill/>
          <a:ln w="6350" cap="rnd">
            <a:solidFill>
              <a:schemeClr val="bg1"/>
            </a:solidFill>
            <a:round/>
            <a:headEnd type="oval" w="med" len="med"/>
            <a:tailEnd type="oval" w="med" len="med"/>
          </a:ln>
        </p:spPr>
      </p:cxnSp>
      <p:cxnSp>
        <p:nvCxnSpPr>
          <p:cNvPr id="29733" name="直接连接符 49"/>
          <p:cNvCxnSpPr>
            <a:cxnSpLocks noChangeShapeType="1"/>
          </p:cNvCxnSpPr>
          <p:nvPr/>
        </p:nvCxnSpPr>
        <p:spPr bwMode="auto">
          <a:xfrm flipH="1">
            <a:off x="8305800" y="3111500"/>
            <a:ext cx="693738" cy="192088"/>
          </a:xfrm>
          <a:prstGeom prst="line">
            <a:avLst/>
          </a:prstGeom>
          <a:noFill/>
          <a:ln w="6350" cap="rnd">
            <a:solidFill>
              <a:schemeClr val="bg1"/>
            </a:solidFill>
            <a:round/>
            <a:headEnd type="oval" w="med" len="med"/>
            <a:tailEnd type="oval" w="med" len="med"/>
          </a:ln>
        </p:spPr>
      </p:cxnSp>
      <p:cxnSp>
        <p:nvCxnSpPr>
          <p:cNvPr id="29734" name="直接连接符 50"/>
          <p:cNvCxnSpPr>
            <a:cxnSpLocks noChangeShapeType="1"/>
          </p:cNvCxnSpPr>
          <p:nvPr/>
        </p:nvCxnSpPr>
        <p:spPr bwMode="auto">
          <a:xfrm flipV="1">
            <a:off x="7891463" y="3094038"/>
            <a:ext cx="1100137" cy="1654175"/>
          </a:xfrm>
          <a:prstGeom prst="line">
            <a:avLst/>
          </a:prstGeom>
          <a:noFill/>
          <a:ln w="6350" cap="rnd">
            <a:solidFill>
              <a:schemeClr val="bg1"/>
            </a:solidFill>
            <a:round/>
            <a:headEnd/>
            <a:tailEnd type="oval" w="med" len="med"/>
          </a:ln>
        </p:spPr>
      </p:cxnSp>
      <p:cxnSp>
        <p:nvCxnSpPr>
          <p:cNvPr id="29735" name="直接连接符 51"/>
          <p:cNvCxnSpPr>
            <a:cxnSpLocks noChangeShapeType="1"/>
          </p:cNvCxnSpPr>
          <p:nvPr/>
        </p:nvCxnSpPr>
        <p:spPr bwMode="auto">
          <a:xfrm>
            <a:off x="6380163" y="903288"/>
            <a:ext cx="1731962" cy="922337"/>
          </a:xfrm>
          <a:prstGeom prst="line">
            <a:avLst/>
          </a:prstGeom>
          <a:noFill/>
          <a:ln w="6350" cap="rnd">
            <a:solidFill>
              <a:schemeClr val="bg1"/>
            </a:solidFill>
            <a:round/>
            <a:headEnd type="oval" w="med" len="med"/>
            <a:tailEnd type="oval" w="med" len="med"/>
          </a:ln>
        </p:spPr>
      </p:cxnSp>
      <p:cxnSp>
        <p:nvCxnSpPr>
          <p:cNvPr id="29736" name="直接连接符 52"/>
          <p:cNvCxnSpPr>
            <a:cxnSpLocks noChangeShapeType="1"/>
          </p:cNvCxnSpPr>
          <p:nvPr/>
        </p:nvCxnSpPr>
        <p:spPr bwMode="auto">
          <a:xfrm flipH="1" flipV="1">
            <a:off x="6380163" y="903288"/>
            <a:ext cx="1579562" cy="1782762"/>
          </a:xfrm>
          <a:prstGeom prst="line">
            <a:avLst/>
          </a:prstGeom>
          <a:noFill/>
          <a:ln w="6350" cap="rnd">
            <a:solidFill>
              <a:schemeClr val="bg1"/>
            </a:solidFill>
            <a:round/>
            <a:headEnd type="oval" w="med" len="med"/>
            <a:tailEnd type="oval" w="med" len="med"/>
          </a:ln>
        </p:spPr>
      </p:cxnSp>
      <p:cxnSp>
        <p:nvCxnSpPr>
          <p:cNvPr id="29737" name="直接连接符 53"/>
          <p:cNvCxnSpPr>
            <a:cxnSpLocks noChangeShapeType="1"/>
          </p:cNvCxnSpPr>
          <p:nvPr/>
        </p:nvCxnSpPr>
        <p:spPr bwMode="auto">
          <a:xfrm flipH="1">
            <a:off x="7959725" y="1836738"/>
            <a:ext cx="152400" cy="849312"/>
          </a:xfrm>
          <a:prstGeom prst="line">
            <a:avLst/>
          </a:prstGeom>
          <a:noFill/>
          <a:ln w="6350" cap="rnd">
            <a:solidFill>
              <a:schemeClr val="bg1"/>
            </a:solidFill>
            <a:round/>
            <a:headEnd type="oval" w="med" len="med"/>
            <a:tailEnd type="oval" w="med" len="med"/>
          </a:ln>
        </p:spPr>
      </p:cxnSp>
      <p:cxnSp>
        <p:nvCxnSpPr>
          <p:cNvPr id="29738" name="直接连接符 54"/>
          <p:cNvCxnSpPr>
            <a:cxnSpLocks noChangeShapeType="1"/>
          </p:cNvCxnSpPr>
          <p:nvPr/>
        </p:nvCxnSpPr>
        <p:spPr bwMode="auto">
          <a:xfrm flipH="1" flipV="1">
            <a:off x="8112125" y="1828800"/>
            <a:ext cx="193675" cy="1481138"/>
          </a:xfrm>
          <a:prstGeom prst="line">
            <a:avLst/>
          </a:prstGeom>
          <a:noFill/>
          <a:ln w="6350" cap="rnd">
            <a:solidFill>
              <a:schemeClr val="bg1"/>
            </a:solidFill>
            <a:round/>
            <a:headEnd type="oval" w="med" len="med"/>
            <a:tailEnd type="oval" w="med" len="med"/>
          </a:ln>
        </p:spPr>
      </p:cxnSp>
      <p:cxnSp>
        <p:nvCxnSpPr>
          <p:cNvPr id="29739" name="直接连接符 55"/>
          <p:cNvCxnSpPr>
            <a:cxnSpLocks noChangeShapeType="1"/>
          </p:cNvCxnSpPr>
          <p:nvPr/>
        </p:nvCxnSpPr>
        <p:spPr bwMode="auto">
          <a:xfrm flipV="1">
            <a:off x="4168775" y="1563688"/>
            <a:ext cx="1033463" cy="1122362"/>
          </a:xfrm>
          <a:prstGeom prst="line">
            <a:avLst/>
          </a:prstGeom>
          <a:noFill/>
          <a:ln w="6350" cap="rnd">
            <a:solidFill>
              <a:schemeClr val="bg1"/>
            </a:solidFill>
            <a:round/>
            <a:headEnd type="oval" w="med" len="med"/>
            <a:tailEnd type="oval" w="med" len="med"/>
          </a:ln>
        </p:spPr>
      </p:cxnSp>
      <p:cxnSp>
        <p:nvCxnSpPr>
          <p:cNvPr id="29740" name="直接连接符 56"/>
          <p:cNvCxnSpPr>
            <a:cxnSpLocks noChangeShapeType="1"/>
          </p:cNvCxnSpPr>
          <p:nvPr/>
        </p:nvCxnSpPr>
        <p:spPr bwMode="auto">
          <a:xfrm flipV="1">
            <a:off x="5202238" y="903288"/>
            <a:ext cx="1173162" cy="660400"/>
          </a:xfrm>
          <a:prstGeom prst="line">
            <a:avLst/>
          </a:prstGeom>
          <a:noFill/>
          <a:ln w="6350" cap="rnd">
            <a:solidFill>
              <a:schemeClr val="bg1"/>
            </a:solidFill>
            <a:round/>
            <a:headEnd type="oval" w="med" len="med"/>
            <a:tailEnd type="oval" w="med" len="med"/>
          </a:ln>
        </p:spPr>
      </p:cxnSp>
      <p:cxnSp>
        <p:nvCxnSpPr>
          <p:cNvPr id="29741" name="直接连接符 57"/>
          <p:cNvCxnSpPr>
            <a:cxnSpLocks noChangeShapeType="1"/>
          </p:cNvCxnSpPr>
          <p:nvPr/>
        </p:nvCxnSpPr>
        <p:spPr bwMode="auto">
          <a:xfrm flipV="1">
            <a:off x="3817938" y="1570038"/>
            <a:ext cx="1384300" cy="844550"/>
          </a:xfrm>
          <a:prstGeom prst="line">
            <a:avLst/>
          </a:prstGeom>
          <a:noFill/>
          <a:ln w="6350" cap="rnd">
            <a:solidFill>
              <a:schemeClr val="bg1"/>
            </a:solidFill>
            <a:round/>
            <a:headEnd type="oval" w="med" len="med"/>
            <a:tailEnd type="oval" w="med" len="med"/>
          </a:ln>
        </p:spPr>
      </p:cxnSp>
      <p:cxnSp>
        <p:nvCxnSpPr>
          <p:cNvPr id="29742" name="直接连接符 58"/>
          <p:cNvCxnSpPr>
            <a:cxnSpLocks noChangeShapeType="1"/>
          </p:cNvCxnSpPr>
          <p:nvPr/>
        </p:nvCxnSpPr>
        <p:spPr bwMode="auto">
          <a:xfrm flipH="1" flipV="1">
            <a:off x="3819525" y="2420938"/>
            <a:ext cx="349250" cy="265112"/>
          </a:xfrm>
          <a:prstGeom prst="line">
            <a:avLst/>
          </a:prstGeom>
          <a:noFill/>
          <a:ln w="6350" cap="rnd">
            <a:solidFill>
              <a:schemeClr val="bg1"/>
            </a:solidFill>
            <a:round/>
            <a:headEnd type="oval" w="med" len="med"/>
            <a:tailEnd type="oval" w="med" len="med"/>
          </a:ln>
        </p:spPr>
      </p:cxnSp>
      <p:cxnSp>
        <p:nvCxnSpPr>
          <p:cNvPr id="29743" name="直接连接符 59"/>
          <p:cNvCxnSpPr>
            <a:cxnSpLocks noChangeShapeType="1"/>
          </p:cNvCxnSpPr>
          <p:nvPr/>
        </p:nvCxnSpPr>
        <p:spPr bwMode="auto">
          <a:xfrm flipH="1">
            <a:off x="3900488" y="3789363"/>
            <a:ext cx="268287" cy="525462"/>
          </a:xfrm>
          <a:prstGeom prst="line">
            <a:avLst/>
          </a:prstGeom>
          <a:noFill/>
          <a:ln w="6350" cap="rnd">
            <a:solidFill>
              <a:schemeClr val="bg1"/>
            </a:solidFill>
            <a:round/>
            <a:headEnd type="oval" w="med" len="med"/>
            <a:tailEnd type="oval" w="med" len="med"/>
          </a:ln>
        </p:spPr>
      </p:cxnSp>
      <p:cxnSp>
        <p:nvCxnSpPr>
          <p:cNvPr id="29744" name="直接连接符 60"/>
          <p:cNvCxnSpPr>
            <a:cxnSpLocks noChangeShapeType="1"/>
          </p:cNvCxnSpPr>
          <p:nvPr/>
        </p:nvCxnSpPr>
        <p:spPr bwMode="auto">
          <a:xfrm flipH="1" flipV="1">
            <a:off x="4168775" y="3789363"/>
            <a:ext cx="1033463" cy="1227137"/>
          </a:xfrm>
          <a:prstGeom prst="line">
            <a:avLst/>
          </a:prstGeom>
          <a:noFill/>
          <a:ln w="6350" cap="rnd">
            <a:solidFill>
              <a:schemeClr val="bg1"/>
            </a:solidFill>
            <a:round/>
            <a:headEnd type="oval" w="med" len="med"/>
            <a:tailEnd type="oval" w="med" len="med"/>
          </a:ln>
        </p:spPr>
      </p:cxnSp>
      <p:cxnSp>
        <p:nvCxnSpPr>
          <p:cNvPr id="29745" name="直接连接符 61"/>
          <p:cNvCxnSpPr>
            <a:cxnSpLocks noChangeShapeType="1"/>
          </p:cNvCxnSpPr>
          <p:nvPr/>
        </p:nvCxnSpPr>
        <p:spPr bwMode="auto">
          <a:xfrm flipH="1" flipV="1">
            <a:off x="3900488" y="4321175"/>
            <a:ext cx="1301750" cy="692150"/>
          </a:xfrm>
          <a:prstGeom prst="line">
            <a:avLst/>
          </a:prstGeom>
          <a:noFill/>
          <a:ln w="6350" cap="rnd">
            <a:solidFill>
              <a:schemeClr val="bg1"/>
            </a:solidFill>
            <a:round/>
            <a:headEnd/>
            <a:tailEnd type="oval" w="med" len="med"/>
          </a:ln>
        </p:spPr>
      </p:cxnSp>
      <p:cxnSp>
        <p:nvCxnSpPr>
          <p:cNvPr id="29746" name="直接连接符 62"/>
          <p:cNvCxnSpPr>
            <a:cxnSpLocks noChangeShapeType="1"/>
          </p:cNvCxnSpPr>
          <p:nvPr/>
        </p:nvCxnSpPr>
        <p:spPr bwMode="auto">
          <a:xfrm flipH="1" flipV="1">
            <a:off x="5202238" y="5021263"/>
            <a:ext cx="1339850" cy="677862"/>
          </a:xfrm>
          <a:prstGeom prst="line">
            <a:avLst/>
          </a:prstGeom>
          <a:noFill/>
          <a:ln w="6350" cap="rnd">
            <a:solidFill>
              <a:schemeClr val="bg1"/>
            </a:solidFill>
            <a:round/>
            <a:headEnd/>
            <a:tailEnd type="oval" w="med" len="med"/>
          </a:ln>
        </p:spPr>
      </p:cxnSp>
      <p:cxnSp>
        <p:nvCxnSpPr>
          <p:cNvPr id="29747" name="直接连接符 63"/>
          <p:cNvCxnSpPr>
            <a:cxnSpLocks noChangeShapeType="1"/>
          </p:cNvCxnSpPr>
          <p:nvPr/>
        </p:nvCxnSpPr>
        <p:spPr bwMode="auto">
          <a:xfrm flipH="1">
            <a:off x="6523038" y="3789363"/>
            <a:ext cx="1436687" cy="1909762"/>
          </a:xfrm>
          <a:prstGeom prst="line">
            <a:avLst/>
          </a:prstGeom>
          <a:noFill/>
          <a:ln w="6350" cap="rnd">
            <a:solidFill>
              <a:schemeClr val="bg1"/>
            </a:solidFill>
            <a:round/>
            <a:headEnd/>
            <a:tailEnd type="oval" w="med" len="med"/>
          </a:ln>
        </p:spPr>
      </p:cxnSp>
      <p:cxnSp>
        <p:nvCxnSpPr>
          <p:cNvPr id="29748" name="直接连接符 64"/>
          <p:cNvCxnSpPr>
            <a:cxnSpLocks noChangeShapeType="1"/>
          </p:cNvCxnSpPr>
          <p:nvPr/>
        </p:nvCxnSpPr>
        <p:spPr bwMode="auto">
          <a:xfrm flipV="1">
            <a:off x="7883525" y="3800475"/>
            <a:ext cx="76200" cy="944563"/>
          </a:xfrm>
          <a:prstGeom prst="line">
            <a:avLst/>
          </a:prstGeom>
          <a:noFill/>
          <a:ln w="6350" cap="rnd">
            <a:solidFill>
              <a:schemeClr val="bg1"/>
            </a:solidFill>
            <a:round/>
            <a:headEnd/>
            <a:tailEnd type="oval" w="med" len="med"/>
          </a:ln>
        </p:spPr>
      </p:cxnSp>
      <p:cxnSp>
        <p:nvCxnSpPr>
          <p:cNvPr id="29749" name="直接连接符 65"/>
          <p:cNvCxnSpPr>
            <a:cxnSpLocks noChangeShapeType="1"/>
          </p:cNvCxnSpPr>
          <p:nvPr/>
        </p:nvCxnSpPr>
        <p:spPr bwMode="auto">
          <a:xfrm flipH="1">
            <a:off x="7897813" y="3298825"/>
            <a:ext cx="411162" cy="1446213"/>
          </a:xfrm>
          <a:prstGeom prst="line">
            <a:avLst/>
          </a:prstGeom>
          <a:noFill/>
          <a:ln w="6350" cap="rnd">
            <a:solidFill>
              <a:schemeClr val="bg1"/>
            </a:solidFill>
            <a:round/>
            <a:headEnd type="oval" w="med" len="med"/>
            <a:tailEnd type="oval" w="med" len="med"/>
          </a:ln>
        </p:spPr>
      </p:cxnSp>
      <p:cxnSp>
        <p:nvCxnSpPr>
          <p:cNvPr id="29750" name="直接连接符 66"/>
          <p:cNvCxnSpPr>
            <a:cxnSpLocks noChangeShapeType="1"/>
          </p:cNvCxnSpPr>
          <p:nvPr/>
        </p:nvCxnSpPr>
        <p:spPr bwMode="auto">
          <a:xfrm flipV="1">
            <a:off x="6537325" y="4749800"/>
            <a:ext cx="1363663" cy="941388"/>
          </a:xfrm>
          <a:prstGeom prst="line">
            <a:avLst/>
          </a:prstGeom>
          <a:noFill/>
          <a:ln w="6350" cap="rnd">
            <a:solidFill>
              <a:schemeClr val="bg1"/>
            </a:solidFill>
            <a:round/>
            <a:headEnd/>
            <a:tailEnd type="oval" w="med" len="med"/>
          </a:ln>
        </p:spPr>
      </p:cxnSp>
      <p:cxnSp>
        <p:nvCxnSpPr>
          <p:cNvPr id="29751" name="直接连接符 67"/>
          <p:cNvCxnSpPr>
            <a:cxnSpLocks noChangeShapeType="1"/>
          </p:cNvCxnSpPr>
          <p:nvPr/>
        </p:nvCxnSpPr>
        <p:spPr bwMode="auto">
          <a:xfrm>
            <a:off x="4168775" y="2686050"/>
            <a:ext cx="1927225" cy="0"/>
          </a:xfrm>
          <a:prstGeom prst="line">
            <a:avLst/>
          </a:prstGeom>
          <a:noFill/>
          <a:ln w="6350">
            <a:solidFill>
              <a:schemeClr val="bg1"/>
            </a:solidFill>
            <a:round/>
            <a:headEnd/>
            <a:tailEnd/>
          </a:ln>
        </p:spPr>
      </p:cxnSp>
      <p:cxnSp>
        <p:nvCxnSpPr>
          <p:cNvPr id="29752" name="直接连接符 68"/>
          <p:cNvCxnSpPr>
            <a:cxnSpLocks noChangeShapeType="1"/>
          </p:cNvCxnSpPr>
          <p:nvPr/>
        </p:nvCxnSpPr>
        <p:spPr bwMode="auto">
          <a:xfrm>
            <a:off x="4168775" y="2686050"/>
            <a:ext cx="0" cy="615950"/>
          </a:xfrm>
          <a:prstGeom prst="line">
            <a:avLst/>
          </a:prstGeom>
          <a:noFill/>
          <a:ln w="6350">
            <a:solidFill>
              <a:schemeClr val="bg1"/>
            </a:solidFill>
            <a:round/>
            <a:headEnd/>
            <a:tailEnd/>
          </a:ln>
        </p:spPr>
      </p:cxnSp>
      <p:cxnSp>
        <p:nvCxnSpPr>
          <p:cNvPr id="29753" name="直接连接符 69"/>
          <p:cNvCxnSpPr>
            <a:cxnSpLocks noChangeShapeType="1"/>
          </p:cNvCxnSpPr>
          <p:nvPr/>
        </p:nvCxnSpPr>
        <p:spPr bwMode="auto">
          <a:xfrm>
            <a:off x="7959725" y="2686050"/>
            <a:ext cx="0" cy="742950"/>
          </a:xfrm>
          <a:prstGeom prst="line">
            <a:avLst/>
          </a:prstGeom>
          <a:noFill/>
          <a:ln w="6350">
            <a:solidFill>
              <a:schemeClr val="bg1"/>
            </a:solidFill>
            <a:round/>
            <a:headEnd/>
            <a:tailEnd/>
          </a:ln>
        </p:spPr>
      </p:cxnSp>
      <p:cxnSp>
        <p:nvCxnSpPr>
          <p:cNvPr id="29754" name="直接连接符 70"/>
          <p:cNvCxnSpPr>
            <a:cxnSpLocks noChangeShapeType="1"/>
          </p:cNvCxnSpPr>
          <p:nvPr/>
        </p:nvCxnSpPr>
        <p:spPr bwMode="auto">
          <a:xfrm>
            <a:off x="6032500" y="2686050"/>
            <a:ext cx="1927225" cy="0"/>
          </a:xfrm>
          <a:prstGeom prst="line">
            <a:avLst/>
          </a:prstGeom>
          <a:noFill/>
          <a:ln w="6350">
            <a:solidFill>
              <a:schemeClr val="bg1"/>
            </a:solidFill>
            <a:round/>
            <a:headEnd/>
            <a:tailEnd/>
          </a:ln>
        </p:spPr>
      </p:cxnSp>
      <p:cxnSp>
        <p:nvCxnSpPr>
          <p:cNvPr id="29755" name="直接连接符 71"/>
          <p:cNvCxnSpPr>
            <a:cxnSpLocks noChangeShapeType="1"/>
          </p:cNvCxnSpPr>
          <p:nvPr/>
        </p:nvCxnSpPr>
        <p:spPr bwMode="auto">
          <a:xfrm>
            <a:off x="4168775" y="3184525"/>
            <a:ext cx="0" cy="615950"/>
          </a:xfrm>
          <a:prstGeom prst="line">
            <a:avLst/>
          </a:prstGeom>
          <a:noFill/>
          <a:ln w="6350">
            <a:solidFill>
              <a:schemeClr val="bg1"/>
            </a:solidFill>
            <a:round/>
            <a:headEnd/>
            <a:tailEnd/>
          </a:ln>
        </p:spPr>
      </p:cxnSp>
      <p:cxnSp>
        <p:nvCxnSpPr>
          <p:cNvPr id="29756" name="直接连接符 72"/>
          <p:cNvCxnSpPr>
            <a:cxnSpLocks noChangeShapeType="1"/>
          </p:cNvCxnSpPr>
          <p:nvPr/>
        </p:nvCxnSpPr>
        <p:spPr bwMode="auto">
          <a:xfrm>
            <a:off x="7959725" y="3057525"/>
            <a:ext cx="0" cy="742950"/>
          </a:xfrm>
          <a:prstGeom prst="line">
            <a:avLst/>
          </a:prstGeom>
          <a:noFill/>
          <a:ln w="6350">
            <a:solidFill>
              <a:schemeClr val="bg1"/>
            </a:solidFill>
            <a:round/>
            <a:headEnd/>
            <a:tailEnd/>
          </a:ln>
        </p:spPr>
      </p:cxnSp>
      <p:cxnSp>
        <p:nvCxnSpPr>
          <p:cNvPr id="29757" name="直接连接符 73"/>
          <p:cNvCxnSpPr>
            <a:cxnSpLocks noChangeShapeType="1"/>
          </p:cNvCxnSpPr>
          <p:nvPr/>
        </p:nvCxnSpPr>
        <p:spPr bwMode="auto">
          <a:xfrm>
            <a:off x="4168775" y="3800475"/>
            <a:ext cx="1298575" cy="0"/>
          </a:xfrm>
          <a:prstGeom prst="line">
            <a:avLst/>
          </a:prstGeom>
          <a:noFill/>
          <a:ln w="6350">
            <a:solidFill>
              <a:schemeClr val="bg1"/>
            </a:solidFill>
            <a:round/>
            <a:headEnd/>
            <a:tailEnd/>
          </a:ln>
        </p:spPr>
      </p:cxnSp>
      <p:cxnSp>
        <p:nvCxnSpPr>
          <p:cNvPr id="29758" name="直接连接符 74"/>
          <p:cNvCxnSpPr>
            <a:cxnSpLocks noChangeShapeType="1"/>
          </p:cNvCxnSpPr>
          <p:nvPr/>
        </p:nvCxnSpPr>
        <p:spPr bwMode="auto">
          <a:xfrm>
            <a:off x="6661150" y="3800475"/>
            <a:ext cx="1298575" cy="0"/>
          </a:xfrm>
          <a:prstGeom prst="line">
            <a:avLst/>
          </a:prstGeom>
          <a:noFill/>
          <a:ln w="6350">
            <a:solidFill>
              <a:schemeClr val="bg1"/>
            </a:solidFill>
            <a:round/>
            <a:headEnd/>
            <a:tailEnd/>
          </a:ln>
        </p:spPr>
      </p:cxnSp>
      <p:grpSp>
        <p:nvGrpSpPr>
          <p:cNvPr id="29759" name="组合 78"/>
          <p:cNvGrpSpPr>
            <a:grpSpLocks/>
          </p:cNvGrpSpPr>
          <p:nvPr/>
        </p:nvGrpSpPr>
        <p:grpSpPr bwMode="auto">
          <a:xfrm>
            <a:off x="3371850" y="2639923"/>
            <a:ext cx="5448300" cy="2121279"/>
            <a:chOff x="12700" y="-73158"/>
            <a:chExt cx="5448300" cy="2122538"/>
          </a:xfrm>
        </p:grpSpPr>
        <p:sp>
          <p:nvSpPr>
            <p:cNvPr id="29762" name="文本框 76"/>
            <p:cNvSpPr txBox="1">
              <a:spLocks noChangeArrowheads="1"/>
            </p:cNvSpPr>
            <p:nvPr/>
          </p:nvSpPr>
          <p:spPr bwMode="auto">
            <a:xfrm>
              <a:off x="12700" y="-73158"/>
              <a:ext cx="5448300" cy="1201041"/>
            </a:xfrm>
            <a:prstGeom prst="rect">
              <a:avLst/>
            </a:prstGeom>
            <a:noFill/>
            <a:ln w="9525">
              <a:noFill/>
              <a:miter lim="800000"/>
              <a:headEnd/>
              <a:tailEnd/>
            </a:ln>
          </p:spPr>
          <p:txBody>
            <a:bodyPr>
              <a:spAutoFit/>
            </a:bodyPr>
            <a:lstStyle/>
            <a:p>
              <a:pPr algn="ctr" eaLnBrk="1" hangingPunct="1"/>
              <a:r>
                <a:rPr lang="zh-CN" altLang="en-US" sz="3600" dirty="0">
                  <a:solidFill>
                    <a:schemeClr val="bg1"/>
                  </a:solidFill>
                  <a:latin typeface="Billboard"/>
                  <a:ea typeface="张海山锐谐体" pitchFamily="2" charset="-122"/>
                </a:rPr>
                <a:t>中山大道</a:t>
              </a:r>
              <a:r>
                <a:rPr lang="en-US" altLang="zh-CN" sz="3600" dirty="0">
                  <a:solidFill>
                    <a:schemeClr val="bg1"/>
                  </a:solidFill>
                  <a:latin typeface="Billboard"/>
                  <a:ea typeface="张海山锐谐体" pitchFamily="2" charset="-122"/>
                </a:rPr>
                <a:t>-</a:t>
              </a:r>
              <a:r>
                <a:rPr lang="zh-CN" altLang="en-US" sz="3600" dirty="0">
                  <a:solidFill>
                    <a:schemeClr val="bg1"/>
                  </a:solidFill>
                  <a:latin typeface="Billboard"/>
                  <a:ea typeface="张海山锐谐体" pitchFamily="2" charset="-122"/>
                </a:rPr>
                <a:t>车陂路交叉口五类车行驶状况调查展示</a:t>
              </a:r>
            </a:p>
          </p:txBody>
        </p:sp>
        <p:sp>
          <p:nvSpPr>
            <p:cNvPr id="29763" name="文本框 77"/>
            <p:cNvSpPr txBox="1">
              <a:spLocks noChangeArrowheads="1"/>
            </p:cNvSpPr>
            <p:nvPr/>
          </p:nvSpPr>
          <p:spPr bwMode="auto">
            <a:xfrm>
              <a:off x="1516062" y="1402665"/>
              <a:ext cx="2519363" cy="646715"/>
            </a:xfrm>
            <a:prstGeom prst="rect">
              <a:avLst/>
            </a:prstGeom>
            <a:noFill/>
            <a:ln w="9525">
              <a:noFill/>
              <a:miter lim="800000"/>
              <a:headEnd/>
              <a:tailEnd/>
            </a:ln>
          </p:spPr>
          <p:txBody>
            <a:bodyPr wrap="square">
              <a:spAutoFit/>
            </a:bodyPr>
            <a:lstStyle/>
            <a:p>
              <a:pPr algn="ctr" eaLnBrk="1" hangingPunct="1"/>
              <a:r>
                <a:rPr lang="zh-CN" altLang="en-US" dirty="0">
                  <a:solidFill>
                    <a:schemeClr val="bg1"/>
                  </a:solidFill>
                  <a:latin typeface="张海山锐谐体" pitchFamily="2" charset="-122"/>
                  <a:ea typeface="张海山锐谐体" pitchFamily="2" charset="-122"/>
                </a:rPr>
                <a:t>成员：张麟嘉，张萌，朱夏阳，黄奕得</a:t>
              </a:r>
            </a:p>
          </p:txBody>
        </p:sp>
      </p:gr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图片 1"/>
          <p:cNvPicPr>
            <a:picLocks noChangeAspect="1" noChangeArrowheads="1"/>
          </p:cNvPicPr>
          <p:nvPr/>
        </p:nvPicPr>
        <p:blipFill>
          <a:blip r:embed="rId2" cstate="email"/>
          <a:srcRect/>
          <a:stretch>
            <a:fillRect/>
          </a:stretch>
        </p:blipFill>
        <p:spPr bwMode="auto">
          <a:xfrm>
            <a:off x="0" y="-12700"/>
            <a:ext cx="12192000" cy="6883400"/>
          </a:xfrm>
          <a:prstGeom prst="rect">
            <a:avLst/>
          </a:prstGeom>
          <a:noFill/>
          <a:ln w="9525">
            <a:noFill/>
            <a:miter lim="800000"/>
            <a:headEnd/>
            <a:tailEnd/>
          </a:ln>
        </p:spPr>
      </p:pic>
      <p:grpSp>
        <p:nvGrpSpPr>
          <p:cNvPr id="2" name="组合 3"/>
          <p:cNvGrpSpPr>
            <a:grpSpLocks/>
          </p:cNvGrpSpPr>
          <p:nvPr/>
        </p:nvGrpSpPr>
        <p:grpSpPr bwMode="auto">
          <a:xfrm>
            <a:off x="1085850" y="2235200"/>
            <a:ext cx="9877425" cy="2460625"/>
            <a:chOff x="0" y="0"/>
            <a:chExt cx="9876025" cy="2460626"/>
          </a:xfrm>
        </p:grpSpPr>
        <p:sp>
          <p:nvSpPr>
            <p:cNvPr id="3087" name="文本框 58"/>
            <p:cNvSpPr txBox="1">
              <a:spLocks noChangeArrowheads="1"/>
            </p:cNvSpPr>
            <p:nvPr/>
          </p:nvSpPr>
          <p:spPr bwMode="auto">
            <a:xfrm>
              <a:off x="544360" y="477993"/>
              <a:ext cx="1395482" cy="646331"/>
            </a:xfrm>
            <a:prstGeom prst="rect">
              <a:avLst/>
            </a:prstGeom>
            <a:noFill/>
            <a:ln w="9525">
              <a:noFill/>
              <a:miter lim="800000"/>
              <a:headEnd/>
              <a:tailEnd/>
            </a:ln>
          </p:spPr>
          <p:txBody>
            <a:bodyPr>
              <a:spAutoFit/>
            </a:bodyPr>
            <a:lstStyle/>
            <a:p>
              <a:pPr algn="ctr" eaLnBrk="1" hangingPunct="1"/>
              <a:r>
                <a:rPr lang="en-US" altLang="zh-CN" sz="3600" b="1">
                  <a:solidFill>
                    <a:schemeClr val="bg1"/>
                  </a:solidFill>
                  <a:latin typeface="微软雅黑" pitchFamily="34" charset="-122"/>
                  <a:ea typeface="微软雅黑" pitchFamily="34" charset="-122"/>
                </a:rPr>
                <a:t>01</a:t>
              </a:r>
              <a:endParaRPr lang="zh-CN" altLang="en-US" sz="3600" b="1">
                <a:solidFill>
                  <a:schemeClr val="bg1"/>
                </a:solidFill>
                <a:latin typeface="微软雅黑" pitchFamily="34" charset="-122"/>
                <a:ea typeface="微软雅黑" pitchFamily="34" charset="-122"/>
              </a:endParaRPr>
            </a:p>
          </p:txBody>
        </p:sp>
        <p:sp>
          <p:nvSpPr>
            <p:cNvPr id="3088" name="文本框 59"/>
            <p:cNvSpPr txBox="1">
              <a:spLocks noChangeArrowheads="1"/>
            </p:cNvSpPr>
            <p:nvPr/>
          </p:nvSpPr>
          <p:spPr bwMode="auto">
            <a:xfrm>
              <a:off x="0" y="1347207"/>
              <a:ext cx="2493001" cy="461665"/>
            </a:xfrm>
            <a:prstGeom prst="rect">
              <a:avLst/>
            </a:prstGeom>
            <a:noFill/>
            <a:ln w="9525">
              <a:noFill/>
              <a:miter lim="800000"/>
              <a:headEnd/>
              <a:tailEnd/>
            </a:ln>
          </p:spPr>
          <p:txBody>
            <a:bodyPr>
              <a:spAutoFit/>
            </a:bodyPr>
            <a:lstStyle/>
            <a:p>
              <a:pPr algn="ctr" eaLnBrk="1" hangingPunct="1"/>
              <a:r>
                <a:rPr lang="zh-CN" altLang="en-US" sz="2400" b="1" dirty="0">
                  <a:solidFill>
                    <a:schemeClr val="bg1"/>
                  </a:solidFill>
                  <a:latin typeface="微软雅黑" pitchFamily="34" charset="-122"/>
                  <a:ea typeface="微软雅黑" pitchFamily="34" charset="-122"/>
                </a:rPr>
                <a:t>调查背景与目的</a:t>
              </a:r>
            </a:p>
          </p:txBody>
        </p:sp>
        <p:sp>
          <p:nvSpPr>
            <p:cNvPr id="3089" name="菱形 55"/>
            <p:cNvSpPr>
              <a:spLocks noChangeArrowheads="1"/>
            </p:cNvSpPr>
            <p:nvPr/>
          </p:nvSpPr>
          <p:spPr bwMode="auto">
            <a:xfrm>
              <a:off x="11788" y="0"/>
              <a:ext cx="2460626" cy="2460626"/>
            </a:xfrm>
            <a:prstGeom prst="diamond">
              <a:avLst/>
            </a:prstGeom>
            <a:noFill/>
            <a:ln w="12700">
              <a:solidFill>
                <a:schemeClr val="bg1"/>
              </a:solidFill>
              <a:miter lim="800000"/>
              <a:headEnd/>
              <a:tailEnd/>
            </a:ln>
          </p:spPr>
          <p:txBody>
            <a:bodyPr anchor="ctr"/>
            <a:lstStyle/>
            <a:p>
              <a:pPr algn="ctr" eaLnBrk="1" hangingPunct="1"/>
              <a:endParaRPr lang="zh-CN" altLang="en-US" sz="2800" dirty="0">
                <a:solidFill>
                  <a:srgbClr val="FFFFFF"/>
                </a:solidFill>
                <a:ea typeface="微软雅黑" panose="020B0503020204020204" pitchFamily="34" charset="-122"/>
              </a:endParaRPr>
            </a:p>
          </p:txBody>
        </p:sp>
        <p:sp>
          <p:nvSpPr>
            <p:cNvPr id="3090" name="文本框 50"/>
            <p:cNvSpPr txBox="1">
              <a:spLocks noChangeArrowheads="1"/>
            </p:cNvSpPr>
            <p:nvPr/>
          </p:nvSpPr>
          <p:spPr bwMode="auto">
            <a:xfrm>
              <a:off x="3016774" y="477993"/>
              <a:ext cx="1395482" cy="646331"/>
            </a:xfrm>
            <a:prstGeom prst="rect">
              <a:avLst/>
            </a:prstGeom>
            <a:noFill/>
            <a:ln w="9525">
              <a:noFill/>
              <a:miter lim="800000"/>
              <a:headEnd/>
              <a:tailEnd/>
            </a:ln>
          </p:spPr>
          <p:txBody>
            <a:bodyPr>
              <a:spAutoFit/>
            </a:bodyPr>
            <a:lstStyle/>
            <a:p>
              <a:pPr algn="ctr" eaLnBrk="1" hangingPunct="1"/>
              <a:r>
                <a:rPr lang="en-US" altLang="zh-CN" sz="3600" b="1" dirty="0">
                  <a:solidFill>
                    <a:schemeClr val="bg1"/>
                  </a:solidFill>
                  <a:latin typeface="微软雅黑" pitchFamily="34" charset="-122"/>
                  <a:ea typeface="微软雅黑" pitchFamily="34" charset="-122"/>
                </a:rPr>
                <a:t>02</a:t>
              </a:r>
              <a:endParaRPr lang="zh-CN" altLang="en-US" sz="3600" b="1" dirty="0">
                <a:solidFill>
                  <a:schemeClr val="bg1"/>
                </a:solidFill>
                <a:latin typeface="微软雅黑" pitchFamily="34" charset="-122"/>
                <a:ea typeface="微软雅黑" pitchFamily="34" charset="-122"/>
              </a:endParaRPr>
            </a:p>
          </p:txBody>
        </p:sp>
        <p:sp>
          <p:nvSpPr>
            <p:cNvPr id="3091" name="文本框 51"/>
            <p:cNvSpPr txBox="1">
              <a:spLocks noChangeArrowheads="1"/>
            </p:cNvSpPr>
            <p:nvPr/>
          </p:nvSpPr>
          <p:spPr bwMode="auto">
            <a:xfrm>
              <a:off x="2472414" y="1347207"/>
              <a:ext cx="2493001" cy="461665"/>
            </a:xfrm>
            <a:prstGeom prst="rect">
              <a:avLst/>
            </a:prstGeom>
            <a:noFill/>
            <a:ln w="9525">
              <a:noFill/>
              <a:miter lim="800000"/>
              <a:headEnd/>
              <a:tailEnd/>
            </a:ln>
          </p:spPr>
          <p:txBody>
            <a:bodyPr>
              <a:spAutoFit/>
            </a:bodyPr>
            <a:lstStyle/>
            <a:p>
              <a:pPr algn="ctr" eaLnBrk="1" hangingPunct="1"/>
              <a:r>
                <a:rPr lang="zh-CN" altLang="en-US" sz="2400" b="1" dirty="0">
                  <a:solidFill>
                    <a:schemeClr val="bg1"/>
                  </a:solidFill>
                  <a:latin typeface="微软雅黑" pitchFamily="34" charset="-122"/>
                  <a:ea typeface="微软雅黑" pitchFamily="34" charset="-122"/>
                </a:rPr>
                <a:t>调查概况</a:t>
              </a:r>
            </a:p>
          </p:txBody>
        </p:sp>
        <p:sp>
          <p:nvSpPr>
            <p:cNvPr id="3092" name="菱形 52"/>
            <p:cNvSpPr>
              <a:spLocks noChangeArrowheads="1"/>
            </p:cNvSpPr>
            <p:nvPr/>
          </p:nvSpPr>
          <p:spPr bwMode="auto">
            <a:xfrm>
              <a:off x="2484202" y="0"/>
              <a:ext cx="2460626" cy="2460626"/>
            </a:xfrm>
            <a:prstGeom prst="diamond">
              <a:avLst/>
            </a:prstGeom>
            <a:noFill/>
            <a:ln w="12700">
              <a:solidFill>
                <a:schemeClr val="bg1"/>
              </a:solidFill>
              <a:miter lim="800000"/>
              <a:headEnd/>
              <a:tailEnd/>
            </a:ln>
          </p:spPr>
          <p:txBody>
            <a:bodyPr anchor="ctr"/>
            <a:lstStyle/>
            <a:p>
              <a:pPr algn="ctr" eaLnBrk="1" hangingPunct="1"/>
              <a:endParaRPr lang="zh-CN" altLang="en-US" sz="2800" dirty="0">
                <a:solidFill>
                  <a:srgbClr val="FFFFFF"/>
                </a:solidFill>
                <a:ea typeface="微软雅黑" panose="020B0503020204020204" pitchFamily="34" charset="-122"/>
              </a:endParaRPr>
            </a:p>
          </p:txBody>
        </p:sp>
        <p:sp>
          <p:nvSpPr>
            <p:cNvPr id="3093" name="文本框 62"/>
            <p:cNvSpPr txBox="1">
              <a:spLocks noChangeArrowheads="1"/>
            </p:cNvSpPr>
            <p:nvPr/>
          </p:nvSpPr>
          <p:spPr bwMode="auto">
            <a:xfrm>
              <a:off x="5475557" y="477993"/>
              <a:ext cx="1395482" cy="646331"/>
            </a:xfrm>
            <a:prstGeom prst="rect">
              <a:avLst/>
            </a:prstGeom>
            <a:noFill/>
            <a:ln w="9525">
              <a:noFill/>
              <a:miter lim="800000"/>
              <a:headEnd/>
              <a:tailEnd/>
            </a:ln>
          </p:spPr>
          <p:txBody>
            <a:bodyPr>
              <a:spAutoFit/>
            </a:bodyPr>
            <a:lstStyle/>
            <a:p>
              <a:pPr algn="ctr" eaLnBrk="1" hangingPunct="1"/>
              <a:r>
                <a:rPr lang="en-US" altLang="zh-CN" sz="3600" b="1" dirty="0">
                  <a:solidFill>
                    <a:schemeClr val="bg1"/>
                  </a:solidFill>
                  <a:latin typeface="微软雅黑" pitchFamily="34" charset="-122"/>
                  <a:ea typeface="微软雅黑" pitchFamily="34" charset="-122"/>
                </a:rPr>
                <a:t>03</a:t>
              </a:r>
              <a:endParaRPr lang="zh-CN" altLang="en-US" sz="3600" b="1" dirty="0">
                <a:solidFill>
                  <a:schemeClr val="bg1"/>
                </a:solidFill>
                <a:latin typeface="微软雅黑" pitchFamily="34" charset="-122"/>
                <a:ea typeface="微软雅黑" pitchFamily="34" charset="-122"/>
              </a:endParaRPr>
            </a:p>
          </p:txBody>
        </p:sp>
        <p:sp>
          <p:nvSpPr>
            <p:cNvPr id="3094" name="文本框 65"/>
            <p:cNvSpPr txBox="1">
              <a:spLocks noChangeArrowheads="1"/>
            </p:cNvSpPr>
            <p:nvPr/>
          </p:nvSpPr>
          <p:spPr bwMode="auto">
            <a:xfrm>
              <a:off x="4931197" y="1347207"/>
              <a:ext cx="2493001" cy="830997"/>
            </a:xfrm>
            <a:prstGeom prst="rect">
              <a:avLst/>
            </a:prstGeom>
            <a:noFill/>
            <a:ln w="9525">
              <a:noFill/>
              <a:miter lim="800000"/>
              <a:headEnd/>
              <a:tailEnd/>
            </a:ln>
          </p:spPr>
          <p:txBody>
            <a:bodyPr>
              <a:spAutoFit/>
            </a:bodyPr>
            <a:lstStyle/>
            <a:p>
              <a:pPr algn="ctr" eaLnBrk="1" hangingPunct="1"/>
              <a:r>
                <a:rPr lang="zh-CN" altLang="en-US" sz="2400" b="1" dirty="0">
                  <a:solidFill>
                    <a:schemeClr val="bg1"/>
                  </a:solidFill>
                  <a:latin typeface="微软雅黑" pitchFamily="34" charset="-122"/>
                  <a:ea typeface="微软雅黑" pitchFamily="34" charset="-122"/>
                </a:rPr>
                <a:t>调查内容及数据分析</a:t>
              </a:r>
            </a:p>
          </p:txBody>
        </p:sp>
        <p:sp>
          <p:nvSpPr>
            <p:cNvPr id="3095" name="菱形 66"/>
            <p:cNvSpPr>
              <a:spLocks noChangeArrowheads="1"/>
            </p:cNvSpPr>
            <p:nvPr/>
          </p:nvSpPr>
          <p:spPr bwMode="auto">
            <a:xfrm>
              <a:off x="4942985" y="0"/>
              <a:ext cx="2460626" cy="2460626"/>
            </a:xfrm>
            <a:prstGeom prst="diamond">
              <a:avLst/>
            </a:prstGeom>
            <a:noFill/>
            <a:ln w="12700">
              <a:solidFill>
                <a:schemeClr val="bg1"/>
              </a:solidFill>
              <a:miter lim="800000"/>
              <a:headEnd/>
              <a:tailEnd/>
            </a:ln>
          </p:spPr>
          <p:txBody>
            <a:bodyPr anchor="ctr"/>
            <a:lstStyle/>
            <a:p>
              <a:pPr algn="ctr" eaLnBrk="1" hangingPunct="1"/>
              <a:endParaRPr lang="zh-CN" altLang="en-US" sz="2800" dirty="0">
                <a:solidFill>
                  <a:srgbClr val="FFFFFF"/>
                </a:solidFill>
                <a:ea typeface="微软雅黑" panose="020B0503020204020204" pitchFamily="34" charset="-122"/>
              </a:endParaRPr>
            </a:p>
          </p:txBody>
        </p:sp>
        <p:sp>
          <p:nvSpPr>
            <p:cNvPr id="3096" name="文本框 75"/>
            <p:cNvSpPr txBox="1">
              <a:spLocks noChangeArrowheads="1"/>
            </p:cNvSpPr>
            <p:nvPr/>
          </p:nvSpPr>
          <p:spPr bwMode="auto">
            <a:xfrm>
              <a:off x="7927384" y="477993"/>
              <a:ext cx="1395482" cy="646331"/>
            </a:xfrm>
            <a:prstGeom prst="rect">
              <a:avLst/>
            </a:prstGeom>
            <a:noFill/>
            <a:ln w="9525">
              <a:noFill/>
              <a:miter lim="800000"/>
              <a:headEnd/>
              <a:tailEnd/>
            </a:ln>
          </p:spPr>
          <p:txBody>
            <a:bodyPr>
              <a:spAutoFit/>
            </a:bodyPr>
            <a:lstStyle/>
            <a:p>
              <a:pPr algn="ctr" eaLnBrk="1" hangingPunct="1"/>
              <a:r>
                <a:rPr lang="en-US" altLang="zh-CN" sz="3600" b="1" dirty="0">
                  <a:solidFill>
                    <a:schemeClr val="bg1"/>
                  </a:solidFill>
                  <a:latin typeface="微软雅黑" pitchFamily="34" charset="-122"/>
                  <a:ea typeface="微软雅黑" pitchFamily="34" charset="-122"/>
                </a:rPr>
                <a:t>04</a:t>
              </a:r>
              <a:endParaRPr lang="zh-CN" altLang="en-US" sz="3600" b="1" dirty="0">
                <a:solidFill>
                  <a:schemeClr val="bg1"/>
                </a:solidFill>
                <a:latin typeface="微软雅黑" pitchFamily="34" charset="-122"/>
                <a:ea typeface="微软雅黑" pitchFamily="34" charset="-122"/>
              </a:endParaRPr>
            </a:p>
          </p:txBody>
        </p:sp>
        <p:sp>
          <p:nvSpPr>
            <p:cNvPr id="3097" name="文本框 76"/>
            <p:cNvSpPr txBox="1">
              <a:spLocks noChangeArrowheads="1"/>
            </p:cNvSpPr>
            <p:nvPr/>
          </p:nvSpPr>
          <p:spPr bwMode="auto">
            <a:xfrm>
              <a:off x="7383024" y="1347207"/>
              <a:ext cx="2493001" cy="461665"/>
            </a:xfrm>
            <a:prstGeom prst="rect">
              <a:avLst/>
            </a:prstGeom>
            <a:noFill/>
            <a:ln w="9525">
              <a:noFill/>
              <a:miter lim="800000"/>
              <a:headEnd/>
              <a:tailEnd/>
            </a:ln>
          </p:spPr>
          <p:txBody>
            <a:bodyPr>
              <a:spAutoFit/>
            </a:bodyPr>
            <a:lstStyle/>
            <a:p>
              <a:pPr algn="ctr" eaLnBrk="1" hangingPunct="1"/>
              <a:r>
                <a:rPr lang="zh-CN" altLang="en-US" sz="2400" b="1" dirty="0">
                  <a:solidFill>
                    <a:schemeClr val="bg1"/>
                  </a:solidFill>
                  <a:latin typeface="微软雅黑" pitchFamily="34" charset="-122"/>
                  <a:ea typeface="微软雅黑" pitchFamily="34" charset="-122"/>
                </a:rPr>
                <a:t>调查结论与总结</a:t>
              </a:r>
            </a:p>
          </p:txBody>
        </p:sp>
        <p:sp>
          <p:nvSpPr>
            <p:cNvPr id="3098" name="菱形 79"/>
            <p:cNvSpPr>
              <a:spLocks noChangeArrowheads="1"/>
            </p:cNvSpPr>
            <p:nvPr/>
          </p:nvSpPr>
          <p:spPr bwMode="auto">
            <a:xfrm>
              <a:off x="7394812" y="0"/>
              <a:ext cx="2460626" cy="2460626"/>
            </a:xfrm>
            <a:prstGeom prst="diamond">
              <a:avLst/>
            </a:prstGeom>
            <a:noFill/>
            <a:ln w="12700">
              <a:solidFill>
                <a:schemeClr val="bg1"/>
              </a:solidFill>
              <a:miter lim="800000"/>
              <a:headEnd/>
              <a:tailEnd/>
            </a:ln>
          </p:spPr>
          <p:txBody>
            <a:bodyPr anchor="ctr"/>
            <a:lstStyle/>
            <a:p>
              <a:pPr algn="ctr" eaLnBrk="1" hangingPunct="1"/>
              <a:endParaRPr lang="zh-CN" altLang="en-US" sz="2800" dirty="0">
                <a:solidFill>
                  <a:srgbClr val="FFFFFF"/>
                </a:solidFill>
                <a:ea typeface="微软雅黑" panose="020B0503020204020204" pitchFamily="34" charset="-122"/>
              </a:endParaRPr>
            </a:p>
          </p:txBody>
        </p:sp>
        <p:grpSp>
          <p:nvGrpSpPr>
            <p:cNvPr id="3099" name="组合 6"/>
            <p:cNvGrpSpPr>
              <a:grpSpLocks/>
            </p:cNvGrpSpPr>
            <p:nvPr/>
          </p:nvGrpSpPr>
          <p:grpSpPr bwMode="auto">
            <a:xfrm>
              <a:off x="510728" y="1190205"/>
              <a:ext cx="1450046" cy="80216"/>
              <a:chOff x="0" y="0"/>
              <a:chExt cx="1450046" cy="80216"/>
            </a:xfrm>
          </p:grpSpPr>
          <p:sp>
            <p:nvSpPr>
              <p:cNvPr id="3115" name="椭圆 38"/>
              <p:cNvSpPr>
                <a:spLocks noChangeArrowheads="1"/>
              </p:cNvSpPr>
              <p:nvPr/>
            </p:nvSpPr>
            <p:spPr bwMode="auto">
              <a:xfrm flipV="1">
                <a:off x="691265" y="0"/>
                <a:ext cx="80216" cy="80216"/>
              </a:xfrm>
              <a:prstGeom prst="ellipse">
                <a:avLst/>
              </a:prstGeom>
              <a:solidFill>
                <a:schemeClr val="bg1"/>
              </a:solidFill>
              <a:ln w="9525">
                <a:noFill/>
                <a:round/>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3116" name="组合 5"/>
              <p:cNvGrpSpPr>
                <a:grpSpLocks/>
              </p:cNvGrpSpPr>
              <p:nvPr/>
            </p:nvGrpSpPr>
            <p:grpSpPr bwMode="auto">
              <a:xfrm>
                <a:off x="0" y="43553"/>
                <a:ext cx="1450046" cy="0"/>
                <a:chOff x="0" y="0"/>
                <a:chExt cx="1450046" cy="0"/>
              </a:xfrm>
            </p:grpSpPr>
            <p:cxnSp>
              <p:nvCxnSpPr>
                <p:cNvPr id="3117" name="直接连接符 36"/>
                <p:cNvCxnSpPr>
                  <a:cxnSpLocks noChangeShapeType="1"/>
                </p:cNvCxnSpPr>
                <p:nvPr/>
              </p:nvCxnSpPr>
              <p:spPr bwMode="auto">
                <a:xfrm>
                  <a:off x="0" y="0"/>
                  <a:ext cx="548346" cy="0"/>
                </a:xfrm>
                <a:prstGeom prst="line">
                  <a:avLst/>
                </a:prstGeom>
                <a:noFill/>
                <a:ln w="6350" cap="rnd">
                  <a:solidFill>
                    <a:schemeClr val="bg1"/>
                  </a:solidFill>
                  <a:round/>
                  <a:headEnd/>
                  <a:tailEnd/>
                </a:ln>
              </p:spPr>
            </p:cxnSp>
            <p:cxnSp>
              <p:nvCxnSpPr>
                <p:cNvPr id="3118" name="直接连接符 42"/>
                <p:cNvCxnSpPr>
                  <a:cxnSpLocks noChangeShapeType="1"/>
                </p:cNvCxnSpPr>
                <p:nvPr/>
              </p:nvCxnSpPr>
              <p:spPr bwMode="auto">
                <a:xfrm>
                  <a:off x="901700" y="0"/>
                  <a:ext cx="548346" cy="0"/>
                </a:xfrm>
                <a:prstGeom prst="line">
                  <a:avLst/>
                </a:prstGeom>
                <a:noFill/>
                <a:ln w="6350" cap="rnd">
                  <a:solidFill>
                    <a:schemeClr val="bg1"/>
                  </a:solidFill>
                  <a:round/>
                  <a:headEnd/>
                  <a:tailEnd/>
                </a:ln>
              </p:spPr>
            </p:cxnSp>
          </p:grpSp>
        </p:grpSp>
        <p:grpSp>
          <p:nvGrpSpPr>
            <p:cNvPr id="3100" name="组合 45"/>
            <p:cNvGrpSpPr>
              <a:grpSpLocks/>
            </p:cNvGrpSpPr>
            <p:nvPr/>
          </p:nvGrpSpPr>
          <p:grpSpPr bwMode="auto">
            <a:xfrm>
              <a:off x="2975319" y="1190205"/>
              <a:ext cx="1450046" cy="80216"/>
              <a:chOff x="0" y="0"/>
              <a:chExt cx="1450046" cy="80216"/>
            </a:xfrm>
          </p:grpSpPr>
          <p:sp>
            <p:nvSpPr>
              <p:cNvPr id="3111" name="椭圆 46"/>
              <p:cNvSpPr>
                <a:spLocks noChangeArrowheads="1"/>
              </p:cNvSpPr>
              <p:nvPr/>
            </p:nvSpPr>
            <p:spPr bwMode="auto">
              <a:xfrm flipV="1">
                <a:off x="691265" y="0"/>
                <a:ext cx="80216" cy="80216"/>
              </a:xfrm>
              <a:prstGeom prst="ellipse">
                <a:avLst/>
              </a:prstGeom>
              <a:solidFill>
                <a:schemeClr val="bg1"/>
              </a:solidFill>
              <a:ln w="9525">
                <a:noFill/>
                <a:round/>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3112" name="组合 47"/>
              <p:cNvGrpSpPr>
                <a:grpSpLocks/>
              </p:cNvGrpSpPr>
              <p:nvPr/>
            </p:nvGrpSpPr>
            <p:grpSpPr bwMode="auto">
              <a:xfrm>
                <a:off x="0" y="43553"/>
                <a:ext cx="1450046" cy="0"/>
                <a:chOff x="0" y="0"/>
                <a:chExt cx="1450046" cy="0"/>
              </a:xfrm>
            </p:grpSpPr>
            <p:cxnSp>
              <p:nvCxnSpPr>
                <p:cNvPr id="3113" name="直接连接符 48"/>
                <p:cNvCxnSpPr>
                  <a:cxnSpLocks noChangeShapeType="1"/>
                </p:cNvCxnSpPr>
                <p:nvPr/>
              </p:nvCxnSpPr>
              <p:spPr bwMode="auto">
                <a:xfrm>
                  <a:off x="0" y="0"/>
                  <a:ext cx="548346" cy="0"/>
                </a:xfrm>
                <a:prstGeom prst="line">
                  <a:avLst/>
                </a:prstGeom>
                <a:noFill/>
                <a:ln w="6350" cap="rnd">
                  <a:solidFill>
                    <a:schemeClr val="bg1"/>
                  </a:solidFill>
                  <a:round/>
                  <a:headEnd/>
                  <a:tailEnd/>
                </a:ln>
              </p:spPr>
            </p:cxnSp>
            <p:cxnSp>
              <p:nvCxnSpPr>
                <p:cNvPr id="3114" name="直接连接符 63"/>
                <p:cNvCxnSpPr>
                  <a:cxnSpLocks noChangeShapeType="1"/>
                </p:cNvCxnSpPr>
                <p:nvPr/>
              </p:nvCxnSpPr>
              <p:spPr bwMode="auto">
                <a:xfrm>
                  <a:off x="901700" y="0"/>
                  <a:ext cx="548346" cy="0"/>
                </a:xfrm>
                <a:prstGeom prst="line">
                  <a:avLst/>
                </a:prstGeom>
                <a:noFill/>
                <a:ln w="6350" cap="rnd">
                  <a:solidFill>
                    <a:schemeClr val="bg1"/>
                  </a:solidFill>
                  <a:round/>
                  <a:headEnd/>
                  <a:tailEnd/>
                </a:ln>
              </p:spPr>
            </p:cxnSp>
          </p:grpSp>
        </p:grpSp>
        <p:grpSp>
          <p:nvGrpSpPr>
            <p:cNvPr id="3101" name="组合 64"/>
            <p:cNvGrpSpPr>
              <a:grpSpLocks/>
            </p:cNvGrpSpPr>
            <p:nvPr/>
          </p:nvGrpSpPr>
          <p:grpSpPr bwMode="auto">
            <a:xfrm>
              <a:off x="5439910" y="1190205"/>
              <a:ext cx="1450046" cy="80216"/>
              <a:chOff x="0" y="0"/>
              <a:chExt cx="1450046" cy="80216"/>
            </a:xfrm>
          </p:grpSpPr>
          <p:sp>
            <p:nvSpPr>
              <p:cNvPr id="3107" name="椭圆 70"/>
              <p:cNvSpPr>
                <a:spLocks noChangeArrowheads="1"/>
              </p:cNvSpPr>
              <p:nvPr/>
            </p:nvSpPr>
            <p:spPr bwMode="auto">
              <a:xfrm flipV="1">
                <a:off x="691265" y="0"/>
                <a:ext cx="80216" cy="80216"/>
              </a:xfrm>
              <a:prstGeom prst="ellipse">
                <a:avLst/>
              </a:prstGeom>
              <a:solidFill>
                <a:schemeClr val="bg1"/>
              </a:solidFill>
              <a:ln w="9525">
                <a:noFill/>
                <a:round/>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3108" name="组合 71"/>
              <p:cNvGrpSpPr>
                <a:grpSpLocks/>
              </p:cNvGrpSpPr>
              <p:nvPr/>
            </p:nvGrpSpPr>
            <p:grpSpPr bwMode="auto">
              <a:xfrm>
                <a:off x="0" y="43553"/>
                <a:ext cx="1450046" cy="0"/>
                <a:chOff x="0" y="0"/>
                <a:chExt cx="1450046" cy="0"/>
              </a:xfrm>
            </p:grpSpPr>
            <p:cxnSp>
              <p:nvCxnSpPr>
                <p:cNvPr id="3109" name="直接连接符 77"/>
                <p:cNvCxnSpPr>
                  <a:cxnSpLocks noChangeShapeType="1"/>
                </p:cNvCxnSpPr>
                <p:nvPr/>
              </p:nvCxnSpPr>
              <p:spPr bwMode="auto">
                <a:xfrm>
                  <a:off x="0" y="0"/>
                  <a:ext cx="548346" cy="0"/>
                </a:xfrm>
                <a:prstGeom prst="line">
                  <a:avLst/>
                </a:prstGeom>
                <a:noFill/>
                <a:ln w="6350" cap="rnd">
                  <a:solidFill>
                    <a:schemeClr val="bg1"/>
                  </a:solidFill>
                  <a:round/>
                  <a:headEnd/>
                  <a:tailEnd/>
                </a:ln>
              </p:spPr>
            </p:cxnSp>
            <p:cxnSp>
              <p:nvCxnSpPr>
                <p:cNvPr id="3110" name="直接连接符 78"/>
                <p:cNvCxnSpPr>
                  <a:cxnSpLocks noChangeShapeType="1"/>
                </p:cNvCxnSpPr>
                <p:nvPr/>
              </p:nvCxnSpPr>
              <p:spPr bwMode="auto">
                <a:xfrm>
                  <a:off x="901700" y="0"/>
                  <a:ext cx="548346" cy="0"/>
                </a:xfrm>
                <a:prstGeom prst="line">
                  <a:avLst/>
                </a:prstGeom>
                <a:noFill/>
                <a:ln w="6350" cap="rnd">
                  <a:solidFill>
                    <a:schemeClr val="bg1"/>
                  </a:solidFill>
                  <a:round/>
                  <a:headEnd/>
                  <a:tailEnd/>
                </a:ln>
              </p:spPr>
            </p:cxnSp>
          </p:grpSp>
        </p:grpSp>
        <p:grpSp>
          <p:nvGrpSpPr>
            <p:cNvPr id="3102" name="组合 85"/>
            <p:cNvGrpSpPr>
              <a:grpSpLocks/>
            </p:cNvGrpSpPr>
            <p:nvPr/>
          </p:nvGrpSpPr>
          <p:grpSpPr bwMode="auto">
            <a:xfrm>
              <a:off x="7904501" y="1190205"/>
              <a:ext cx="1450046" cy="80216"/>
              <a:chOff x="0" y="0"/>
              <a:chExt cx="1450046" cy="80216"/>
            </a:xfrm>
          </p:grpSpPr>
          <p:sp>
            <p:nvSpPr>
              <p:cNvPr id="3103" name="椭圆 86"/>
              <p:cNvSpPr>
                <a:spLocks noChangeArrowheads="1"/>
              </p:cNvSpPr>
              <p:nvPr/>
            </p:nvSpPr>
            <p:spPr bwMode="auto">
              <a:xfrm flipV="1">
                <a:off x="691265" y="0"/>
                <a:ext cx="80216" cy="80216"/>
              </a:xfrm>
              <a:prstGeom prst="ellipse">
                <a:avLst/>
              </a:prstGeom>
              <a:solidFill>
                <a:schemeClr val="bg1"/>
              </a:solidFill>
              <a:ln w="9525">
                <a:noFill/>
                <a:round/>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3104" name="组合 87"/>
              <p:cNvGrpSpPr>
                <a:grpSpLocks/>
              </p:cNvGrpSpPr>
              <p:nvPr/>
            </p:nvGrpSpPr>
            <p:grpSpPr bwMode="auto">
              <a:xfrm>
                <a:off x="0" y="43553"/>
                <a:ext cx="1450046" cy="0"/>
                <a:chOff x="0" y="0"/>
                <a:chExt cx="1450046" cy="0"/>
              </a:xfrm>
            </p:grpSpPr>
            <p:cxnSp>
              <p:nvCxnSpPr>
                <p:cNvPr id="3105" name="直接连接符 88"/>
                <p:cNvCxnSpPr>
                  <a:cxnSpLocks noChangeShapeType="1"/>
                </p:cNvCxnSpPr>
                <p:nvPr/>
              </p:nvCxnSpPr>
              <p:spPr bwMode="auto">
                <a:xfrm>
                  <a:off x="0" y="0"/>
                  <a:ext cx="548346" cy="0"/>
                </a:xfrm>
                <a:prstGeom prst="line">
                  <a:avLst/>
                </a:prstGeom>
                <a:noFill/>
                <a:ln w="6350" cap="rnd">
                  <a:solidFill>
                    <a:schemeClr val="bg1"/>
                  </a:solidFill>
                  <a:round/>
                  <a:headEnd/>
                  <a:tailEnd/>
                </a:ln>
              </p:spPr>
            </p:cxnSp>
            <p:cxnSp>
              <p:nvCxnSpPr>
                <p:cNvPr id="3106" name="直接连接符 89"/>
                <p:cNvCxnSpPr>
                  <a:cxnSpLocks noChangeShapeType="1"/>
                </p:cNvCxnSpPr>
                <p:nvPr/>
              </p:nvCxnSpPr>
              <p:spPr bwMode="auto">
                <a:xfrm>
                  <a:off x="901700" y="0"/>
                  <a:ext cx="548346" cy="0"/>
                </a:xfrm>
                <a:prstGeom prst="line">
                  <a:avLst/>
                </a:prstGeom>
                <a:noFill/>
                <a:ln w="6350" cap="rnd">
                  <a:solidFill>
                    <a:schemeClr val="bg1"/>
                  </a:solidFill>
                  <a:round/>
                  <a:headEnd/>
                  <a:tailEnd/>
                </a:ln>
              </p:spPr>
            </p:cxnSp>
          </p:grpSp>
        </p:grpSp>
      </p:grpSp>
      <p:grpSp>
        <p:nvGrpSpPr>
          <p:cNvPr id="11" name="组合 2"/>
          <p:cNvGrpSpPr>
            <a:grpSpLocks/>
          </p:cNvGrpSpPr>
          <p:nvPr/>
        </p:nvGrpSpPr>
        <p:grpSpPr bwMode="auto">
          <a:xfrm>
            <a:off x="822325" y="1379538"/>
            <a:ext cx="10242550" cy="3925887"/>
            <a:chOff x="0" y="0"/>
            <a:chExt cx="10241333" cy="3927266"/>
          </a:xfrm>
        </p:grpSpPr>
        <p:sp>
          <p:nvSpPr>
            <p:cNvPr id="3077" name="文本框 90"/>
            <p:cNvSpPr txBox="1">
              <a:spLocks noChangeArrowheads="1"/>
            </p:cNvSpPr>
            <p:nvPr/>
          </p:nvSpPr>
          <p:spPr bwMode="auto">
            <a:xfrm>
              <a:off x="3928649" y="0"/>
              <a:ext cx="2493001" cy="523220"/>
            </a:xfrm>
            <a:prstGeom prst="rect">
              <a:avLst/>
            </a:prstGeom>
            <a:noFill/>
            <a:ln w="9525">
              <a:noFill/>
              <a:miter lim="800000"/>
              <a:headEnd/>
              <a:tailEnd/>
            </a:ln>
          </p:spPr>
          <p:txBody>
            <a:bodyPr>
              <a:spAutoFit/>
            </a:bodyPr>
            <a:lstStyle/>
            <a:p>
              <a:pPr algn="ctr" eaLnBrk="1" hangingPunct="1"/>
              <a:r>
                <a:rPr lang="en-US" altLang="zh-CN" sz="2800" b="1" dirty="0">
                  <a:solidFill>
                    <a:schemeClr val="bg1"/>
                  </a:solidFill>
                  <a:latin typeface="微软雅黑" pitchFamily="34" charset="-122"/>
                  <a:ea typeface="微软雅黑" pitchFamily="34" charset="-122"/>
                </a:rPr>
                <a:t>CONTENTS</a:t>
              </a:r>
              <a:endParaRPr lang="zh-CN" altLang="en-US" sz="2800" b="1" dirty="0">
                <a:solidFill>
                  <a:schemeClr val="bg1"/>
                </a:solidFill>
                <a:latin typeface="微软雅黑" pitchFamily="34" charset="-122"/>
                <a:ea typeface="微软雅黑" pitchFamily="34" charset="-122"/>
              </a:endParaRPr>
            </a:p>
          </p:txBody>
        </p:sp>
        <p:grpSp>
          <p:nvGrpSpPr>
            <p:cNvPr id="3078" name="组合 106"/>
            <p:cNvGrpSpPr>
              <a:grpSpLocks/>
            </p:cNvGrpSpPr>
            <p:nvPr/>
          </p:nvGrpSpPr>
          <p:grpSpPr bwMode="auto">
            <a:xfrm>
              <a:off x="0" y="3851066"/>
              <a:ext cx="10241331" cy="76200"/>
              <a:chOff x="0" y="0"/>
              <a:chExt cx="4645994" cy="76200"/>
            </a:xfrm>
          </p:grpSpPr>
          <p:cxnSp>
            <p:nvCxnSpPr>
              <p:cNvPr id="3085" name="直接连接符 107"/>
              <p:cNvCxnSpPr>
                <a:cxnSpLocks noChangeShapeType="1"/>
              </p:cNvCxnSpPr>
              <p:nvPr/>
            </p:nvCxnSpPr>
            <p:spPr bwMode="auto">
              <a:xfrm>
                <a:off x="0" y="0"/>
                <a:ext cx="4645994" cy="0"/>
              </a:xfrm>
              <a:prstGeom prst="line">
                <a:avLst/>
              </a:prstGeom>
              <a:noFill/>
              <a:ln w="6350" cap="rnd">
                <a:solidFill>
                  <a:schemeClr val="bg1"/>
                </a:solidFill>
                <a:round/>
                <a:headEnd/>
                <a:tailEnd/>
              </a:ln>
            </p:spPr>
          </p:cxnSp>
          <p:cxnSp>
            <p:nvCxnSpPr>
              <p:cNvPr id="3086" name="直接连接符 108"/>
              <p:cNvCxnSpPr>
                <a:cxnSpLocks noChangeShapeType="1"/>
              </p:cNvCxnSpPr>
              <p:nvPr/>
            </p:nvCxnSpPr>
            <p:spPr bwMode="auto">
              <a:xfrm>
                <a:off x="0" y="76200"/>
                <a:ext cx="4645994" cy="0"/>
              </a:xfrm>
              <a:prstGeom prst="line">
                <a:avLst/>
              </a:prstGeom>
              <a:noFill/>
              <a:ln w="6350" cap="rnd">
                <a:solidFill>
                  <a:schemeClr val="bg1"/>
                </a:solidFill>
                <a:round/>
                <a:headEnd/>
                <a:tailEnd/>
              </a:ln>
            </p:spPr>
          </p:cxnSp>
        </p:grpSp>
        <p:grpSp>
          <p:nvGrpSpPr>
            <p:cNvPr id="3079" name="组合 74"/>
            <p:cNvGrpSpPr>
              <a:grpSpLocks/>
            </p:cNvGrpSpPr>
            <p:nvPr/>
          </p:nvGrpSpPr>
          <p:grpSpPr bwMode="auto">
            <a:xfrm>
              <a:off x="1" y="201464"/>
              <a:ext cx="3649356" cy="76200"/>
              <a:chOff x="0" y="0"/>
              <a:chExt cx="4645994" cy="76200"/>
            </a:xfrm>
          </p:grpSpPr>
          <p:cxnSp>
            <p:nvCxnSpPr>
              <p:cNvPr id="3083" name="直接连接符 80"/>
              <p:cNvCxnSpPr>
                <a:cxnSpLocks noChangeShapeType="1"/>
              </p:cNvCxnSpPr>
              <p:nvPr/>
            </p:nvCxnSpPr>
            <p:spPr bwMode="auto">
              <a:xfrm>
                <a:off x="0" y="0"/>
                <a:ext cx="4645994" cy="0"/>
              </a:xfrm>
              <a:prstGeom prst="line">
                <a:avLst/>
              </a:prstGeom>
              <a:noFill/>
              <a:ln w="6350" cap="rnd">
                <a:solidFill>
                  <a:schemeClr val="bg1"/>
                </a:solidFill>
                <a:round/>
                <a:headEnd/>
                <a:tailEnd/>
              </a:ln>
            </p:spPr>
          </p:cxnSp>
          <p:cxnSp>
            <p:nvCxnSpPr>
              <p:cNvPr id="3084" name="直接连接符 81"/>
              <p:cNvCxnSpPr>
                <a:cxnSpLocks noChangeShapeType="1"/>
              </p:cNvCxnSpPr>
              <p:nvPr/>
            </p:nvCxnSpPr>
            <p:spPr bwMode="auto">
              <a:xfrm>
                <a:off x="0" y="76200"/>
                <a:ext cx="4645994" cy="0"/>
              </a:xfrm>
              <a:prstGeom prst="line">
                <a:avLst/>
              </a:prstGeom>
              <a:noFill/>
              <a:ln w="6350" cap="rnd">
                <a:solidFill>
                  <a:schemeClr val="bg1"/>
                </a:solidFill>
                <a:round/>
                <a:headEnd/>
                <a:tailEnd/>
              </a:ln>
            </p:spPr>
          </p:cxnSp>
        </p:grpSp>
        <p:grpSp>
          <p:nvGrpSpPr>
            <p:cNvPr id="3080" name="组合 82"/>
            <p:cNvGrpSpPr>
              <a:grpSpLocks/>
            </p:cNvGrpSpPr>
            <p:nvPr/>
          </p:nvGrpSpPr>
          <p:grpSpPr bwMode="auto">
            <a:xfrm>
              <a:off x="6591977" y="201464"/>
              <a:ext cx="3649356" cy="76200"/>
              <a:chOff x="0" y="0"/>
              <a:chExt cx="4645994" cy="76200"/>
            </a:xfrm>
          </p:grpSpPr>
          <p:cxnSp>
            <p:nvCxnSpPr>
              <p:cNvPr id="3081" name="直接连接符 83"/>
              <p:cNvCxnSpPr>
                <a:cxnSpLocks noChangeShapeType="1"/>
              </p:cNvCxnSpPr>
              <p:nvPr/>
            </p:nvCxnSpPr>
            <p:spPr bwMode="auto">
              <a:xfrm>
                <a:off x="0" y="0"/>
                <a:ext cx="4645994" cy="0"/>
              </a:xfrm>
              <a:prstGeom prst="line">
                <a:avLst/>
              </a:prstGeom>
              <a:noFill/>
              <a:ln w="6350" cap="rnd">
                <a:solidFill>
                  <a:schemeClr val="bg1"/>
                </a:solidFill>
                <a:round/>
                <a:headEnd/>
                <a:tailEnd/>
              </a:ln>
            </p:spPr>
          </p:cxnSp>
          <p:cxnSp>
            <p:nvCxnSpPr>
              <p:cNvPr id="3082" name="直接连接符 84"/>
              <p:cNvCxnSpPr>
                <a:cxnSpLocks noChangeShapeType="1"/>
              </p:cNvCxnSpPr>
              <p:nvPr/>
            </p:nvCxnSpPr>
            <p:spPr bwMode="auto">
              <a:xfrm>
                <a:off x="0" y="76200"/>
                <a:ext cx="4645994" cy="0"/>
              </a:xfrm>
              <a:prstGeom prst="line">
                <a:avLst/>
              </a:prstGeom>
              <a:noFill/>
              <a:ln w="6350" cap="rnd">
                <a:solidFill>
                  <a:schemeClr val="bg1"/>
                </a:solidFill>
                <a:round/>
                <a:headEnd/>
                <a:tailEnd/>
              </a:ln>
            </p:spPr>
          </p:cxn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1200"/>
                                        <p:tgtEl>
                                          <p:spTgt spid="11"/>
                                        </p:tgtEl>
                                      </p:cBhvr>
                                    </p:animEffect>
                                  </p:childTnLst>
                                </p:cTn>
                              </p:par>
                              <p:par>
                                <p:cTn id="8" presetID="16" presetClass="entr" presetSubtype="37"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outVertical)">
                                      <p:cBhvr>
                                        <p:cTn id="10" dur="12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1"/>
          <p:cNvPicPr>
            <a:picLocks noChangeAspect="1" noChangeArrowheads="1"/>
          </p:cNvPicPr>
          <p:nvPr/>
        </p:nvPicPr>
        <p:blipFill>
          <a:blip r:embed="rId2" cstate="email"/>
          <a:srcRect/>
          <a:stretch>
            <a:fillRect/>
          </a:stretch>
        </p:blipFill>
        <p:spPr bwMode="auto">
          <a:xfrm>
            <a:off x="0" y="-12700"/>
            <a:ext cx="12192000" cy="6883400"/>
          </a:xfrm>
          <a:prstGeom prst="rect">
            <a:avLst/>
          </a:prstGeom>
          <a:noFill/>
          <a:ln w="9525">
            <a:noFill/>
            <a:miter lim="800000"/>
            <a:headEnd/>
            <a:tailEnd/>
          </a:ln>
        </p:spPr>
      </p:pic>
      <p:grpSp>
        <p:nvGrpSpPr>
          <p:cNvPr id="2" name="组合 5"/>
          <p:cNvGrpSpPr>
            <a:grpSpLocks/>
          </p:cNvGrpSpPr>
          <p:nvPr/>
        </p:nvGrpSpPr>
        <p:grpSpPr bwMode="auto">
          <a:xfrm>
            <a:off x="3736975" y="968375"/>
            <a:ext cx="4652963" cy="4795838"/>
            <a:chOff x="0" y="0"/>
            <a:chExt cx="4653650" cy="4795419"/>
          </a:xfrm>
        </p:grpSpPr>
        <p:sp>
          <p:nvSpPr>
            <p:cNvPr id="4100" name="文本框 70"/>
            <p:cNvSpPr txBox="1">
              <a:spLocks noChangeArrowheads="1"/>
            </p:cNvSpPr>
            <p:nvPr/>
          </p:nvSpPr>
          <p:spPr bwMode="auto">
            <a:xfrm>
              <a:off x="1120187" y="1058302"/>
              <a:ext cx="2371276" cy="1323439"/>
            </a:xfrm>
            <a:prstGeom prst="rect">
              <a:avLst/>
            </a:prstGeom>
            <a:noFill/>
            <a:ln w="9525">
              <a:noFill/>
              <a:miter lim="800000"/>
              <a:headEnd/>
              <a:tailEnd/>
            </a:ln>
          </p:spPr>
          <p:txBody>
            <a:bodyPr>
              <a:spAutoFit/>
            </a:bodyPr>
            <a:lstStyle/>
            <a:p>
              <a:pPr algn="ctr" eaLnBrk="1" hangingPunct="1"/>
              <a:r>
                <a:rPr lang="en-US" altLang="zh-CN" sz="8000" b="1">
                  <a:solidFill>
                    <a:schemeClr val="bg1"/>
                  </a:solidFill>
                  <a:latin typeface="微软雅黑" pitchFamily="34" charset="-122"/>
                  <a:ea typeface="微软雅黑" pitchFamily="34" charset="-122"/>
                </a:rPr>
                <a:t>01</a:t>
              </a:r>
              <a:endParaRPr lang="zh-CN" altLang="en-US" sz="8000" b="1">
                <a:solidFill>
                  <a:schemeClr val="bg1"/>
                </a:solidFill>
                <a:latin typeface="微软雅黑" pitchFamily="34" charset="-122"/>
                <a:ea typeface="微软雅黑" pitchFamily="34" charset="-122"/>
              </a:endParaRPr>
            </a:p>
          </p:txBody>
        </p:sp>
        <p:sp>
          <p:nvSpPr>
            <p:cNvPr id="4101" name="文本框 71"/>
            <p:cNvSpPr txBox="1">
              <a:spLocks noChangeArrowheads="1"/>
            </p:cNvSpPr>
            <p:nvPr/>
          </p:nvSpPr>
          <p:spPr bwMode="auto">
            <a:xfrm>
              <a:off x="0" y="2881003"/>
              <a:ext cx="4653650" cy="584775"/>
            </a:xfrm>
            <a:prstGeom prst="rect">
              <a:avLst/>
            </a:prstGeom>
            <a:noFill/>
            <a:ln w="9525">
              <a:noFill/>
              <a:miter lim="800000"/>
              <a:headEnd/>
              <a:tailEnd/>
            </a:ln>
          </p:spPr>
          <p:txBody>
            <a:bodyPr>
              <a:spAutoFit/>
            </a:bodyPr>
            <a:lstStyle/>
            <a:p>
              <a:pPr algn="ctr" eaLnBrk="1" hangingPunct="1"/>
              <a:r>
                <a:rPr lang="zh-CN" altLang="en-US" sz="3200" b="1" dirty="0">
                  <a:solidFill>
                    <a:schemeClr val="bg1"/>
                  </a:solidFill>
                  <a:latin typeface="微软雅黑" pitchFamily="34" charset="-122"/>
                  <a:ea typeface="微软雅黑" pitchFamily="34" charset="-122"/>
                </a:rPr>
                <a:t>调查背景与目的</a:t>
              </a:r>
            </a:p>
          </p:txBody>
        </p:sp>
        <p:grpSp>
          <p:nvGrpSpPr>
            <p:cNvPr id="4102" name="组合 88"/>
            <p:cNvGrpSpPr>
              <a:grpSpLocks/>
            </p:cNvGrpSpPr>
            <p:nvPr/>
          </p:nvGrpSpPr>
          <p:grpSpPr bwMode="auto">
            <a:xfrm>
              <a:off x="47547" y="2461759"/>
              <a:ext cx="4597803" cy="80216"/>
              <a:chOff x="0" y="0"/>
              <a:chExt cx="4597803" cy="80216"/>
            </a:xfrm>
          </p:grpSpPr>
          <p:sp>
            <p:nvSpPr>
              <p:cNvPr id="4132" name="椭圆 68"/>
              <p:cNvSpPr>
                <a:spLocks noChangeArrowheads="1"/>
              </p:cNvSpPr>
              <p:nvPr/>
            </p:nvSpPr>
            <p:spPr bwMode="auto">
              <a:xfrm flipV="1">
                <a:off x="2239170" y="0"/>
                <a:ext cx="80216" cy="80216"/>
              </a:xfrm>
              <a:prstGeom prst="ellipse">
                <a:avLst/>
              </a:prstGeom>
              <a:solidFill>
                <a:schemeClr val="bg1"/>
              </a:solidFill>
              <a:ln w="9525">
                <a:noFill/>
                <a:round/>
                <a:headEnd/>
                <a:tailEnd/>
              </a:ln>
            </p:spPr>
            <p:txBody>
              <a:bodyPr anchor="ctr"/>
              <a:lstStyle/>
              <a:p>
                <a:pPr algn="ctr" eaLnBrk="1" hangingPunct="1"/>
                <a:endParaRPr lang="zh-CN" altLang="en-US" sz="1400" dirty="0">
                  <a:solidFill>
                    <a:srgbClr val="FFFFFF"/>
                  </a:solidFill>
                  <a:ea typeface="微软雅黑" panose="020B0503020204020204" pitchFamily="34" charset="-122"/>
                </a:endParaRPr>
              </a:p>
            </p:txBody>
          </p:sp>
          <p:cxnSp>
            <p:nvCxnSpPr>
              <p:cNvPr id="4133" name="直接连接符 72"/>
              <p:cNvCxnSpPr>
                <a:cxnSpLocks noChangeShapeType="1"/>
              </p:cNvCxnSpPr>
              <p:nvPr/>
            </p:nvCxnSpPr>
            <p:spPr bwMode="auto">
              <a:xfrm>
                <a:off x="0" y="27829"/>
                <a:ext cx="2077186" cy="0"/>
              </a:xfrm>
              <a:prstGeom prst="line">
                <a:avLst/>
              </a:prstGeom>
              <a:noFill/>
              <a:ln w="6350" cap="rnd">
                <a:solidFill>
                  <a:schemeClr val="bg1"/>
                </a:solidFill>
                <a:round/>
                <a:headEnd/>
                <a:tailEnd/>
              </a:ln>
            </p:spPr>
          </p:cxnSp>
          <p:cxnSp>
            <p:nvCxnSpPr>
              <p:cNvPr id="4134" name="直接连接符 87"/>
              <p:cNvCxnSpPr>
                <a:cxnSpLocks noChangeShapeType="1"/>
              </p:cNvCxnSpPr>
              <p:nvPr/>
            </p:nvCxnSpPr>
            <p:spPr bwMode="auto">
              <a:xfrm>
                <a:off x="2488215" y="27829"/>
                <a:ext cx="2109588" cy="0"/>
              </a:xfrm>
              <a:prstGeom prst="line">
                <a:avLst/>
              </a:prstGeom>
              <a:noFill/>
              <a:ln w="6350" cap="rnd">
                <a:solidFill>
                  <a:schemeClr val="bg1"/>
                </a:solidFill>
                <a:round/>
                <a:headEnd/>
                <a:tailEnd/>
              </a:ln>
            </p:spPr>
          </p:cxnSp>
        </p:grpSp>
        <p:grpSp>
          <p:nvGrpSpPr>
            <p:cNvPr id="4103" name="组合 28"/>
            <p:cNvGrpSpPr>
              <a:grpSpLocks/>
            </p:cNvGrpSpPr>
            <p:nvPr/>
          </p:nvGrpSpPr>
          <p:grpSpPr bwMode="auto">
            <a:xfrm>
              <a:off x="15053" y="0"/>
              <a:ext cx="4572001" cy="4795419"/>
              <a:chOff x="0" y="0"/>
              <a:chExt cx="4572001" cy="4795419"/>
            </a:xfrm>
          </p:grpSpPr>
          <p:grpSp>
            <p:nvGrpSpPr>
              <p:cNvPr id="4104" name="组合 6"/>
              <p:cNvGrpSpPr>
                <a:grpSpLocks/>
              </p:cNvGrpSpPr>
              <p:nvPr/>
            </p:nvGrpSpPr>
            <p:grpSpPr bwMode="auto">
              <a:xfrm>
                <a:off x="0" y="0"/>
                <a:ext cx="4572001" cy="852010"/>
                <a:chOff x="0" y="0"/>
                <a:chExt cx="4572001" cy="852010"/>
              </a:xfrm>
            </p:grpSpPr>
            <p:grpSp>
              <p:nvGrpSpPr>
                <p:cNvPr id="4119" name="组合 15"/>
                <p:cNvGrpSpPr>
                  <a:grpSpLocks/>
                </p:cNvGrpSpPr>
                <p:nvPr/>
              </p:nvGrpSpPr>
              <p:grpSpPr bwMode="auto">
                <a:xfrm>
                  <a:off x="1421435" y="0"/>
                  <a:ext cx="1693320" cy="852010"/>
                  <a:chOff x="0" y="0"/>
                  <a:chExt cx="3698748" cy="1861058"/>
                </a:xfrm>
              </p:grpSpPr>
              <p:sp>
                <p:nvSpPr>
                  <p:cNvPr id="4122" name="菱形 2"/>
                  <p:cNvSpPr>
                    <a:spLocks noChangeArrowheads="1"/>
                  </p:cNvSpPr>
                  <p:nvPr/>
                </p:nvSpPr>
                <p:spPr bwMode="auto">
                  <a:xfrm>
                    <a:off x="1232916" y="0"/>
                    <a:ext cx="1244600" cy="124460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4123" name="组合 8"/>
                  <p:cNvGrpSpPr>
                    <a:grpSpLocks/>
                  </p:cNvGrpSpPr>
                  <p:nvPr/>
                </p:nvGrpSpPr>
                <p:grpSpPr bwMode="auto">
                  <a:xfrm>
                    <a:off x="0" y="1244600"/>
                    <a:ext cx="1232916" cy="616458"/>
                    <a:chOff x="0" y="0"/>
                    <a:chExt cx="1232916" cy="616458"/>
                  </a:xfrm>
                </p:grpSpPr>
                <p:cxnSp>
                  <p:nvCxnSpPr>
                    <p:cNvPr id="4130" name="直接连接符 4"/>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31" name="直接连接符 7"/>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24" name="组合 9"/>
                  <p:cNvGrpSpPr>
                    <a:grpSpLocks/>
                  </p:cNvGrpSpPr>
                  <p:nvPr/>
                </p:nvGrpSpPr>
                <p:grpSpPr bwMode="auto">
                  <a:xfrm>
                    <a:off x="1232916" y="1244600"/>
                    <a:ext cx="1232916" cy="616458"/>
                    <a:chOff x="0" y="0"/>
                    <a:chExt cx="1232916" cy="616458"/>
                  </a:xfrm>
                </p:grpSpPr>
                <p:cxnSp>
                  <p:nvCxnSpPr>
                    <p:cNvPr id="4128" name="直接连接符 10"/>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29" name="直接连接符 11"/>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25" name="组合 12"/>
                  <p:cNvGrpSpPr>
                    <a:grpSpLocks/>
                  </p:cNvGrpSpPr>
                  <p:nvPr/>
                </p:nvGrpSpPr>
                <p:grpSpPr bwMode="auto">
                  <a:xfrm>
                    <a:off x="2465832" y="1244600"/>
                    <a:ext cx="1232916" cy="616458"/>
                    <a:chOff x="0" y="0"/>
                    <a:chExt cx="1232916" cy="616458"/>
                  </a:xfrm>
                </p:grpSpPr>
                <p:cxnSp>
                  <p:nvCxnSpPr>
                    <p:cNvPr id="4126" name="直接连接符 13"/>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27" name="直接连接符 14"/>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cxnSp>
              <p:nvCxnSpPr>
                <p:cNvPr id="4120" name="直接连接符 31"/>
                <p:cNvCxnSpPr>
                  <a:cxnSpLocks noChangeShapeType="1"/>
                </p:cNvCxnSpPr>
                <p:nvPr/>
              </p:nvCxnSpPr>
              <p:spPr bwMode="auto">
                <a:xfrm>
                  <a:off x="3114755" y="852010"/>
                  <a:ext cx="1457246" cy="0"/>
                </a:xfrm>
                <a:prstGeom prst="line">
                  <a:avLst/>
                </a:prstGeom>
                <a:noFill/>
                <a:ln w="6350" cap="rnd">
                  <a:solidFill>
                    <a:schemeClr val="bg1"/>
                  </a:solidFill>
                  <a:round/>
                  <a:headEnd/>
                  <a:tailEnd/>
                </a:ln>
              </p:spPr>
            </p:cxnSp>
            <p:cxnSp>
              <p:nvCxnSpPr>
                <p:cNvPr id="4121" name="直接连接符 33"/>
                <p:cNvCxnSpPr>
                  <a:cxnSpLocks noChangeShapeType="1"/>
                </p:cNvCxnSpPr>
                <p:nvPr/>
              </p:nvCxnSpPr>
              <p:spPr bwMode="auto">
                <a:xfrm>
                  <a:off x="0" y="852010"/>
                  <a:ext cx="1421435" cy="0"/>
                </a:xfrm>
                <a:prstGeom prst="line">
                  <a:avLst/>
                </a:prstGeom>
                <a:noFill/>
                <a:ln w="6350" cap="rnd">
                  <a:solidFill>
                    <a:schemeClr val="bg1"/>
                  </a:solidFill>
                  <a:round/>
                  <a:headEnd/>
                  <a:tailEnd/>
                </a:ln>
              </p:spPr>
            </p:cxnSp>
          </p:grpSp>
          <p:grpSp>
            <p:nvGrpSpPr>
              <p:cNvPr id="4105" name="组合 54"/>
              <p:cNvGrpSpPr>
                <a:grpSpLocks/>
              </p:cNvGrpSpPr>
              <p:nvPr/>
            </p:nvGrpSpPr>
            <p:grpSpPr bwMode="auto">
              <a:xfrm flipV="1">
                <a:off x="0" y="3943409"/>
                <a:ext cx="4572001" cy="852010"/>
                <a:chOff x="0" y="0"/>
                <a:chExt cx="4572001" cy="852010"/>
              </a:xfrm>
            </p:grpSpPr>
            <p:grpSp>
              <p:nvGrpSpPr>
                <p:cNvPr id="4106" name="组合 55"/>
                <p:cNvGrpSpPr>
                  <a:grpSpLocks/>
                </p:cNvGrpSpPr>
                <p:nvPr/>
              </p:nvGrpSpPr>
              <p:grpSpPr bwMode="auto">
                <a:xfrm>
                  <a:off x="1421435" y="0"/>
                  <a:ext cx="1693320" cy="852010"/>
                  <a:chOff x="0" y="0"/>
                  <a:chExt cx="3698748" cy="1861058"/>
                </a:xfrm>
              </p:grpSpPr>
              <p:sp>
                <p:nvSpPr>
                  <p:cNvPr id="4109" name="菱形 58"/>
                  <p:cNvSpPr>
                    <a:spLocks noChangeArrowheads="1"/>
                  </p:cNvSpPr>
                  <p:nvPr/>
                </p:nvSpPr>
                <p:spPr bwMode="auto">
                  <a:xfrm>
                    <a:off x="1232916" y="0"/>
                    <a:ext cx="1244600" cy="124460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4110" name="组合 59"/>
                  <p:cNvGrpSpPr>
                    <a:grpSpLocks/>
                  </p:cNvGrpSpPr>
                  <p:nvPr/>
                </p:nvGrpSpPr>
                <p:grpSpPr bwMode="auto">
                  <a:xfrm>
                    <a:off x="0" y="1244600"/>
                    <a:ext cx="1232916" cy="616458"/>
                    <a:chOff x="0" y="0"/>
                    <a:chExt cx="1232916" cy="616458"/>
                  </a:xfrm>
                </p:grpSpPr>
                <p:cxnSp>
                  <p:nvCxnSpPr>
                    <p:cNvPr id="4117" name="直接连接符 66"/>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18" name="直接连接符 67"/>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11" name="组合 60"/>
                  <p:cNvGrpSpPr>
                    <a:grpSpLocks/>
                  </p:cNvGrpSpPr>
                  <p:nvPr/>
                </p:nvGrpSpPr>
                <p:grpSpPr bwMode="auto">
                  <a:xfrm>
                    <a:off x="1232916" y="1244600"/>
                    <a:ext cx="1232916" cy="616458"/>
                    <a:chOff x="0" y="0"/>
                    <a:chExt cx="1232916" cy="616458"/>
                  </a:xfrm>
                </p:grpSpPr>
                <p:cxnSp>
                  <p:nvCxnSpPr>
                    <p:cNvPr id="4115" name="直接连接符 64"/>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16" name="直接连接符 65"/>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12" name="组合 61"/>
                  <p:cNvGrpSpPr>
                    <a:grpSpLocks/>
                  </p:cNvGrpSpPr>
                  <p:nvPr/>
                </p:nvGrpSpPr>
                <p:grpSpPr bwMode="auto">
                  <a:xfrm>
                    <a:off x="2465832" y="1244600"/>
                    <a:ext cx="1232916" cy="616458"/>
                    <a:chOff x="0" y="0"/>
                    <a:chExt cx="1232916" cy="616458"/>
                  </a:xfrm>
                </p:grpSpPr>
                <p:cxnSp>
                  <p:nvCxnSpPr>
                    <p:cNvPr id="4113" name="直接连接符 62"/>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14" name="直接连接符 63"/>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cxnSp>
              <p:nvCxnSpPr>
                <p:cNvPr id="4107" name="直接连接符 56"/>
                <p:cNvCxnSpPr>
                  <a:cxnSpLocks noChangeShapeType="1"/>
                </p:cNvCxnSpPr>
                <p:nvPr/>
              </p:nvCxnSpPr>
              <p:spPr bwMode="auto">
                <a:xfrm>
                  <a:off x="3114755" y="852010"/>
                  <a:ext cx="1457246" cy="0"/>
                </a:xfrm>
                <a:prstGeom prst="line">
                  <a:avLst/>
                </a:prstGeom>
                <a:noFill/>
                <a:ln w="6350" cap="rnd">
                  <a:solidFill>
                    <a:schemeClr val="bg1"/>
                  </a:solidFill>
                  <a:round/>
                  <a:headEnd/>
                  <a:tailEnd/>
                </a:ln>
              </p:spPr>
            </p:cxnSp>
            <p:cxnSp>
              <p:nvCxnSpPr>
                <p:cNvPr id="4108" name="直接连接符 57"/>
                <p:cNvCxnSpPr>
                  <a:cxnSpLocks noChangeShapeType="1"/>
                </p:cNvCxnSpPr>
                <p:nvPr/>
              </p:nvCxnSpPr>
              <p:spPr bwMode="auto">
                <a:xfrm>
                  <a:off x="0" y="852010"/>
                  <a:ext cx="1421435" cy="0"/>
                </a:xfrm>
                <a:prstGeom prst="line">
                  <a:avLst/>
                </a:prstGeom>
                <a:noFill/>
                <a:ln w="6350" cap="rnd">
                  <a:solidFill>
                    <a:schemeClr val="bg1"/>
                  </a:solidFill>
                  <a:round/>
                  <a:headEnd/>
                  <a:tailEnd/>
                </a:ln>
              </p:spPr>
            </p:cxnSp>
          </p:grpSp>
        </p:gr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1"/>
          <p:cNvPicPr>
            <a:picLocks noChangeAspect="1" noChangeArrowheads="1"/>
          </p:cNvPicPr>
          <p:nvPr/>
        </p:nvPicPr>
        <p:blipFill>
          <a:blip r:embed="rId2" cstate="email"/>
          <a:srcRect/>
          <a:stretch>
            <a:fillRect/>
          </a:stretch>
        </p:blipFill>
        <p:spPr bwMode="auto">
          <a:xfrm>
            <a:off x="0" y="-12700"/>
            <a:ext cx="12192000" cy="6883400"/>
          </a:xfrm>
          <a:prstGeom prst="rect">
            <a:avLst/>
          </a:prstGeom>
          <a:noFill/>
          <a:ln w="9525">
            <a:noFill/>
            <a:miter lim="800000"/>
            <a:headEnd/>
            <a:tailEnd/>
          </a:ln>
        </p:spPr>
      </p:pic>
      <p:sp>
        <p:nvSpPr>
          <p:cNvPr id="9219" name="文本框 38"/>
          <p:cNvSpPr txBox="1">
            <a:spLocks noChangeArrowheads="1"/>
          </p:cNvSpPr>
          <p:nvPr/>
        </p:nvSpPr>
        <p:spPr bwMode="auto">
          <a:xfrm>
            <a:off x="519113" y="171451"/>
            <a:ext cx="2849819" cy="707886"/>
          </a:xfrm>
          <a:prstGeom prst="rect">
            <a:avLst/>
          </a:prstGeom>
          <a:noFill/>
          <a:ln w="9525">
            <a:noFill/>
            <a:miter lim="800000"/>
            <a:headEnd/>
            <a:tailEnd/>
          </a:ln>
        </p:spPr>
        <p:txBody>
          <a:bodyPr wrap="square">
            <a:spAutoFit/>
          </a:bodyPr>
          <a:lstStyle/>
          <a:p>
            <a:pPr eaLnBrk="1" hangingPunct="1"/>
            <a:r>
              <a:rPr lang="zh-CN" altLang="en-US" sz="4000" b="1" dirty="0">
                <a:solidFill>
                  <a:schemeClr val="bg1"/>
                </a:solidFill>
                <a:latin typeface="微软雅黑" pitchFamily="34" charset="-122"/>
                <a:ea typeface="微软雅黑" pitchFamily="34" charset="-122"/>
              </a:rPr>
              <a:t>背景与目的</a:t>
            </a:r>
          </a:p>
        </p:txBody>
      </p:sp>
      <p:grpSp>
        <p:nvGrpSpPr>
          <p:cNvPr id="9220" name="组合 3"/>
          <p:cNvGrpSpPr>
            <a:grpSpLocks/>
          </p:cNvGrpSpPr>
          <p:nvPr/>
        </p:nvGrpSpPr>
        <p:grpSpPr bwMode="auto">
          <a:xfrm>
            <a:off x="196850" y="182563"/>
            <a:ext cx="238125" cy="347662"/>
            <a:chOff x="0" y="0"/>
            <a:chExt cx="569789" cy="829904"/>
          </a:xfrm>
        </p:grpSpPr>
        <p:sp>
          <p:nvSpPr>
            <p:cNvPr id="9243" name="菱形 39"/>
            <p:cNvSpPr>
              <a:spLocks noChangeArrowheads="1"/>
            </p:cNvSpPr>
            <p:nvPr/>
          </p:nvSpPr>
          <p:spPr bwMode="auto">
            <a:xfrm>
              <a:off x="0" y="0"/>
              <a:ext cx="569789" cy="56979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sp>
          <p:nvSpPr>
            <p:cNvPr id="9244" name="菱形 40"/>
            <p:cNvSpPr>
              <a:spLocks noChangeArrowheads="1"/>
            </p:cNvSpPr>
            <p:nvPr/>
          </p:nvSpPr>
          <p:spPr bwMode="auto">
            <a:xfrm>
              <a:off x="0" y="260114"/>
              <a:ext cx="569789" cy="56979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sp>
        <p:nvSpPr>
          <p:cNvPr id="9221" name="任意多边形 6"/>
          <p:cNvSpPr>
            <a:spLocks/>
          </p:cNvSpPr>
          <p:nvPr/>
        </p:nvSpPr>
        <p:spPr bwMode="auto">
          <a:xfrm rot="-1774779">
            <a:off x="-530225" y="3316288"/>
            <a:ext cx="4924425" cy="847725"/>
          </a:xfrm>
          <a:custGeom>
            <a:avLst/>
            <a:gdLst>
              <a:gd name="T0" fmla="*/ 4924589 w 4924262"/>
              <a:gd name="T1" fmla="*/ 0 h 847481"/>
              <a:gd name="T2" fmla="*/ 4924589 w 4924262"/>
              <a:gd name="T3" fmla="*/ 847969 h 847481"/>
              <a:gd name="T4" fmla="*/ 0 w 4924262"/>
              <a:gd name="T5" fmla="*/ 847969 h 847481"/>
              <a:gd name="T6" fmla="*/ 481070 w 4924262"/>
              <a:gd name="T7" fmla="*/ 0 h 847481"/>
              <a:gd name="T8" fmla="*/ 4924589 w 4924262"/>
              <a:gd name="T9" fmla="*/ 0 h 847481"/>
              <a:gd name="T10" fmla="*/ 0 60000 65536"/>
              <a:gd name="T11" fmla="*/ 0 60000 65536"/>
              <a:gd name="T12" fmla="*/ 0 60000 65536"/>
              <a:gd name="T13" fmla="*/ 0 60000 65536"/>
              <a:gd name="T14" fmla="*/ 0 60000 65536"/>
              <a:gd name="T15" fmla="*/ 0 w 4924262"/>
              <a:gd name="T16" fmla="*/ 0 h 847481"/>
              <a:gd name="T17" fmla="*/ 4924262 w 4924262"/>
              <a:gd name="T18" fmla="*/ 847481 h 847481"/>
            </a:gdLst>
            <a:ahLst/>
            <a:cxnLst>
              <a:cxn ang="T10">
                <a:pos x="T0" y="T1"/>
              </a:cxn>
              <a:cxn ang="T11">
                <a:pos x="T2" y="T3"/>
              </a:cxn>
              <a:cxn ang="T12">
                <a:pos x="T4" y="T5"/>
              </a:cxn>
              <a:cxn ang="T13">
                <a:pos x="T6" y="T7"/>
              </a:cxn>
              <a:cxn ang="T14">
                <a:pos x="T8" y="T9"/>
              </a:cxn>
            </a:cxnLst>
            <a:rect l="T15" t="T16" r="T17" b="T18"/>
            <a:pathLst>
              <a:path w="4924262" h="847481">
                <a:moveTo>
                  <a:pt x="4924262" y="0"/>
                </a:moveTo>
                <a:lnTo>
                  <a:pt x="4924262" y="847481"/>
                </a:lnTo>
                <a:lnTo>
                  <a:pt x="0" y="847481"/>
                </a:lnTo>
                <a:lnTo>
                  <a:pt x="481038" y="0"/>
                </a:lnTo>
                <a:lnTo>
                  <a:pt x="4924262" y="0"/>
                </a:lnTo>
                <a:close/>
              </a:path>
            </a:pathLst>
          </a:custGeom>
          <a:solidFill>
            <a:schemeClr val="bg1">
              <a:alpha val="70195"/>
            </a:schemeClr>
          </a:solidFill>
          <a:ln w="9525">
            <a:noFill/>
            <a:round/>
            <a:headEnd/>
            <a:tailEnd/>
          </a:ln>
        </p:spPr>
        <p:txBody>
          <a:bodyPr/>
          <a:lstStyle/>
          <a:p>
            <a:endParaRPr lang="zh-CN" altLang="en-US" dirty="0">
              <a:ea typeface="微软雅黑" panose="020B0503020204020204" pitchFamily="34" charset="-122"/>
            </a:endParaRPr>
          </a:p>
        </p:txBody>
      </p:sp>
      <p:sp>
        <p:nvSpPr>
          <p:cNvPr id="9222" name="任意多边形 7"/>
          <p:cNvSpPr>
            <a:spLocks/>
          </p:cNvSpPr>
          <p:nvPr/>
        </p:nvSpPr>
        <p:spPr bwMode="auto">
          <a:xfrm rot="-1774779">
            <a:off x="-576263" y="4305300"/>
            <a:ext cx="5499101" cy="882650"/>
          </a:xfrm>
          <a:custGeom>
            <a:avLst/>
            <a:gdLst>
              <a:gd name="T0" fmla="*/ 5499109 w 5499093"/>
              <a:gd name="T1" fmla="*/ 0 h 883989"/>
              <a:gd name="T2" fmla="*/ 5499109 w 5499093"/>
              <a:gd name="T3" fmla="*/ 855611 h 883989"/>
              <a:gd name="T4" fmla="*/ 63984 w 5499093"/>
              <a:gd name="T5" fmla="*/ 881084 h 883989"/>
              <a:gd name="T6" fmla="*/ 0 w 5499093"/>
              <a:gd name="T7" fmla="*/ 881313 h 883989"/>
              <a:gd name="T8" fmla="*/ 495647 w 5499093"/>
              <a:gd name="T9" fmla="*/ 10742 h 883989"/>
              <a:gd name="T10" fmla="*/ 5499109 w 5499093"/>
              <a:gd name="T11" fmla="*/ 0 h 883989"/>
              <a:gd name="T12" fmla="*/ 0 60000 65536"/>
              <a:gd name="T13" fmla="*/ 0 60000 65536"/>
              <a:gd name="T14" fmla="*/ 0 60000 65536"/>
              <a:gd name="T15" fmla="*/ 0 60000 65536"/>
              <a:gd name="T16" fmla="*/ 0 60000 65536"/>
              <a:gd name="T17" fmla="*/ 0 60000 65536"/>
              <a:gd name="T18" fmla="*/ 0 w 5499093"/>
              <a:gd name="T19" fmla="*/ 0 h 883989"/>
              <a:gd name="T20" fmla="*/ 5499093 w 5499093"/>
              <a:gd name="T21" fmla="*/ 883989 h 883989"/>
            </a:gdLst>
            <a:ahLst/>
            <a:cxnLst>
              <a:cxn ang="T12">
                <a:pos x="T0" y="T1"/>
              </a:cxn>
              <a:cxn ang="T13">
                <a:pos x="T2" y="T3"/>
              </a:cxn>
              <a:cxn ang="T14">
                <a:pos x="T4" y="T5"/>
              </a:cxn>
              <a:cxn ang="T15">
                <a:pos x="T6" y="T7"/>
              </a:cxn>
              <a:cxn ang="T16">
                <a:pos x="T8" y="T9"/>
              </a:cxn>
              <a:cxn ang="T17">
                <a:pos x="T10" y="T11"/>
              </a:cxn>
            </a:cxnLst>
            <a:rect l="T18" t="T19" r="T20" b="T21"/>
            <a:pathLst>
              <a:path w="5499093" h="883989">
                <a:moveTo>
                  <a:pt x="5499093" y="0"/>
                </a:moveTo>
                <a:lnTo>
                  <a:pt x="5499093" y="858209"/>
                </a:lnTo>
                <a:cubicBezTo>
                  <a:pt x="4104109" y="858209"/>
                  <a:pt x="1795002" y="876792"/>
                  <a:pt x="63984" y="883760"/>
                </a:cubicBezTo>
                <a:lnTo>
                  <a:pt x="0" y="883989"/>
                </a:lnTo>
                <a:lnTo>
                  <a:pt x="495645" y="10774"/>
                </a:lnTo>
                <a:lnTo>
                  <a:pt x="5499093" y="0"/>
                </a:lnTo>
                <a:close/>
              </a:path>
            </a:pathLst>
          </a:custGeom>
          <a:solidFill>
            <a:schemeClr val="bg1">
              <a:alpha val="70195"/>
            </a:schemeClr>
          </a:solidFill>
          <a:ln w="9525">
            <a:noFill/>
            <a:round/>
            <a:headEnd/>
            <a:tailEnd/>
          </a:ln>
        </p:spPr>
        <p:txBody>
          <a:bodyPr/>
          <a:lstStyle/>
          <a:p>
            <a:endParaRPr lang="zh-CN" altLang="en-US" dirty="0">
              <a:ea typeface="微软雅黑" panose="020B0503020204020204" pitchFamily="34" charset="-122"/>
            </a:endParaRPr>
          </a:p>
        </p:txBody>
      </p:sp>
      <p:sp>
        <p:nvSpPr>
          <p:cNvPr id="9223" name="任意多边形 8"/>
          <p:cNvSpPr>
            <a:spLocks/>
          </p:cNvSpPr>
          <p:nvPr/>
        </p:nvSpPr>
        <p:spPr bwMode="auto">
          <a:xfrm rot="-1774779">
            <a:off x="-274638" y="5195888"/>
            <a:ext cx="5681663" cy="858837"/>
          </a:xfrm>
          <a:custGeom>
            <a:avLst/>
            <a:gdLst>
              <a:gd name="T0" fmla="*/ 5681763 w 5681561"/>
              <a:gd name="T1" fmla="*/ 0 h 858209"/>
              <a:gd name="T2" fmla="*/ 5681763 w 5681561"/>
              <a:gd name="T3" fmla="*/ 859465 h 858209"/>
              <a:gd name="T4" fmla="*/ 1098692 w 5681561"/>
              <a:gd name="T5" fmla="*/ 859465 h 858209"/>
              <a:gd name="T6" fmla="*/ 0 w 5681561"/>
              <a:gd name="T7" fmla="*/ 234948 h 858209"/>
              <a:gd name="T8" fmla="*/ 126378 w 5681561"/>
              <a:gd name="T9" fmla="*/ 11979 h 858209"/>
              <a:gd name="T10" fmla="*/ 5681763 w 5681561"/>
              <a:gd name="T11" fmla="*/ 0 h 858209"/>
              <a:gd name="T12" fmla="*/ 0 60000 65536"/>
              <a:gd name="T13" fmla="*/ 0 60000 65536"/>
              <a:gd name="T14" fmla="*/ 0 60000 65536"/>
              <a:gd name="T15" fmla="*/ 0 60000 65536"/>
              <a:gd name="T16" fmla="*/ 0 60000 65536"/>
              <a:gd name="T17" fmla="*/ 0 60000 65536"/>
              <a:gd name="T18" fmla="*/ 0 w 5681561"/>
              <a:gd name="T19" fmla="*/ 0 h 858209"/>
              <a:gd name="T20" fmla="*/ 5681561 w 5681561"/>
              <a:gd name="T21" fmla="*/ 858209 h 858209"/>
            </a:gdLst>
            <a:ahLst/>
            <a:cxnLst>
              <a:cxn ang="T12">
                <a:pos x="T0" y="T1"/>
              </a:cxn>
              <a:cxn ang="T13">
                <a:pos x="T2" y="T3"/>
              </a:cxn>
              <a:cxn ang="T14">
                <a:pos x="T4" y="T5"/>
              </a:cxn>
              <a:cxn ang="T15">
                <a:pos x="T6" y="T7"/>
              </a:cxn>
              <a:cxn ang="T16">
                <a:pos x="T8" y="T9"/>
              </a:cxn>
              <a:cxn ang="T17">
                <a:pos x="T10" y="T11"/>
              </a:cxn>
            </a:cxnLst>
            <a:rect l="T18" t="T19" r="T20" b="T21"/>
            <a:pathLst>
              <a:path w="5681561" h="858209">
                <a:moveTo>
                  <a:pt x="5681560" y="0"/>
                </a:moveTo>
                <a:lnTo>
                  <a:pt x="5681561" y="858209"/>
                </a:lnTo>
                <a:lnTo>
                  <a:pt x="1098652" y="858209"/>
                </a:lnTo>
                <a:lnTo>
                  <a:pt x="0" y="234604"/>
                </a:lnTo>
                <a:lnTo>
                  <a:pt x="126374" y="11961"/>
                </a:lnTo>
                <a:lnTo>
                  <a:pt x="5681560" y="0"/>
                </a:lnTo>
                <a:close/>
              </a:path>
            </a:pathLst>
          </a:custGeom>
          <a:solidFill>
            <a:schemeClr val="bg1">
              <a:alpha val="70195"/>
            </a:schemeClr>
          </a:solidFill>
          <a:ln w="9525">
            <a:noFill/>
            <a:round/>
            <a:headEnd/>
            <a:tailEnd/>
          </a:ln>
        </p:spPr>
        <p:txBody>
          <a:bodyPr/>
          <a:lstStyle/>
          <a:p>
            <a:endParaRPr lang="zh-CN" altLang="en-US" dirty="0">
              <a:ea typeface="微软雅黑" panose="020B0503020204020204" pitchFamily="34" charset="-122"/>
            </a:endParaRPr>
          </a:p>
        </p:txBody>
      </p:sp>
      <p:sp>
        <p:nvSpPr>
          <p:cNvPr id="9224" name="任意多边形 9"/>
          <p:cNvSpPr>
            <a:spLocks/>
          </p:cNvSpPr>
          <p:nvPr/>
        </p:nvSpPr>
        <p:spPr bwMode="auto">
          <a:xfrm rot="-1774779">
            <a:off x="1428750" y="5722938"/>
            <a:ext cx="4375150" cy="857250"/>
          </a:xfrm>
          <a:custGeom>
            <a:avLst/>
            <a:gdLst>
              <a:gd name="T0" fmla="*/ 4375290 w 4375011"/>
              <a:gd name="T1" fmla="*/ 0 h 858209"/>
              <a:gd name="T2" fmla="*/ 4375290 w 4375011"/>
              <a:gd name="T3" fmla="*/ 856292 h 858209"/>
              <a:gd name="T4" fmla="*/ 1512069 w 4375011"/>
              <a:gd name="T5" fmla="*/ 856292 h 858209"/>
              <a:gd name="T6" fmla="*/ 0 w 4375011"/>
              <a:gd name="T7" fmla="*/ 0 h 858209"/>
              <a:gd name="T8" fmla="*/ 4375290 w 4375011"/>
              <a:gd name="T9" fmla="*/ 0 h 858209"/>
              <a:gd name="T10" fmla="*/ 0 60000 65536"/>
              <a:gd name="T11" fmla="*/ 0 60000 65536"/>
              <a:gd name="T12" fmla="*/ 0 60000 65536"/>
              <a:gd name="T13" fmla="*/ 0 60000 65536"/>
              <a:gd name="T14" fmla="*/ 0 60000 65536"/>
              <a:gd name="T15" fmla="*/ 0 w 4375011"/>
              <a:gd name="T16" fmla="*/ 0 h 858209"/>
              <a:gd name="T17" fmla="*/ 4375011 w 4375011"/>
              <a:gd name="T18" fmla="*/ 858209 h 858209"/>
            </a:gdLst>
            <a:ahLst/>
            <a:cxnLst>
              <a:cxn ang="T10">
                <a:pos x="T0" y="T1"/>
              </a:cxn>
              <a:cxn ang="T11">
                <a:pos x="T2" y="T3"/>
              </a:cxn>
              <a:cxn ang="T12">
                <a:pos x="T4" y="T5"/>
              </a:cxn>
              <a:cxn ang="T13">
                <a:pos x="T6" y="T7"/>
              </a:cxn>
              <a:cxn ang="T14">
                <a:pos x="T8" y="T9"/>
              </a:cxn>
            </a:cxnLst>
            <a:rect l="T15" t="T16" r="T17" b="T18"/>
            <a:pathLst>
              <a:path w="4375011" h="858209">
                <a:moveTo>
                  <a:pt x="4375011" y="0"/>
                </a:moveTo>
                <a:lnTo>
                  <a:pt x="4375011" y="858209"/>
                </a:lnTo>
                <a:lnTo>
                  <a:pt x="1511972" y="858209"/>
                </a:lnTo>
                <a:lnTo>
                  <a:pt x="0" y="0"/>
                </a:lnTo>
                <a:lnTo>
                  <a:pt x="4375011" y="0"/>
                </a:lnTo>
                <a:close/>
              </a:path>
            </a:pathLst>
          </a:custGeom>
          <a:solidFill>
            <a:schemeClr val="bg1">
              <a:alpha val="70195"/>
            </a:schemeClr>
          </a:solidFill>
          <a:ln w="9525">
            <a:noFill/>
            <a:round/>
            <a:headEnd/>
            <a:tailEnd/>
          </a:ln>
        </p:spPr>
        <p:txBody>
          <a:bodyPr/>
          <a:lstStyle/>
          <a:p>
            <a:endParaRPr lang="zh-CN" altLang="en-US" dirty="0">
              <a:ea typeface="微软雅黑" panose="020B0503020204020204" pitchFamily="34" charset="-122"/>
            </a:endParaRPr>
          </a:p>
        </p:txBody>
      </p:sp>
      <p:sp>
        <p:nvSpPr>
          <p:cNvPr id="9225" name="Freeform 47"/>
          <p:cNvSpPr>
            <a:spLocks/>
          </p:cNvSpPr>
          <p:nvPr/>
        </p:nvSpPr>
        <p:spPr bwMode="auto">
          <a:xfrm rot="-1774779">
            <a:off x="4116388" y="1827213"/>
            <a:ext cx="992187" cy="1282700"/>
          </a:xfrm>
          <a:custGeom>
            <a:avLst/>
            <a:gdLst>
              <a:gd name="T0" fmla="*/ 2147483647 w 185"/>
              <a:gd name="T1" fmla="*/ 2147483647 h 239"/>
              <a:gd name="T2" fmla="*/ 0 w 185"/>
              <a:gd name="T3" fmla="*/ 0 h 239"/>
              <a:gd name="T4" fmla="*/ 0 w 185"/>
              <a:gd name="T5" fmla="*/ 2147483647 h 239"/>
              <a:gd name="T6" fmla="*/ 2147483647 w 185"/>
              <a:gd name="T7" fmla="*/ 2147483647 h 239"/>
              <a:gd name="T8" fmla="*/ 2147483647 w 185"/>
              <a:gd name="T9" fmla="*/ 2147483647 h 239"/>
              <a:gd name="T10" fmla="*/ 2147483647 w 185"/>
              <a:gd name="T11" fmla="*/ 2147483647 h 239"/>
              <a:gd name="T12" fmla="*/ 0 60000 65536"/>
              <a:gd name="T13" fmla="*/ 0 60000 65536"/>
              <a:gd name="T14" fmla="*/ 0 60000 65536"/>
              <a:gd name="T15" fmla="*/ 0 60000 65536"/>
              <a:gd name="T16" fmla="*/ 0 60000 65536"/>
              <a:gd name="T17" fmla="*/ 0 60000 65536"/>
              <a:gd name="T18" fmla="*/ 0 w 185"/>
              <a:gd name="T19" fmla="*/ 0 h 239"/>
              <a:gd name="T20" fmla="*/ 185 w 185"/>
              <a:gd name="T21" fmla="*/ 239 h 239"/>
            </a:gdLst>
            <a:ahLst/>
            <a:cxnLst>
              <a:cxn ang="T12">
                <a:pos x="T0" y="T1"/>
              </a:cxn>
              <a:cxn ang="T13">
                <a:pos x="T2" y="T3"/>
              </a:cxn>
              <a:cxn ang="T14">
                <a:pos x="T4" y="T5"/>
              </a:cxn>
              <a:cxn ang="T15">
                <a:pos x="T6" y="T7"/>
              </a:cxn>
              <a:cxn ang="T16">
                <a:pos x="T8" y="T9"/>
              </a:cxn>
              <a:cxn ang="T17">
                <a:pos x="T10" y="T11"/>
              </a:cxn>
            </a:cxnLst>
            <a:rect l="T18" t="T19" r="T20" b="T21"/>
            <a:pathLst>
              <a:path w="185" h="239">
                <a:moveTo>
                  <a:pt x="185" y="146"/>
                </a:moveTo>
                <a:lnTo>
                  <a:pt x="0" y="0"/>
                </a:lnTo>
                <a:lnTo>
                  <a:pt x="0" y="158"/>
                </a:lnTo>
                <a:lnTo>
                  <a:pt x="185" y="239"/>
                </a:lnTo>
                <a:lnTo>
                  <a:pt x="185" y="146"/>
                </a:lnTo>
                <a:close/>
              </a:path>
            </a:pathLst>
          </a:custGeom>
          <a:solidFill>
            <a:schemeClr val="bg1">
              <a:alpha val="39999"/>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9226" name="Freeform 48"/>
          <p:cNvSpPr>
            <a:spLocks/>
          </p:cNvSpPr>
          <p:nvPr/>
        </p:nvSpPr>
        <p:spPr bwMode="auto">
          <a:xfrm rot="-1774779">
            <a:off x="5345113" y="3986213"/>
            <a:ext cx="992187" cy="1298575"/>
          </a:xfrm>
          <a:custGeom>
            <a:avLst/>
            <a:gdLst>
              <a:gd name="T0" fmla="*/ 2147483647 w 185"/>
              <a:gd name="T1" fmla="*/ 2147483647 h 242"/>
              <a:gd name="T2" fmla="*/ 0 w 185"/>
              <a:gd name="T3" fmla="*/ 2147483647 h 242"/>
              <a:gd name="T4" fmla="*/ 0 w 185"/>
              <a:gd name="T5" fmla="*/ 2147483647 h 242"/>
              <a:gd name="T6" fmla="*/ 2147483647 w 185"/>
              <a:gd name="T7" fmla="*/ 0 h 242"/>
              <a:gd name="T8" fmla="*/ 2147483647 w 185"/>
              <a:gd name="T9" fmla="*/ 2147483647 h 242"/>
              <a:gd name="T10" fmla="*/ 2147483647 w 185"/>
              <a:gd name="T11" fmla="*/ 2147483647 h 242"/>
              <a:gd name="T12" fmla="*/ 0 60000 65536"/>
              <a:gd name="T13" fmla="*/ 0 60000 65536"/>
              <a:gd name="T14" fmla="*/ 0 60000 65536"/>
              <a:gd name="T15" fmla="*/ 0 60000 65536"/>
              <a:gd name="T16" fmla="*/ 0 60000 65536"/>
              <a:gd name="T17" fmla="*/ 0 60000 65536"/>
              <a:gd name="T18" fmla="*/ 0 w 185"/>
              <a:gd name="T19" fmla="*/ 0 h 242"/>
              <a:gd name="T20" fmla="*/ 185 w 185"/>
              <a:gd name="T21" fmla="*/ 242 h 242"/>
            </a:gdLst>
            <a:ahLst/>
            <a:cxnLst>
              <a:cxn ang="T12">
                <a:pos x="T0" y="T1"/>
              </a:cxn>
              <a:cxn ang="T13">
                <a:pos x="T2" y="T3"/>
              </a:cxn>
              <a:cxn ang="T14">
                <a:pos x="T4" y="T5"/>
              </a:cxn>
              <a:cxn ang="T15">
                <a:pos x="T6" y="T7"/>
              </a:cxn>
              <a:cxn ang="T16">
                <a:pos x="T8" y="T9"/>
              </a:cxn>
              <a:cxn ang="T17">
                <a:pos x="T10" y="T11"/>
              </a:cxn>
            </a:cxnLst>
            <a:rect l="T18" t="T19" r="T20" b="T21"/>
            <a:pathLst>
              <a:path w="185" h="242">
                <a:moveTo>
                  <a:pt x="185" y="93"/>
                </a:moveTo>
                <a:lnTo>
                  <a:pt x="0" y="242"/>
                </a:lnTo>
                <a:lnTo>
                  <a:pt x="0" y="82"/>
                </a:lnTo>
                <a:lnTo>
                  <a:pt x="185" y="0"/>
                </a:lnTo>
                <a:lnTo>
                  <a:pt x="185" y="93"/>
                </a:lnTo>
                <a:close/>
              </a:path>
            </a:pathLst>
          </a:custGeom>
          <a:solidFill>
            <a:schemeClr val="bg1">
              <a:alpha val="39999"/>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9227" name="Freeform 49"/>
          <p:cNvSpPr>
            <a:spLocks/>
          </p:cNvSpPr>
          <p:nvPr/>
        </p:nvSpPr>
        <p:spPr bwMode="auto">
          <a:xfrm rot="-1774779">
            <a:off x="4965700" y="3522663"/>
            <a:ext cx="992188" cy="885825"/>
          </a:xfrm>
          <a:custGeom>
            <a:avLst/>
            <a:gdLst>
              <a:gd name="T0" fmla="*/ 0 w 185"/>
              <a:gd name="T1" fmla="*/ 144110295 h 165"/>
              <a:gd name="T2" fmla="*/ 0 w 185"/>
              <a:gd name="T3" fmla="*/ 2147483647 h 165"/>
              <a:gd name="T4" fmla="*/ 2147483647 w 185"/>
              <a:gd name="T5" fmla="*/ 2147483647 h 165"/>
              <a:gd name="T6" fmla="*/ 2147483647 w 185"/>
              <a:gd name="T7" fmla="*/ 0 h 165"/>
              <a:gd name="T8" fmla="*/ 0 w 185"/>
              <a:gd name="T9" fmla="*/ 144110295 h 165"/>
              <a:gd name="T10" fmla="*/ 0 w 185"/>
              <a:gd name="T11" fmla="*/ 144110295 h 165"/>
              <a:gd name="T12" fmla="*/ 0 60000 65536"/>
              <a:gd name="T13" fmla="*/ 0 60000 65536"/>
              <a:gd name="T14" fmla="*/ 0 60000 65536"/>
              <a:gd name="T15" fmla="*/ 0 60000 65536"/>
              <a:gd name="T16" fmla="*/ 0 60000 65536"/>
              <a:gd name="T17" fmla="*/ 0 60000 65536"/>
              <a:gd name="T18" fmla="*/ 0 w 185"/>
              <a:gd name="T19" fmla="*/ 0 h 165"/>
              <a:gd name="T20" fmla="*/ 185 w 185"/>
              <a:gd name="T21" fmla="*/ 165 h 165"/>
            </a:gdLst>
            <a:ahLst/>
            <a:cxnLst>
              <a:cxn ang="T12">
                <a:pos x="T0" y="T1"/>
              </a:cxn>
              <a:cxn ang="T13">
                <a:pos x="T2" y="T3"/>
              </a:cxn>
              <a:cxn ang="T14">
                <a:pos x="T4" y="T5"/>
              </a:cxn>
              <a:cxn ang="T15">
                <a:pos x="T6" y="T7"/>
              </a:cxn>
              <a:cxn ang="T16">
                <a:pos x="T8" y="T9"/>
              </a:cxn>
              <a:cxn ang="T17">
                <a:pos x="T10" y="T11"/>
              </a:cxn>
            </a:cxnLst>
            <a:rect l="T18" t="T19" r="T20" b="T21"/>
            <a:pathLst>
              <a:path w="185" h="165">
                <a:moveTo>
                  <a:pt x="0" y="5"/>
                </a:moveTo>
                <a:lnTo>
                  <a:pt x="0" y="165"/>
                </a:lnTo>
                <a:lnTo>
                  <a:pt x="185" y="93"/>
                </a:lnTo>
                <a:lnTo>
                  <a:pt x="185" y="0"/>
                </a:lnTo>
                <a:lnTo>
                  <a:pt x="0" y="5"/>
                </a:lnTo>
                <a:close/>
              </a:path>
            </a:pathLst>
          </a:custGeom>
          <a:solidFill>
            <a:schemeClr val="bg1">
              <a:alpha val="39999"/>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9228" name="Freeform 50"/>
          <p:cNvSpPr>
            <a:spLocks/>
          </p:cNvSpPr>
          <p:nvPr/>
        </p:nvSpPr>
        <p:spPr bwMode="auto">
          <a:xfrm rot="-1774779">
            <a:off x="4498975" y="2703513"/>
            <a:ext cx="992188" cy="879475"/>
          </a:xfrm>
          <a:custGeom>
            <a:avLst/>
            <a:gdLst>
              <a:gd name="T0" fmla="*/ 0 w 185"/>
              <a:gd name="T1" fmla="*/ 2147483647 h 164"/>
              <a:gd name="T2" fmla="*/ 0 w 185"/>
              <a:gd name="T3" fmla="*/ 0 h 164"/>
              <a:gd name="T4" fmla="*/ 2147483647 w 185"/>
              <a:gd name="T5" fmla="*/ 2041819101 h 164"/>
              <a:gd name="T6" fmla="*/ 2147483647 w 185"/>
              <a:gd name="T7" fmla="*/ 2147483647 h 164"/>
              <a:gd name="T8" fmla="*/ 0 w 185"/>
              <a:gd name="T9" fmla="*/ 2147483647 h 164"/>
              <a:gd name="T10" fmla="*/ 0 w 185"/>
              <a:gd name="T11" fmla="*/ 2147483647 h 164"/>
              <a:gd name="T12" fmla="*/ 0 60000 65536"/>
              <a:gd name="T13" fmla="*/ 0 60000 65536"/>
              <a:gd name="T14" fmla="*/ 0 60000 65536"/>
              <a:gd name="T15" fmla="*/ 0 60000 65536"/>
              <a:gd name="T16" fmla="*/ 0 60000 65536"/>
              <a:gd name="T17" fmla="*/ 0 60000 65536"/>
              <a:gd name="T18" fmla="*/ 0 w 185"/>
              <a:gd name="T19" fmla="*/ 0 h 164"/>
              <a:gd name="T20" fmla="*/ 185 w 185"/>
              <a:gd name="T21" fmla="*/ 164 h 164"/>
            </a:gdLst>
            <a:ahLst/>
            <a:cxnLst>
              <a:cxn ang="T12">
                <a:pos x="T0" y="T1"/>
              </a:cxn>
              <a:cxn ang="T13">
                <a:pos x="T2" y="T3"/>
              </a:cxn>
              <a:cxn ang="T14">
                <a:pos x="T4" y="T5"/>
              </a:cxn>
              <a:cxn ang="T15">
                <a:pos x="T6" y="T7"/>
              </a:cxn>
              <a:cxn ang="T16">
                <a:pos x="T8" y="T9"/>
              </a:cxn>
              <a:cxn ang="T17">
                <a:pos x="T10" y="T11"/>
              </a:cxn>
            </a:cxnLst>
            <a:rect l="T18" t="T19" r="T20" b="T21"/>
            <a:pathLst>
              <a:path w="185" h="164">
                <a:moveTo>
                  <a:pt x="0" y="160"/>
                </a:moveTo>
                <a:lnTo>
                  <a:pt x="0" y="0"/>
                </a:lnTo>
                <a:lnTo>
                  <a:pt x="185" y="71"/>
                </a:lnTo>
                <a:lnTo>
                  <a:pt x="185" y="164"/>
                </a:lnTo>
                <a:lnTo>
                  <a:pt x="0" y="160"/>
                </a:lnTo>
                <a:close/>
              </a:path>
            </a:pathLst>
          </a:custGeom>
          <a:solidFill>
            <a:schemeClr val="bg1">
              <a:alpha val="39999"/>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9229" name="Freeform 51"/>
          <p:cNvSpPr>
            <a:spLocks/>
          </p:cNvSpPr>
          <p:nvPr/>
        </p:nvSpPr>
        <p:spPr bwMode="auto">
          <a:xfrm rot="-1774779">
            <a:off x="4970463" y="1306513"/>
            <a:ext cx="2439987" cy="933450"/>
          </a:xfrm>
          <a:custGeom>
            <a:avLst/>
            <a:gdLst>
              <a:gd name="T0" fmla="*/ 2147483647 w 455"/>
              <a:gd name="T1" fmla="*/ 0 h 174"/>
              <a:gd name="T2" fmla="*/ 2147483647 w 455"/>
              <a:gd name="T3" fmla="*/ 2147483647 h 174"/>
              <a:gd name="T4" fmla="*/ 0 w 455"/>
              <a:gd name="T5" fmla="*/ 2147483647 h 174"/>
              <a:gd name="T6" fmla="*/ 0 w 455"/>
              <a:gd name="T7" fmla="*/ 2147483647 h 174"/>
              <a:gd name="T8" fmla="*/ 2147483647 w 455"/>
              <a:gd name="T9" fmla="*/ 2147483647 h 174"/>
              <a:gd name="T10" fmla="*/ 2147483647 w 455"/>
              <a:gd name="T11" fmla="*/ 2147483647 h 174"/>
              <a:gd name="T12" fmla="*/ 2147483647 w 455"/>
              <a:gd name="T13" fmla="*/ 0 h 174"/>
              <a:gd name="T14" fmla="*/ 0 60000 65536"/>
              <a:gd name="T15" fmla="*/ 0 60000 65536"/>
              <a:gd name="T16" fmla="*/ 0 60000 65536"/>
              <a:gd name="T17" fmla="*/ 0 60000 65536"/>
              <a:gd name="T18" fmla="*/ 0 60000 65536"/>
              <a:gd name="T19" fmla="*/ 0 60000 65536"/>
              <a:gd name="T20" fmla="*/ 0 60000 65536"/>
              <a:gd name="T21" fmla="*/ 0 w 455"/>
              <a:gd name="T22" fmla="*/ 0 h 174"/>
              <a:gd name="T23" fmla="*/ 455 w 455"/>
              <a:gd name="T24" fmla="*/ 174 h 1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5" h="174">
                <a:moveTo>
                  <a:pt x="287" y="0"/>
                </a:moveTo>
                <a:lnTo>
                  <a:pt x="287" y="81"/>
                </a:lnTo>
                <a:lnTo>
                  <a:pt x="0" y="81"/>
                </a:lnTo>
                <a:lnTo>
                  <a:pt x="0" y="174"/>
                </a:lnTo>
                <a:lnTo>
                  <a:pt x="287" y="174"/>
                </a:lnTo>
                <a:lnTo>
                  <a:pt x="455" y="174"/>
                </a:lnTo>
                <a:lnTo>
                  <a:pt x="287" y="0"/>
                </a:lnTo>
                <a:close/>
              </a:path>
            </a:pathLst>
          </a:custGeom>
          <a:solidFill>
            <a:schemeClr val="bg1">
              <a:alpha val="70195"/>
            </a:schemeClr>
          </a:solidFill>
          <a:ln w="9525">
            <a:noFill/>
            <a:round/>
            <a:headEnd/>
            <a:tailEnd/>
          </a:ln>
        </p:spPr>
        <p:txBody>
          <a:bodyPr/>
          <a:lstStyle/>
          <a:p>
            <a:endParaRPr lang="zh-CN" altLang="en-US" dirty="0">
              <a:ea typeface="微软雅黑" panose="020B0503020204020204" pitchFamily="34" charset="-122"/>
            </a:endParaRPr>
          </a:p>
        </p:txBody>
      </p:sp>
      <p:sp>
        <p:nvSpPr>
          <p:cNvPr id="9230" name="Freeform 52"/>
          <p:cNvSpPr>
            <a:spLocks/>
          </p:cNvSpPr>
          <p:nvPr/>
        </p:nvSpPr>
        <p:spPr bwMode="auto">
          <a:xfrm rot="-1774779">
            <a:off x="6027738" y="3162300"/>
            <a:ext cx="2441575" cy="949325"/>
          </a:xfrm>
          <a:custGeom>
            <a:avLst/>
            <a:gdLst>
              <a:gd name="T0" fmla="*/ 2147483647 w 455"/>
              <a:gd name="T1" fmla="*/ 0 h 177"/>
              <a:gd name="T2" fmla="*/ 2147483647 w 455"/>
              <a:gd name="T3" fmla="*/ 0 h 177"/>
              <a:gd name="T4" fmla="*/ 0 w 455"/>
              <a:gd name="T5" fmla="*/ 0 h 177"/>
              <a:gd name="T6" fmla="*/ 0 w 455"/>
              <a:gd name="T7" fmla="*/ 2147483647 h 177"/>
              <a:gd name="T8" fmla="*/ 2147483647 w 455"/>
              <a:gd name="T9" fmla="*/ 2147483647 h 177"/>
              <a:gd name="T10" fmla="*/ 2147483647 w 455"/>
              <a:gd name="T11" fmla="*/ 2147483647 h 177"/>
              <a:gd name="T12" fmla="*/ 2147483647 w 455"/>
              <a:gd name="T13" fmla="*/ 0 h 177"/>
              <a:gd name="T14" fmla="*/ 0 60000 65536"/>
              <a:gd name="T15" fmla="*/ 0 60000 65536"/>
              <a:gd name="T16" fmla="*/ 0 60000 65536"/>
              <a:gd name="T17" fmla="*/ 0 60000 65536"/>
              <a:gd name="T18" fmla="*/ 0 60000 65536"/>
              <a:gd name="T19" fmla="*/ 0 60000 65536"/>
              <a:gd name="T20" fmla="*/ 0 60000 65536"/>
              <a:gd name="T21" fmla="*/ 0 w 455"/>
              <a:gd name="T22" fmla="*/ 0 h 177"/>
              <a:gd name="T23" fmla="*/ 455 w 455"/>
              <a:gd name="T24" fmla="*/ 177 h 1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5" h="177">
                <a:moveTo>
                  <a:pt x="455" y="0"/>
                </a:moveTo>
                <a:lnTo>
                  <a:pt x="287" y="0"/>
                </a:lnTo>
                <a:lnTo>
                  <a:pt x="0" y="0"/>
                </a:lnTo>
                <a:lnTo>
                  <a:pt x="0" y="93"/>
                </a:lnTo>
                <a:lnTo>
                  <a:pt x="287" y="93"/>
                </a:lnTo>
                <a:lnTo>
                  <a:pt x="287" y="177"/>
                </a:lnTo>
                <a:lnTo>
                  <a:pt x="455" y="0"/>
                </a:lnTo>
                <a:close/>
              </a:path>
            </a:pathLst>
          </a:custGeom>
          <a:solidFill>
            <a:schemeClr val="bg1">
              <a:alpha val="70195"/>
            </a:schemeClr>
          </a:solidFill>
          <a:ln w="9525">
            <a:noFill/>
            <a:round/>
            <a:headEnd/>
            <a:tailEnd/>
          </a:ln>
        </p:spPr>
        <p:txBody>
          <a:bodyPr/>
          <a:lstStyle/>
          <a:p>
            <a:endParaRPr lang="zh-CN" altLang="en-US" dirty="0">
              <a:ea typeface="微软雅黑" panose="020B0503020204020204" pitchFamily="34" charset="-122"/>
            </a:endParaRPr>
          </a:p>
        </p:txBody>
      </p:sp>
      <p:sp>
        <p:nvSpPr>
          <p:cNvPr id="9231" name="Freeform 53"/>
          <p:cNvSpPr>
            <a:spLocks/>
          </p:cNvSpPr>
          <p:nvPr/>
        </p:nvSpPr>
        <p:spPr bwMode="auto">
          <a:xfrm rot="-1774779">
            <a:off x="5603875" y="2566988"/>
            <a:ext cx="2987675" cy="498475"/>
          </a:xfrm>
          <a:custGeom>
            <a:avLst/>
            <a:gdLst>
              <a:gd name="T0" fmla="*/ 2147483647 w 235"/>
              <a:gd name="T1" fmla="*/ 0 h 39"/>
              <a:gd name="T2" fmla="*/ 0 w 235"/>
              <a:gd name="T3" fmla="*/ 0 h 39"/>
              <a:gd name="T4" fmla="*/ 0 w 235"/>
              <a:gd name="T5" fmla="*/ 2147483647 h 39"/>
              <a:gd name="T6" fmla="*/ 2147483647 w 235"/>
              <a:gd name="T7" fmla="*/ 2147483647 h 39"/>
              <a:gd name="T8" fmla="*/ 2147483647 w 235"/>
              <a:gd name="T9" fmla="*/ 2147483647 h 39"/>
              <a:gd name="T10" fmla="*/ 2147483647 w 235"/>
              <a:gd name="T11" fmla="*/ 0 h 39"/>
              <a:gd name="T12" fmla="*/ 2147483647 w 235"/>
              <a:gd name="T13" fmla="*/ 0 h 39"/>
              <a:gd name="T14" fmla="*/ 0 60000 65536"/>
              <a:gd name="T15" fmla="*/ 0 60000 65536"/>
              <a:gd name="T16" fmla="*/ 0 60000 65536"/>
              <a:gd name="T17" fmla="*/ 0 60000 65536"/>
              <a:gd name="T18" fmla="*/ 0 60000 65536"/>
              <a:gd name="T19" fmla="*/ 0 60000 65536"/>
              <a:gd name="T20" fmla="*/ 0 60000 65536"/>
              <a:gd name="T21" fmla="*/ 0 w 235"/>
              <a:gd name="T22" fmla="*/ 0 h 39"/>
              <a:gd name="T23" fmla="*/ 235 w 235"/>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5" h="39">
                <a:moveTo>
                  <a:pt x="121" y="0"/>
                </a:moveTo>
                <a:cubicBezTo>
                  <a:pt x="81" y="0"/>
                  <a:pt x="41" y="0"/>
                  <a:pt x="0" y="0"/>
                </a:cubicBezTo>
                <a:cubicBezTo>
                  <a:pt x="0" y="13"/>
                  <a:pt x="0" y="26"/>
                  <a:pt x="0" y="39"/>
                </a:cubicBezTo>
                <a:cubicBezTo>
                  <a:pt x="41" y="39"/>
                  <a:pt x="81" y="39"/>
                  <a:pt x="121" y="39"/>
                </a:cubicBezTo>
                <a:cubicBezTo>
                  <a:pt x="147" y="39"/>
                  <a:pt x="172" y="39"/>
                  <a:pt x="197" y="39"/>
                </a:cubicBezTo>
                <a:cubicBezTo>
                  <a:pt x="235" y="0"/>
                  <a:pt x="235" y="0"/>
                  <a:pt x="235" y="0"/>
                </a:cubicBezTo>
                <a:cubicBezTo>
                  <a:pt x="197" y="0"/>
                  <a:pt x="159" y="0"/>
                  <a:pt x="121" y="0"/>
                </a:cubicBezTo>
                <a:close/>
              </a:path>
            </a:pathLst>
          </a:custGeom>
          <a:solidFill>
            <a:schemeClr val="bg1">
              <a:alpha val="70195"/>
            </a:schemeClr>
          </a:solidFill>
          <a:ln w="9525">
            <a:noFill/>
            <a:round/>
            <a:headEnd/>
            <a:tailEnd/>
          </a:ln>
        </p:spPr>
        <p:txBody>
          <a:bodyPr/>
          <a:lstStyle/>
          <a:p>
            <a:endParaRPr lang="zh-CN" altLang="en-US" dirty="0">
              <a:ea typeface="微软雅黑" panose="020B0503020204020204" pitchFamily="34" charset="-122"/>
            </a:endParaRPr>
          </a:p>
        </p:txBody>
      </p:sp>
      <p:sp>
        <p:nvSpPr>
          <p:cNvPr id="9232" name="Freeform 54"/>
          <p:cNvSpPr>
            <a:spLocks/>
          </p:cNvSpPr>
          <p:nvPr/>
        </p:nvSpPr>
        <p:spPr bwMode="auto">
          <a:xfrm rot="-1774779">
            <a:off x="5326063" y="2076450"/>
            <a:ext cx="2987675" cy="498475"/>
          </a:xfrm>
          <a:custGeom>
            <a:avLst/>
            <a:gdLst>
              <a:gd name="T0" fmla="*/ 2147483647 w 235"/>
              <a:gd name="T1" fmla="*/ 0 h 39"/>
              <a:gd name="T2" fmla="*/ 2147483647 w 235"/>
              <a:gd name="T3" fmla="*/ 0 h 39"/>
              <a:gd name="T4" fmla="*/ 2147483647 w 235"/>
              <a:gd name="T5" fmla="*/ 0 h 39"/>
              <a:gd name="T6" fmla="*/ 0 w 235"/>
              <a:gd name="T7" fmla="*/ 0 h 39"/>
              <a:gd name="T8" fmla="*/ 0 w 235"/>
              <a:gd name="T9" fmla="*/ 2147483647 h 39"/>
              <a:gd name="T10" fmla="*/ 2147483647 w 235"/>
              <a:gd name="T11" fmla="*/ 2147483647 h 39"/>
              <a:gd name="T12" fmla="*/ 2147483647 w 235"/>
              <a:gd name="T13" fmla="*/ 2147483647 h 39"/>
              <a:gd name="T14" fmla="*/ 2147483647 w 235"/>
              <a:gd name="T15" fmla="*/ 2147483647 h 39"/>
              <a:gd name="T16" fmla="*/ 2147483647 w 235"/>
              <a:gd name="T17" fmla="*/ 0 h 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5"/>
              <a:gd name="T28" fmla="*/ 0 h 39"/>
              <a:gd name="T29" fmla="*/ 235 w 235"/>
              <a:gd name="T30" fmla="*/ 39 h 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5" h="39">
                <a:moveTo>
                  <a:pt x="197" y="0"/>
                </a:moveTo>
                <a:cubicBezTo>
                  <a:pt x="172" y="0"/>
                  <a:pt x="147" y="0"/>
                  <a:pt x="121" y="0"/>
                </a:cubicBezTo>
                <a:cubicBezTo>
                  <a:pt x="121" y="0"/>
                  <a:pt x="121" y="0"/>
                  <a:pt x="121" y="0"/>
                </a:cubicBezTo>
                <a:cubicBezTo>
                  <a:pt x="81" y="0"/>
                  <a:pt x="41" y="0"/>
                  <a:pt x="0" y="0"/>
                </a:cubicBezTo>
                <a:cubicBezTo>
                  <a:pt x="0" y="13"/>
                  <a:pt x="0" y="26"/>
                  <a:pt x="0" y="39"/>
                </a:cubicBezTo>
                <a:cubicBezTo>
                  <a:pt x="41" y="39"/>
                  <a:pt x="81" y="39"/>
                  <a:pt x="121" y="39"/>
                </a:cubicBezTo>
                <a:cubicBezTo>
                  <a:pt x="121" y="39"/>
                  <a:pt x="121" y="39"/>
                  <a:pt x="121" y="39"/>
                </a:cubicBezTo>
                <a:cubicBezTo>
                  <a:pt x="159" y="39"/>
                  <a:pt x="197" y="39"/>
                  <a:pt x="235" y="39"/>
                </a:cubicBezTo>
                <a:lnTo>
                  <a:pt x="197" y="0"/>
                </a:lnTo>
                <a:close/>
              </a:path>
            </a:pathLst>
          </a:custGeom>
          <a:solidFill>
            <a:schemeClr val="bg1">
              <a:alpha val="70195"/>
            </a:schemeClr>
          </a:solidFill>
          <a:ln w="9525">
            <a:noFill/>
            <a:round/>
            <a:headEnd/>
            <a:tailEnd/>
          </a:ln>
        </p:spPr>
        <p:txBody>
          <a:bodyPr/>
          <a:lstStyle/>
          <a:p>
            <a:endParaRPr lang="zh-CN" altLang="en-US" dirty="0">
              <a:ea typeface="微软雅黑" panose="020B0503020204020204" pitchFamily="34" charset="-122"/>
            </a:endParaRPr>
          </a:p>
        </p:txBody>
      </p:sp>
      <p:sp>
        <p:nvSpPr>
          <p:cNvPr id="9234" name="TextBox 28"/>
          <p:cNvSpPr txBox="1">
            <a:spLocks noChangeArrowheads="1"/>
          </p:cNvSpPr>
          <p:nvPr/>
        </p:nvSpPr>
        <p:spPr bwMode="auto">
          <a:xfrm>
            <a:off x="6862359" y="2863472"/>
            <a:ext cx="5251302" cy="3785652"/>
          </a:xfrm>
          <a:prstGeom prst="rect">
            <a:avLst/>
          </a:prstGeom>
          <a:noFill/>
          <a:ln w="9525">
            <a:noFill/>
            <a:miter lim="800000"/>
            <a:headEnd/>
            <a:tailEnd/>
          </a:ln>
        </p:spPr>
        <p:txBody>
          <a:bodyPr wrap="square">
            <a:spAutoFit/>
          </a:bodyPr>
          <a:lstStyle/>
          <a:p>
            <a:pPr indent="457200" algn="just" eaLnBrk="1" hangingPunct="1"/>
            <a:r>
              <a:rPr lang="zh-CN" altLang="en-US" sz="2400" dirty="0">
                <a:latin typeface="微软雅黑" pitchFamily="34" charset="-122"/>
                <a:ea typeface="微软雅黑" pitchFamily="34" charset="-122"/>
              </a:rPr>
              <a:t>本次</a:t>
            </a:r>
            <a:r>
              <a:rPr lang="zh-CN" altLang="en-US" sz="2400" dirty="0">
                <a:solidFill>
                  <a:schemeClr val="accent2">
                    <a:lumMod val="40000"/>
                    <a:lumOff val="60000"/>
                  </a:schemeClr>
                </a:solidFill>
                <a:latin typeface="微软雅黑" pitchFamily="34" charset="-122"/>
                <a:ea typeface="微软雅黑" pitchFamily="34" charset="-122"/>
              </a:rPr>
              <a:t>调查目的为收集真实路况信息，</a:t>
            </a:r>
            <a:r>
              <a:rPr lang="zh-CN" altLang="en-US" sz="2400" dirty="0">
                <a:latin typeface="微软雅黑" pitchFamily="34" charset="-122"/>
                <a:ea typeface="微软雅黑" pitchFamily="34" charset="-122"/>
              </a:rPr>
              <a:t>提升自</a:t>
            </a:r>
            <a:r>
              <a:rPr lang="zh-CN" altLang="en-US" sz="2400" dirty="0">
                <a:solidFill>
                  <a:schemeClr val="accent2">
                    <a:lumMod val="40000"/>
                    <a:lumOff val="60000"/>
                  </a:schemeClr>
                </a:solidFill>
                <a:latin typeface="微软雅黑" pitchFamily="34" charset="-122"/>
                <a:ea typeface="微软雅黑" pitchFamily="34" charset="-122"/>
              </a:rPr>
              <a:t>主寻找交通问题的能力，培养分析数据能力。同时对课堂的交通调查知识进行实践，充分认识交通调查活动的步骤和注意事项，提升组织和活动能力。</a:t>
            </a:r>
          </a:p>
          <a:p>
            <a:pPr indent="457200" algn="just" eaLnBrk="1" hangingPunct="1"/>
            <a:r>
              <a:rPr lang="zh-CN" altLang="en-US" sz="2400" dirty="0">
                <a:solidFill>
                  <a:schemeClr val="accent2">
                    <a:lumMod val="40000"/>
                    <a:lumOff val="60000"/>
                  </a:schemeClr>
                </a:solidFill>
                <a:latin typeface="微软雅黑" pitchFamily="34" charset="-122"/>
                <a:ea typeface="微软雅黑" pitchFamily="34" charset="-122"/>
              </a:rPr>
              <a:t>对五类车交通现象进行了解</a:t>
            </a:r>
            <a:r>
              <a:rPr lang="en-US" altLang="zh-CN" sz="2400" dirty="0">
                <a:solidFill>
                  <a:schemeClr val="accent2">
                    <a:lumMod val="40000"/>
                    <a:lumOff val="60000"/>
                  </a:schemeClr>
                </a:solidFill>
                <a:latin typeface="微软雅黑" pitchFamily="34" charset="-122"/>
                <a:ea typeface="微软雅黑" pitchFamily="34" charset="-122"/>
              </a:rPr>
              <a:t>,</a:t>
            </a:r>
            <a:r>
              <a:rPr lang="zh-CN" altLang="en-US" sz="2400" dirty="0">
                <a:solidFill>
                  <a:schemeClr val="accent2">
                    <a:lumMod val="40000"/>
                    <a:lumOff val="60000"/>
                  </a:schemeClr>
                </a:solidFill>
                <a:latin typeface="微软雅黑" pitchFamily="34" charset="-122"/>
                <a:ea typeface="微软雅黑" pitchFamily="34" charset="-122"/>
              </a:rPr>
              <a:t>并且能够寻找它与其余交通成分的影响情况</a:t>
            </a:r>
            <a:r>
              <a:rPr lang="en-US" altLang="zh-CN" sz="2400" dirty="0">
                <a:solidFill>
                  <a:schemeClr val="accent2">
                    <a:lumMod val="40000"/>
                    <a:lumOff val="60000"/>
                  </a:schemeClr>
                </a:solidFill>
                <a:latin typeface="微软雅黑" pitchFamily="34" charset="-122"/>
                <a:ea typeface="微软雅黑" pitchFamily="34" charset="-122"/>
              </a:rPr>
              <a:t>,</a:t>
            </a:r>
            <a:r>
              <a:rPr lang="zh-CN" altLang="en-US" sz="2400" dirty="0">
                <a:solidFill>
                  <a:schemeClr val="accent2">
                    <a:lumMod val="40000"/>
                    <a:lumOff val="60000"/>
                  </a:schemeClr>
                </a:solidFill>
                <a:latin typeface="微软雅黑" pitchFamily="34" charset="-122"/>
                <a:ea typeface="微软雅黑" pitchFamily="34" charset="-122"/>
              </a:rPr>
              <a:t>对目前道路上的五类车乱象进行分析</a:t>
            </a:r>
            <a:r>
              <a:rPr lang="en-US" altLang="zh-CN" sz="2400" dirty="0">
                <a:solidFill>
                  <a:schemeClr val="accent2">
                    <a:lumMod val="40000"/>
                    <a:lumOff val="60000"/>
                  </a:schemeClr>
                </a:solidFill>
                <a:latin typeface="微软雅黑" pitchFamily="34" charset="-122"/>
                <a:ea typeface="微软雅黑" pitchFamily="34" charset="-122"/>
              </a:rPr>
              <a:t>,</a:t>
            </a:r>
            <a:r>
              <a:rPr lang="zh-CN" altLang="en-US" sz="2400" dirty="0">
                <a:solidFill>
                  <a:schemeClr val="accent2">
                    <a:lumMod val="40000"/>
                    <a:lumOff val="60000"/>
                  </a:schemeClr>
                </a:solidFill>
                <a:latin typeface="微软雅黑" pitchFamily="34" charset="-122"/>
                <a:ea typeface="微软雅黑" pitchFamily="34" charset="-122"/>
              </a:rPr>
              <a:t>寻找到可行的解决方向</a:t>
            </a:r>
            <a:r>
              <a:rPr lang="en-US" altLang="zh-CN" sz="2400" dirty="0">
                <a:solidFill>
                  <a:schemeClr val="accent2">
                    <a:lumMod val="40000"/>
                    <a:lumOff val="60000"/>
                  </a:schemeClr>
                </a:solidFill>
                <a:latin typeface="微软雅黑" pitchFamily="34" charset="-122"/>
                <a:ea typeface="微软雅黑" pitchFamily="34" charset="-122"/>
              </a:rPr>
              <a:t>.</a:t>
            </a:r>
          </a:p>
        </p:txBody>
      </p:sp>
      <p:sp>
        <p:nvSpPr>
          <p:cNvPr id="9235" name="文本框 20"/>
          <p:cNvSpPr txBox="1">
            <a:spLocks noChangeArrowheads="1"/>
          </p:cNvSpPr>
          <p:nvPr/>
        </p:nvSpPr>
        <p:spPr bwMode="auto">
          <a:xfrm rot="-1776473">
            <a:off x="1260222" y="2968610"/>
            <a:ext cx="2819400" cy="646331"/>
          </a:xfrm>
          <a:prstGeom prst="rect">
            <a:avLst/>
          </a:prstGeom>
          <a:noFill/>
          <a:ln w="9525">
            <a:noFill/>
            <a:miter lim="800000"/>
            <a:headEnd/>
            <a:tailEnd/>
          </a:ln>
        </p:spPr>
        <p:txBody>
          <a:bodyPr>
            <a:spAutoFit/>
          </a:bodyPr>
          <a:lstStyle/>
          <a:p>
            <a:pPr eaLnBrk="1" hangingPunct="1"/>
            <a:r>
              <a:rPr lang="zh-CN" altLang="en-US" sz="3600" b="1" dirty="0">
                <a:latin typeface="微软雅黑" pitchFamily="34" charset="-122"/>
                <a:ea typeface="微软雅黑" pitchFamily="34" charset="-122"/>
              </a:rPr>
              <a:t>路口概况</a:t>
            </a:r>
          </a:p>
        </p:txBody>
      </p:sp>
      <p:sp>
        <p:nvSpPr>
          <p:cNvPr id="9236" name="文本框 21"/>
          <p:cNvSpPr txBox="1">
            <a:spLocks noChangeArrowheads="1"/>
          </p:cNvSpPr>
          <p:nvPr/>
        </p:nvSpPr>
        <p:spPr bwMode="auto">
          <a:xfrm rot="-1776473">
            <a:off x="1804988" y="3801160"/>
            <a:ext cx="2819400" cy="646331"/>
          </a:xfrm>
          <a:prstGeom prst="rect">
            <a:avLst/>
          </a:prstGeom>
          <a:noFill/>
          <a:ln w="9525">
            <a:noFill/>
            <a:miter lim="800000"/>
            <a:headEnd/>
            <a:tailEnd/>
          </a:ln>
        </p:spPr>
        <p:txBody>
          <a:bodyPr>
            <a:spAutoFit/>
          </a:bodyPr>
          <a:lstStyle/>
          <a:p>
            <a:pPr eaLnBrk="1" hangingPunct="1"/>
            <a:r>
              <a:rPr lang="zh-CN" altLang="en-US" sz="3600" b="1" dirty="0">
                <a:latin typeface="微软雅黑" pitchFamily="34" charset="-122"/>
                <a:ea typeface="微软雅黑" pitchFamily="34" charset="-122"/>
              </a:rPr>
              <a:t>五类车介绍</a:t>
            </a:r>
          </a:p>
        </p:txBody>
      </p:sp>
      <p:sp>
        <p:nvSpPr>
          <p:cNvPr id="9238" name="文本框 23"/>
          <p:cNvSpPr txBox="1">
            <a:spLocks noChangeArrowheads="1"/>
          </p:cNvSpPr>
          <p:nvPr/>
        </p:nvSpPr>
        <p:spPr bwMode="auto">
          <a:xfrm rot="-1776473">
            <a:off x="3193580" y="5200848"/>
            <a:ext cx="2819400" cy="646331"/>
          </a:xfrm>
          <a:prstGeom prst="rect">
            <a:avLst/>
          </a:prstGeom>
          <a:noFill/>
          <a:ln w="9525">
            <a:noFill/>
            <a:miter lim="800000"/>
            <a:headEnd/>
            <a:tailEnd/>
          </a:ln>
        </p:spPr>
        <p:txBody>
          <a:bodyPr>
            <a:spAutoFit/>
          </a:bodyPr>
          <a:lstStyle/>
          <a:p>
            <a:pPr eaLnBrk="1" hangingPunct="1"/>
            <a:r>
              <a:rPr lang="zh-CN" altLang="en-US" sz="3600" b="1" dirty="0">
                <a:latin typeface="微软雅黑" pitchFamily="34" charset="-122"/>
                <a:ea typeface="微软雅黑" pitchFamily="34" charset="-122"/>
              </a:rPr>
              <a:t>调查目的</a:t>
            </a:r>
          </a:p>
        </p:txBody>
      </p:sp>
      <p:sp>
        <p:nvSpPr>
          <p:cNvPr id="9239" name="文本框 24"/>
          <p:cNvSpPr txBox="1">
            <a:spLocks noChangeArrowheads="1"/>
          </p:cNvSpPr>
          <p:nvPr/>
        </p:nvSpPr>
        <p:spPr bwMode="auto">
          <a:xfrm rot="-1776473">
            <a:off x="4062561" y="469568"/>
            <a:ext cx="2659813" cy="1569660"/>
          </a:xfrm>
          <a:prstGeom prst="rect">
            <a:avLst/>
          </a:prstGeom>
          <a:noFill/>
          <a:ln w="9525">
            <a:noFill/>
            <a:miter lim="800000"/>
            <a:headEnd/>
            <a:tailEnd/>
          </a:ln>
        </p:spPr>
        <p:txBody>
          <a:bodyPr wrap="square">
            <a:spAutoFit/>
          </a:bodyPr>
          <a:lstStyle/>
          <a:p>
            <a:pPr algn="ctr" eaLnBrk="1" hangingPunct="1"/>
            <a:r>
              <a:rPr lang="zh-CN" altLang="en-US" sz="2400" dirty="0">
                <a:solidFill>
                  <a:srgbClr val="FFFF00"/>
                </a:solidFill>
                <a:ea typeface="微软雅黑" panose="020B0503020204020204" pitchFamily="34" charset="-122"/>
              </a:rPr>
              <a:t>中山大道</a:t>
            </a:r>
            <a:r>
              <a:rPr lang="en-US" altLang="zh-CN" sz="2400" dirty="0">
                <a:solidFill>
                  <a:srgbClr val="FFFF00"/>
                </a:solidFill>
                <a:ea typeface="微软雅黑" panose="020B0503020204020204" pitchFamily="34" charset="-122"/>
              </a:rPr>
              <a:t>-</a:t>
            </a:r>
            <a:r>
              <a:rPr lang="zh-CN" altLang="en-US" sz="2400" dirty="0">
                <a:solidFill>
                  <a:srgbClr val="FFFF00"/>
                </a:solidFill>
                <a:ea typeface="微软雅黑" panose="020B0503020204020204" pitchFamily="34" charset="-122"/>
              </a:rPr>
              <a:t>车陂路交叉口位于广州天河区东南部，周边有大片居民区。</a:t>
            </a:r>
            <a:endParaRPr lang="id-ID" altLang="en-US" sz="2400" dirty="0">
              <a:solidFill>
                <a:srgbClr val="FFFF00"/>
              </a:solidFill>
              <a:ea typeface="微软雅黑" panose="020B0503020204020204" pitchFamily="34" charset="-122"/>
            </a:endParaRPr>
          </a:p>
        </p:txBody>
      </p:sp>
      <p:sp>
        <p:nvSpPr>
          <p:cNvPr id="9240" name="文本框 25"/>
          <p:cNvSpPr txBox="1">
            <a:spLocks noChangeArrowheads="1"/>
          </p:cNvSpPr>
          <p:nvPr/>
        </p:nvSpPr>
        <p:spPr bwMode="auto">
          <a:xfrm>
            <a:off x="7919427" y="146668"/>
            <a:ext cx="2742432" cy="1938992"/>
          </a:xfrm>
          <a:prstGeom prst="rect">
            <a:avLst/>
          </a:prstGeom>
          <a:noFill/>
          <a:ln w="9525">
            <a:noFill/>
            <a:miter lim="800000"/>
            <a:headEnd/>
            <a:tailEnd/>
          </a:ln>
        </p:spPr>
        <p:txBody>
          <a:bodyPr wrap="square">
            <a:spAutoFit/>
          </a:bodyPr>
          <a:lstStyle/>
          <a:p>
            <a:pPr algn="ctr" eaLnBrk="1" hangingPunct="1"/>
            <a:r>
              <a:rPr lang="zh-CN" altLang="en-US" sz="2400" dirty="0">
                <a:ea typeface="微软雅黑" panose="020B0503020204020204" pitchFamily="34" charset="-122"/>
              </a:rPr>
              <a:t>五类车指的是电动车、摩托车、三轮车、残疾人机动轮椅车、改装（拼装、报废）车。</a:t>
            </a:r>
            <a:endParaRPr lang="id-ID" altLang="en-US" sz="2400" dirty="0">
              <a:ea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2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2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2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2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4" grpId="0"/>
      <p:bldP spid="9235" grpId="0"/>
      <p:bldP spid="9236" grpId="0"/>
      <p:bldP spid="9238" grpId="0"/>
      <p:bldP spid="9239" grpId="0"/>
      <p:bldP spid="92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1"/>
          <p:cNvPicPr>
            <a:picLocks noChangeAspect="1" noChangeArrowheads="1"/>
          </p:cNvPicPr>
          <p:nvPr/>
        </p:nvPicPr>
        <p:blipFill>
          <a:blip r:embed="rId2" cstate="email"/>
          <a:srcRect/>
          <a:stretch>
            <a:fillRect/>
          </a:stretch>
        </p:blipFill>
        <p:spPr bwMode="auto">
          <a:xfrm>
            <a:off x="0" y="-12700"/>
            <a:ext cx="12192000" cy="6883400"/>
          </a:xfrm>
          <a:prstGeom prst="rect">
            <a:avLst/>
          </a:prstGeom>
          <a:noFill/>
          <a:ln w="9525">
            <a:noFill/>
            <a:miter lim="800000"/>
            <a:headEnd/>
            <a:tailEnd/>
          </a:ln>
        </p:spPr>
      </p:pic>
      <p:grpSp>
        <p:nvGrpSpPr>
          <p:cNvPr id="2" name="组合 5"/>
          <p:cNvGrpSpPr>
            <a:grpSpLocks/>
          </p:cNvGrpSpPr>
          <p:nvPr/>
        </p:nvGrpSpPr>
        <p:grpSpPr bwMode="auto">
          <a:xfrm>
            <a:off x="3736975" y="968375"/>
            <a:ext cx="4652963" cy="4795838"/>
            <a:chOff x="0" y="0"/>
            <a:chExt cx="4653650" cy="4795419"/>
          </a:xfrm>
        </p:grpSpPr>
        <p:sp>
          <p:nvSpPr>
            <p:cNvPr id="4100" name="文本框 70"/>
            <p:cNvSpPr txBox="1">
              <a:spLocks noChangeArrowheads="1"/>
            </p:cNvSpPr>
            <p:nvPr/>
          </p:nvSpPr>
          <p:spPr bwMode="auto">
            <a:xfrm>
              <a:off x="1120187" y="1058302"/>
              <a:ext cx="2371276" cy="1323439"/>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8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02</a:t>
              </a:r>
              <a:endParaRPr kumimoji="0" lang="zh-CN" altLang="en-US" sz="8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4101" name="文本框 71"/>
            <p:cNvSpPr txBox="1">
              <a:spLocks noChangeArrowheads="1"/>
            </p:cNvSpPr>
            <p:nvPr/>
          </p:nvSpPr>
          <p:spPr bwMode="auto">
            <a:xfrm>
              <a:off x="0" y="2881003"/>
              <a:ext cx="4653650" cy="584775"/>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32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调查概况</a:t>
              </a:r>
            </a:p>
          </p:txBody>
        </p:sp>
        <p:grpSp>
          <p:nvGrpSpPr>
            <p:cNvPr id="4102" name="组合 88"/>
            <p:cNvGrpSpPr>
              <a:grpSpLocks/>
            </p:cNvGrpSpPr>
            <p:nvPr/>
          </p:nvGrpSpPr>
          <p:grpSpPr bwMode="auto">
            <a:xfrm>
              <a:off x="47547" y="2461759"/>
              <a:ext cx="4597803" cy="80216"/>
              <a:chOff x="0" y="0"/>
              <a:chExt cx="4597803" cy="80216"/>
            </a:xfrm>
          </p:grpSpPr>
          <p:sp>
            <p:nvSpPr>
              <p:cNvPr id="4132" name="椭圆 68"/>
              <p:cNvSpPr>
                <a:spLocks noChangeArrowheads="1"/>
              </p:cNvSpPr>
              <p:nvPr/>
            </p:nvSpPr>
            <p:spPr bwMode="auto">
              <a:xfrm flipV="1">
                <a:off x="2239170" y="0"/>
                <a:ext cx="80216" cy="80216"/>
              </a:xfrm>
              <a:prstGeom prst="ellipse">
                <a:avLst/>
              </a:prstGeom>
              <a:solidFill>
                <a:schemeClr val="bg1"/>
              </a:solidFill>
              <a:ln w="9525">
                <a:noFill/>
                <a:round/>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400" b="0" i="0" u="none" strike="noStrike" kern="1200" cap="none" spc="0" normalizeH="0" baseline="0" noProof="0" dirty="0">
                  <a:ln>
                    <a:noFill/>
                  </a:ln>
                  <a:solidFill>
                    <a:srgbClr val="FFFFFF"/>
                  </a:solidFill>
                  <a:effectLst/>
                  <a:uLnTx/>
                  <a:uFillTx/>
                  <a:latin typeface="Calibri" pitchFamily="34" charset="0"/>
                  <a:ea typeface="微软雅黑" panose="020B0503020204020204" pitchFamily="34" charset="-122"/>
                  <a:cs typeface="+mn-cs"/>
                </a:endParaRPr>
              </a:p>
            </p:txBody>
          </p:sp>
          <p:cxnSp>
            <p:nvCxnSpPr>
              <p:cNvPr id="4133" name="直接连接符 72"/>
              <p:cNvCxnSpPr>
                <a:cxnSpLocks noChangeShapeType="1"/>
              </p:cNvCxnSpPr>
              <p:nvPr/>
            </p:nvCxnSpPr>
            <p:spPr bwMode="auto">
              <a:xfrm>
                <a:off x="0" y="27829"/>
                <a:ext cx="2077186" cy="0"/>
              </a:xfrm>
              <a:prstGeom prst="line">
                <a:avLst/>
              </a:prstGeom>
              <a:noFill/>
              <a:ln w="6350" cap="rnd">
                <a:solidFill>
                  <a:schemeClr val="bg1"/>
                </a:solidFill>
                <a:round/>
                <a:headEnd/>
                <a:tailEnd/>
              </a:ln>
            </p:spPr>
          </p:cxnSp>
          <p:cxnSp>
            <p:nvCxnSpPr>
              <p:cNvPr id="4134" name="直接连接符 87"/>
              <p:cNvCxnSpPr>
                <a:cxnSpLocks noChangeShapeType="1"/>
              </p:cNvCxnSpPr>
              <p:nvPr/>
            </p:nvCxnSpPr>
            <p:spPr bwMode="auto">
              <a:xfrm>
                <a:off x="2488215" y="27829"/>
                <a:ext cx="2109588" cy="0"/>
              </a:xfrm>
              <a:prstGeom prst="line">
                <a:avLst/>
              </a:prstGeom>
              <a:noFill/>
              <a:ln w="6350" cap="rnd">
                <a:solidFill>
                  <a:schemeClr val="bg1"/>
                </a:solidFill>
                <a:round/>
                <a:headEnd/>
                <a:tailEnd/>
              </a:ln>
            </p:spPr>
          </p:cxnSp>
        </p:grpSp>
        <p:grpSp>
          <p:nvGrpSpPr>
            <p:cNvPr id="4103" name="组合 28"/>
            <p:cNvGrpSpPr>
              <a:grpSpLocks/>
            </p:cNvGrpSpPr>
            <p:nvPr/>
          </p:nvGrpSpPr>
          <p:grpSpPr bwMode="auto">
            <a:xfrm>
              <a:off x="15053" y="0"/>
              <a:ext cx="4572001" cy="4795419"/>
              <a:chOff x="0" y="0"/>
              <a:chExt cx="4572001" cy="4795419"/>
            </a:xfrm>
          </p:grpSpPr>
          <p:grpSp>
            <p:nvGrpSpPr>
              <p:cNvPr id="4104" name="组合 6"/>
              <p:cNvGrpSpPr>
                <a:grpSpLocks/>
              </p:cNvGrpSpPr>
              <p:nvPr/>
            </p:nvGrpSpPr>
            <p:grpSpPr bwMode="auto">
              <a:xfrm>
                <a:off x="0" y="0"/>
                <a:ext cx="4572001" cy="852010"/>
                <a:chOff x="0" y="0"/>
                <a:chExt cx="4572001" cy="852010"/>
              </a:xfrm>
            </p:grpSpPr>
            <p:grpSp>
              <p:nvGrpSpPr>
                <p:cNvPr id="4119" name="组合 15"/>
                <p:cNvGrpSpPr>
                  <a:grpSpLocks/>
                </p:cNvGrpSpPr>
                <p:nvPr/>
              </p:nvGrpSpPr>
              <p:grpSpPr bwMode="auto">
                <a:xfrm>
                  <a:off x="1421435" y="0"/>
                  <a:ext cx="1693320" cy="852010"/>
                  <a:chOff x="0" y="0"/>
                  <a:chExt cx="3698748" cy="1861058"/>
                </a:xfrm>
              </p:grpSpPr>
              <p:sp>
                <p:nvSpPr>
                  <p:cNvPr id="4122" name="菱形 2"/>
                  <p:cNvSpPr>
                    <a:spLocks noChangeArrowheads="1"/>
                  </p:cNvSpPr>
                  <p:nvPr/>
                </p:nvSpPr>
                <p:spPr bwMode="auto">
                  <a:xfrm>
                    <a:off x="1232916" y="0"/>
                    <a:ext cx="1244600" cy="1244600"/>
                  </a:xfrm>
                  <a:prstGeom prst="diamond">
                    <a:avLst/>
                  </a:prstGeom>
                  <a:noFill/>
                  <a:ln w="12700">
                    <a:solidFill>
                      <a:schemeClr val="bg1"/>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itchFamily="34" charset="0"/>
                      <a:ea typeface="微软雅黑" panose="020B0503020204020204" pitchFamily="34" charset="-122"/>
                      <a:cs typeface="+mn-cs"/>
                    </a:endParaRPr>
                  </a:p>
                </p:txBody>
              </p:sp>
              <p:grpSp>
                <p:nvGrpSpPr>
                  <p:cNvPr id="4123" name="组合 8"/>
                  <p:cNvGrpSpPr>
                    <a:grpSpLocks/>
                  </p:cNvGrpSpPr>
                  <p:nvPr/>
                </p:nvGrpSpPr>
                <p:grpSpPr bwMode="auto">
                  <a:xfrm>
                    <a:off x="0" y="1244600"/>
                    <a:ext cx="1232916" cy="616458"/>
                    <a:chOff x="0" y="0"/>
                    <a:chExt cx="1232916" cy="616458"/>
                  </a:xfrm>
                </p:grpSpPr>
                <p:cxnSp>
                  <p:nvCxnSpPr>
                    <p:cNvPr id="4130" name="直接连接符 4"/>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31" name="直接连接符 7"/>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24" name="组合 9"/>
                  <p:cNvGrpSpPr>
                    <a:grpSpLocks/>
                  </p:cNvGrpSpPr>
                  <p:nvPr/>
                </p:nvGrpSpPr>
                <p:grpSpPr bwMode="auto">
                  <a:xfrm>
                    <a:off x="1232916" y="1244600"/>
                    <a:ext cx="1232916" cy="616458"/>
                    <a:chOff x="0" y="0"/>
                    <a:chExt cx="1232916" cy="616458"/>
                  </a:xfrm>
                </p:grpSpPr>
                <p:cxnSp>
                  <p:nvCxnSpPr>
                    <p:cNvPr id="4128" name="直接连接符 10"/>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29" name="直接连接符 11"/>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25" name="组合 12"/>
                  <p:cNvGrpSpPr>
                    <a:grpSpLocks/>
                  </p:cNvGrpSpPr>
                  <p:nvPr/>
                </p:nvGrpSpPr>
                <p:grpSpPr bwMode="auto">
                  <a:xfrm>
                    <a:off x="2465832" y="1244600"/>
                    <a:ext cx="1232916" cy="616458"/>
                    <a:chOff x="0" y="0"/>
                    <a:chExt cx="1232916" cy="616458"/>
                  </a:xfrm>
                </p:grpSpPr>
                <p:cxnSp>
                  <p:nvCxnSpPr>
                    <p:cNvPr id="4126" name="直接连接符 13"/>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27" name="直接连接符 14"/>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cxnSp>
              <p:nvCxnSpPr>
                <p:cNvPr id="4120" name="直接连接符 31"/>
                <p:cNvCxnSpPr>
                  <a:cxnSpLocks noChangeShapeType="1"/>
                </p:cNvCxnSpPr>
                <p:nvPr/>
              </p:nvCxnSpPr>
              <p:spPr bwMode="auto">
                <a:xfrm>
                  <a:off x="3114755" y="852010"/>
                  <a:ext cx="1457246" cy="0"/>
                </a:xfrm>
                <a:prstGeom prst="line">
                  <a:avLst/>
                </a:prstGeom>
                <a:noFill/>
                <a:ln w="6350" cap="rnd">
                  <a:solidFill>
                    <a:schemeClr val="bg1"/>
                  </a:solidFill>
                  <a:round/>
                  <a:headEnd/>
                  <a:tailEnd/>
                </a:ln>
              </p:spPr>
            </p:cxnSp>
            <p:cxnSp>
              <p:nvCxnSpPr>
                <p:cNvPr id="4121" name="直接连接符 33"/>
                <p:cNvCxnSpPr>
                  <a:cxnSpLocks noChangeShapeType="1"/>
                </p:cNvCxnSpPr>
                <p:nvPr/>
              </p:nvCxnSpPr>
              <p:spPr bwMode="auto">
                <a:xfrm>
                  <a:off x="0" y="852010"/>
                  <a:ext cx="1421435" cy="0"/>
                </a:xfrm>
                <a:prstGeom prst="line">
                  <a:avLst/>
                </a:prstGeom>
                <a:noFill/>
                <a:ln w="6350" cap="rnd">
                  <a:solidFill>
                    <a:schemeClr val="bg1"/>
                  </a:solidFill>
                  <a:round/>
                  <a:headEnd/>
                  <a:tailEnd/>
                </a:ln>
              </p:spPr>
            </p:cxnSp>
          </p:grpSp>
          <p:grpSp>
            <p:nvGrpSpPr>
              <p:cNvPr id="4105" name="组合 54"/>
              <p:cNvGrpSpPr>
                <a:grpSpLocks/>
              </p:cNvGrpSpPr>
              <p:nvPr/>
            </p:nvGrpSpPr>
            <p:grpSpPr bwMode="auto">
              <a:xfrm flipV="1">
                <a:off x="0" y="3943409"/>
                <a:ext cx="4572001" cy="852010"/>
                <a:chOff x="0" y="0"/>
                <a:chExt cx="4572001" cy="852010"/>
              </a:xfrm>
            </p:grpSpPr>
            <p:grpSp>
              <p:nvGrpSpPr>
                <p:cNvPr id="4106" name="组合 55"/>
                <p:cNvGrpSpPr>
                  <a:grpSpLocks/>
                </p:cNvGrpSpPr>
                <p:nvPr/>
              </p:nvGrpSpPr>
              <p:grpSpPr bwMode="auto">
                <a:xfrm>
                  <a:off x="1421435" y="0"/>
                  <a:ext cx="1693320" cy="852010"/>
                  <a:chOff x="0" y="0"/>
                  <a:chExt cx="3698748" cy="1861058"/>
                </a:xfrm>
              </p:grpSpPr>
              <p:sp>
                <p:nvSpPr>
                  <p:cNvPr id="4109" name="菱形 58"/>
                  <p:cNvSpPr>
                    <a:spLocks noChangeArrowheads="1"/>
                  </p:cNvSpPr>
                  <p:nvPr/>
                </p:nvSpPr>
                <p:spPr bwMode="auto">
                  <a:xfrm>
                    <a:off x="1232916" y="0"/>
                    <a:ext cx="1244600" cy="1244600"/>
                  </a:xfrm>
                  <a:prstGeom prst="diamond">
                    <a:avLst/>
                  </a:prstGeom>
                  <a:noFill/>
                  <a:ln w="12700">
                    <a:solidFill>
                      <a:schemeClr val="bg1"/>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itchFamily="34" charset="0"/>
                      <a:ea typeface="微软雅黑" panose="020B0503020204020204" pitchFamily="34" charset="-122"/>
                      <a:cs typeface="+mn-cs"/>
                    </a:endParaRPr>
                  </a:p>
                </p:txBody>
              </p:sp>
              <p:grpSp>
                <p:nvGrpSpPr>
                  <p:cNvPr id="4110" name="组合 59"/>
                  <p:cNvGrpSpPr>
                    <a:grpSpLocks/>
                  </p:cNvGrpSpPr>
                  <p:nvPr/>
                </p:nvGrpSpPr>
                <p:grpSpPr bwMode="auto">
                  <a:xfrm>
                    <a:off x="0" y="1244600"/>
                    <a:ext cx="1232916" cy="616458"/>
                    <a:chOff x="0" y="0"/>
                    <a:chExt cx="1232916" cy="616458"/>
                  </a:xfrm>
                </p:grpSpPr>
                <p:cxnSp>
                  <p:nvCxnSpPr>
                    <p:cNvPr id="4117" name="直接连接符 66"/>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18" name="直接连接符 67"/>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11" name="组合 60"/>
                  <p:cNvGrpSpPr>
                    <a:grpSpLocks/>
                  </p:cNvGrpSpPr>
                  <p:nvPr/>
                </p:nvGrpSpPr>
                <p:grpSpPr bwMode="auto">
                  <a:xfrm>
                    <a:off x="1232916" y="1244600"/>
                    <a:ext cx="1232916" cy="616458"/>
                    <a:chOff x="0" y="0"/>
                    <a:chExt cx="1232916" cy="616458"/>
                  </a:xfrm>
                </p:grpSpPr>
                <p:cxnSp>
                  <p:nvCxnSpPr>
                    <p:cNvPr id="4115" name="直接连接符 64"/>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16" name="直接连接符 65"/>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12" name="组合 61"/>
                  <p:cNvGrpSpPr>
                    <a:grpSpLocks/>
                  </p:cNvGrpSpPr>
                  <p:nvPr/>
                </p:nvGrpSpPr>
                <p:grpSpPr bwMode="auto">
                  <a:xfrm>
                    <a:off x="2465832" y="1244600"/>
                    <a:ext cx="1232916" cy="616458"/>
                    <a:chOff x="0" y="0"/>
                    <a:chExt cx="1232916" cy="616458"/>
                  </a:xfrm>
                </p:grpSpPr>
                <p:cxnSp>
                  <p:nvCxnSpPr>
                    <p:cNvPr id="4113" name="直接连接符 62"/>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14" name="直接连接符 63"/>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cxnSp>
              <p:nvCxnSpPr>
                <p:cNvPr id="4107" name="直接连接符 56"/>
                <p:cNvCxnSpPr>
                  <a:cxnSpLocks noChangeShapeType="1"/>
                </p:cNvCxnSpPr>
                <p:nvPr/>
              </p:nvCxnSpPr>
              <p:spPr bwMode="auto">
                <a:xfrm>
                  <a:off x="3114755" y="852010"/>
                  <a:ext cx="1457246" cy="0"/>
                </a:xfrm>
                <a:prstGeom prst="line">
                  <a:avLst/>
                </a:prstGeom>
                <a:noFill/>
                <a:ln w="6350" cap="rnd">
                  <a:solidFill>
                    <a:schemeClr val="bg1"/>
                  </a:solidFill>
                  <a:round/>
                  <a:headEnd/>
                  <a:tailEnd/>
                </a:ln>
              </p:spPr>
            </p:cxnSp>
            <p:cxnSp>
              <p:nvCxnSpPr>
                <p:cNvPr id="4108" name="直接连接符 57"/>
                <p:cNvCxnSpPr>
                  <a:cxnSpLocks noChangeShapeType="1"/>
                </p:cNvCxnSpPr>
                <p:nvPr/>
              </p:nvCxnSpPr>
              <p:spPr bwMode="auto">
                <a:xfrm>
                  <a:off x="0" y="852010"/>
                  <a:ext cx="1421435" cy="0"/>
                </a:xfrm>
                <a:prstGeom prst="line">
                  <a:avLst/>
                </a:prstGeom>
                <a:noFill/>
                <a:ln w="6350" cap="rnd">
                  <a:solidFill>
                    <a:schemeClr val="bg1"/>
                  </a:solidFill>
                  <a:round/>
                  <a:headEnd/>
                  <a:tailEnd/>
                </a:ln>
              </p:spPr>
            </p:cxnSp>
          </p:grpSp>
        </p:grpSp>
      </p:grpSp>
    </p:spTree>
    <p:extLst>
      <p:ext uri="{BB962C8B-B14F-4D97-AF65-F5344CB8AC3E}">
        <p14:creationId xmlns:p14="http://schemas.microsoft.com/office/powerpoint/2010/main" val="477514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图片 1"/>
          <p:cNvPicPr>
            <a:picLocks noChangeAspect="1" noChangeArrowheads="1"/>
          </p:cNvPicPr>
          <p:nvPr/>
        </p:nvPicPr>
        <p:blipFill>
          <a:blip r:embed="rId2" cstate="email"/>
          <a:srcRect/>
          <a:stretch>
            <a:fillRect/>
          </a:stretch>
        </p:blipFill>
        <p:spPr bwMode="auto">
          <a:xfrm>
            <a:off x="0" y="-12700"/>
            <a:ext cx="12192000" cy="6883400"/>
          </a:xfrm>
          <a:prstGeom prst="rect">
            <a:avLst/>
          </a:prstGeom>
          <a:noFill/>
          <a:ln w="9525">
            <a:noFill/>
            <a:miter lim="800000"/>
            <a:headEnd/>
            <a:tailEnd/>
          </a:ln>
        </p:spPr>
      </p:pic>
      <p:sp>
        <p:nvSpPr>
          <p:cNvPr id="13315" name="文本框 38"/>
          <p:cNvSpPr txBox="1">
            <a:spLocks noChangeArrowheads="1"/>
          </p:cNvSpPr>
          <p:nvPr/>
        </p:nvSpPr>
        <p:spPr bwMode="auto">
          <a:xfrm>
            <a:off x="519113" y="171451"/>
            <a:ext cx="2742561" cy="707886"/>
          </a:xfrm>
          <a:prstGeom prst="rect">
            <a:avLst/>
          </a:prstGeom>
          <a:noFill/>
          <a:ln w="9525">
            <a:noFill/>
            <a:miter lim="800000"/>
            <a:headEnd/>
            <a:tailEnd/>
          </a:ln>
        </p:spPr>
        <p:txBody>
          <a:bodyPr wrap="square">
            <a:spAutoFit/>
          </a:bodyPr>
          <a:lstStyle/>
          <a:p>
            <a:pPr eaLnBrk="1" hangingPunct="1"/>
            <a:r>
              <a:rPr lang="zh-CN" altLang="en-US" sz="4000" b="1" dirty="0">
                <a:solidFill>
                  <a:schemeClr val="bg1"/>
                </a:solidFill>
                <a:latin typeface="微软雅黑" pitchFamily="34" charset="-122"/>
                <a:ea typeface="微软雅黑" pitchFamily="34" charset="-122"/>
              </a:rPr>
              <a:t>调查时间</a:t>
            </a:r>
          </a:p>
        </p:txBody>
      </p:sp>
      <p:grpSp>
        <p:nvGrpSpPr>
          <p:cNvPr id="13316" name="组合 3"/>
          <p:cNvGrpSpPr>
            <a:grpSpLocks/>
          </p:cNvGrpSpPr>
          <p:nvPr/>
        </p:nvGrpSpPr>
        <p:grpSpPr bwMode="auto">
          <a:xfrm>
            <a:off x="196850" y="182563"/>
            <a:ext cx="238125" cy="347662"/>
            <a:chOff x="0" y="0"/>
            <a:chExt cx="569789" cy="829904"/>
          </a:xfrm>
        </p:grpSpPr>
        <p:sp>
          <p:nvSpPr>
            <p:cNvPr id="13347" name="菱形 39"/>
            <p:cNvSpPr>
              <a:spLocks noChangeArrowheads="1"/>
            </p:cNvSpPr>
            <p:nvPr/>
          </p:nvSpPr>
          <p:spPr bwMode="auto">
            <a:xfrm>
              <a:off x="0" y="0"/>
              <a:ext cx="569789" cy="56979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sp>
          <p:nvSpPr>
            <p:cNvPr id="13348" name="菱形 40"/>
            <p:cNvSpPr>
              <a:spLocks noChangeArrowheads="1"/>
            </p:cNvSpPr>
            <p:nvPr/>
          </p:nvSpPr>
          <p:spPr bwMode="auto">
            <a:xfrm>
              <a:off x="0" y="260114"/>
              <a:ext cx="569789" cy="56979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sp>
        <p:nvSpPr>
          <p:cNvPr id="13317" name="Freeform 5"/>
          <p:cNvSpPr>
            <a:spLocks/>
          </p:cNvSpPr>
          <p:nvPr/>
        </p:nvSpPr>
        <p:spPr bwMode="auto">
          <a:xfrm>
            <a:off x="3684588" y="3470275"/>
            <a:ext cx="4794250" cy="484188"/>
          </a:xfrm>
          <a:custGeom>
            <a:avLst/>
            <a:gdLst>
              <a:gd name="T0" fmla="*/ 2147483647 w 3020"/>
              <a:gd name="T1" fmla="*/ 383064091 h 305"/>
              <a:gd name="T2" fmla="*/ 2147483647 w 3020"/>
              <a:gd name="T3" fmla="*/ 0 h 305"/>
              <a:gd name="T4" fmla="*/ 2147483647 w 3020"/>
              <a:gd name="T5" fmla="*/ 304939992 h 305"/>
              <a:gd name="T6" fmla="*/ 491431302 w 3020"/>
              <a:gd name="T7" fmla="*/ 304939992 h 305"/>
              <a:gd name="T8" fmla="*/ 491431302 w 3020"/>
              <a:gd name="T9" fmla="*/ 0 h 305"/>
              <a:gd name="T10" fmla="*/ 0 w 3020"/>
              <a:gd name="T11" fmla="*/ 383064091 h 305"/>
              <a:gd name="T12" fmla="*/ 491431302 w 3020"/>
              <a:gd name="T13" fmla="*/ 768649135 h 305"/>
              <a:gd name="T14" fmla="*/ 491431302 w 3020"/>
              <a:gd name="T15" fmla="*/ 493951136 h 305"/>
              <a:gd name="T16" fmla="*/ 2147483647 w 3020"/>
              <a:gd name="T17" fmla="*/ 493951136 h 305"/>
              <a:gd name="T18" fmla="*/ 2147483647 w 3020"/>
              <a:gd name="T19" fmla="*/ 768649135 h 305"/>
              <a:gd name="T20" fmla="*/ 2147483647 w 3020"/>
              <a:gd name="T21" fmla="*/ 383064091 h 3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20"/>
              <a:gd name="T34" fmla="*/ 0 h 305"/>
              <a:gd name="T35" fmla="*/ 3020 w 3020"/>
              <a:gd name="T36" fmla="*/ 305 h 30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20" h="305">
                <a:moveTo>
                  <a:pt x="3020" y="152"/>
                </a:moveTo>
                <a:lnTo>
                  <a:pt x="2825" y="0"/>
                </a:lnTo>
                <a:lnTo>
                  <a:pt x="2825" y="121"/>
                </a:lnTo>
                <a:lnTo>
                  <a:pt x="195" y="121"/>
                </a:lnTo>
                <a:lnTo>
                  <a:pt x="195" y="0"/>
                </a:lnTo>
                <a:lnTo>
                  <a:pt x="0" y="152"/>
                </a:lnTo>
                <a:lnTo>
                  <a:pt x="195" y="305"/>
                </a:lnTo>
                <a:lnTo>
                  <a:pt x="195" y="196"/>
                </a:lnTo>
                <a:lnTo>
                  <a:pt x="2825" y="196"/>
                </a:lnTo>
                <a:lnTo>
                  <a:pt x="2825" y="305"/>
                </a:lnTo>
                <a:lnTo>
                  <a:pt x="3020" y="152"/>
                </a:lnTo>
                <a:close/>
              </a:path>
            </a:pathLst>
          </a:custGeom>
          <a:solidFill>
            <a:schemeClr val="bg1">
              <a:alpha val="59999"/>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13318" name="Freeform 6"/>
          <p:cNvSpPr>
            <a:spLocks/>
          </p:cNvSpPr>
          <p:nvPr/>
        </p:nvSpPr>
        <p:spPr bwMode="auto">
          <a:xfrm>
            <a:off x="5840413" y="1314450"/>
            <a:ext cx="482600" cy="4795838"/>
          </a:xfrm>
          <a:custGeom>
            <a:avLst/>
            <a:gdLst>
              <a:gd name="T0" fmla="*/ 463708762 w 304"/>
              <a:gd name="T1" fmla="*/ 491431353 h 3021"/>
              <a:gd name="T2" fmla="*/ 766127391 w 304"/>
              <a:gd name="T3" fmla="*/ 491431353 h 3021"/>
              <a:gd name="T4" fmla="*/ 383063695 w 304"/>
              <a:gd name="T5" fmla="*/ 0 h 3021"/>
              <a:gd name="T6" fmla="*/ 0 w 304"/>
              <a:gd name="T7" fmla="*/ 491431353 h 3021"/>
              <a:gd name="T8" fmla="*/ 272176865 w 304"/>
              <a:gd name="T9" fmla="*/ 491431353 h 3021"/>
              <a:gd name="T10" fmla="*/ 272176865 w 304"/>
              <a:gd name="T11" fmla="*/ 2147483647 h 3021"/>
              <a:gd name="T12" fmla="*/ 0 w 304"/>
              <a:gd name="T13" fmla="*/ 2147483647 h 3021"/>
              <a:gd name="T14" fmla="*/ 383063695 w 304"/>
              <a:gd name="T15" fmla="*/ 2147483647 h 3021"/>
              <a:gd name="T16" fmla="*/ 766127391 w 304"/>
              <a:gd name="T17" fmla="*/ 2147483647 h 3021"/>
              <a:gd name="T18" fmla="*/ 463708762 w 304"/>
              <a:gd name="T19" fmla="*/ 2147483647 h 3021"/>
              <a:gd name="T20" fmla="*/ 463708762 w 304"/>
              <a:gd name="T21" fmla="*/ 491431353 h 30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4"/>
              <a:gd name="T34" fmla="*/ 0 h 3021"/>
              <a:gd name="T35" fmla="*/ 304 w 304"/>
              <a:gd name="T36" fmla="*/ 3021 h 30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4" h="3021">
                <a:moveTo>
                  <a:pt x="184" y="195"/>
                </a:moveTo>
                <a:lnTo>
                  <a:pt x="304" y="195"/>
                </a:lnTo>
                <a:lnTo>
                  <a:pt x="152" y="0"/>
                </a:lnTo>
                <a:lnTo>
                  <a:pt x="0" y="195"/>
                </a:lnTo>
                <a:lnTo>
                  <a:pt x="108" y="195"/>
                </a:lnTo>
                <a:lnTo>
                  <a:pt x="108" y="2826"/>
                </a:lnTo>
                <a:lnTo>
                  <a:pt x="0" y="2826"/>
                </a:lnTo>
                <a:lnTo>
                  <a:pt x="152" y="3021"/>
                </a:lnTo>
                <a:lnTo>
                  <a:pt x="304" y="2826"/>
                </a:lnTo>
                <a:lnTo>
                  <a:pt x="184" y="2826"/>
                </a:lnTo>
                <a:lnTo>
                  <a:pt x="184" y="195"/>
                </a:lnTo>
                <a:close/>
              </a:path>
            </a:pathLst>
          </a:custGeom>
          <a:solidFill>
            <a:schemeClr val="bg1">
              <a:alpha val="59999"/>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13319" name="Rounded Rectangle 7"/>
          <p:cNvSpPr>
            <a:spLocks noChangeArrowheads="1"/>
          </p:cNvSpPr>
          <p:nvPr/>
        </p:nvSpPr>
        <p:spPr bwMode="auto">
          <a:xfrm>
            <a:off x="4216400" y="1833563"/>
            <a:ext cx="1676400" cy="1676400"/>
          </a:xfrm>
          <a:prstGeom prst="roundRect">
            <a:avLst>
              <a:gd name="adj" fmla="val 16667"/>
            </a:avLst>
          </a:prstGeom>
          <a:solidFill>
            <a:schemeClr val="bg1">
              <a:alpha val="39999"/>
            </a:schemeClr>
          </a:solidFill>
          <a:ln w="9525">
            <a:noFill/>
            <a:round/>
            <a:headEnd/>
            <a:tailEnd/>
          </a:ln>
        </p:spPr>
        <p:txBody>
          <a:bodyPr anchor="ctr"/>
          <a:lstStyle/>
          <a:p>
            <a:pPr algn="ctr" eaLnBrk="1" hangingPunct="1"/>
            <a:endParaRPr lang="id-ID" altLang="en-US">
              <a:solidFill>
                <a:srgbClr val="FFFFFF"/>
              </a:solidFill>
              <a:latin typeface="微软雅黑" pitchFamily="34" charset="-122"/>
              <a:ea typeface="微软雅黑" pitchFamily="34" charset="-122"/>
            </a:endParaRPr>
          </a:p>
        </p:txBody>
      </p:sp>
      <p:sp>
        <p:nvSpPr>
          <p:cNvPr id="13320" name="Rounded Rectangle 12"/>
          <p:cNvSpPr>
            <a:spLocks noChangeArrowheads="1"/>
          </p:cNvSpPr>
          <p:nvPr/>
        </p:nvSpPr>
        <p:spPr bwMode="auto">
          <a:xfrm>
            <a:off x="6259513" y="1793875"/>
            <a:ext cx="1677987" cy="1676400"/>
          </a:xfrm>
          <a:prstGeom prst="roundRect">
            <a:avLst>
              <a:gd name="adj" fmla="val 16667"/>
            </a:avLst>
          </a:prstGeom>
          <a:solidFill>
            <a:schemeClr val="bg1">
              <a:alpha val="39999"/>
            </a:schemeClr>
          </a:solidFill>
          <a:ln w="9525">
            <a:noFill/>
            <a:round/>
            <a:headEnd/>
            <a:tailEnd/>
          </a:ln>
        </p:spPr>
        <p:txBody>
          <a:bodyPr anchor="ctr"/>
          <a:lstStyle/>
          <a:p>
            <a:pPr algn="ctr" eaLnBrk="1" hangingPunct="1"/>
            <a:endParaRPr lang="id-ID" altLang="en-US">
              <a:solidFill>
                <a:srgbClr val="FFFFFF"/>
              </a:solidFill>
              <a:latin typeface="微软雅黑" pitchFamily="34" charset="-122"/>
              <a:ea typeface="微软雅黑" pitchFamily="34" charset="-122"/>
            </a:endParaRPr>
          </a:p>
        </p:txBody>
      </p:sp>
      <p:sp>
        <p:nvSpPr>
          <p:cNvPr id="13321" name="Rounded Rectangle 17"/>
          <p:cNvSpPr>
            <a:spLocks noChangeArrowheads="1"/>
          </p:cNvSpPr>
          <p:nvPr/>
        </p:nvSpPr>
        <p:spPr bwMode="auto">
          <a:xfrm>
            <a:off x="4251325" y="3881438"/>
            <a:ext cx="1677988" cy="1677987"/>
          </a:xfrm>
          <a:prstGeom prst="roundRect">
            <a:avLst>
              <a:gd name="adj" fmla="val 16667"/>
            </a:avLst>
          </a:prstGeom>
          <a:solidFill>
            <a:schemeClr val="bg1">
              <a:alpha val="39999"/>
            </a:schemeClr>
          </a:solidFill>
          <a:ln w="9525">
            <a:noFill/>
            <a:round/>
            <a:headEnd/>
            <a:tailEnd/>
          </a:ln>
        </p:spPr>
        <p:txBody>
          <a:bodyPr anchor="ctr"/>
          <a:lstStyle/>
          <a:p>
            <a:pPr algn="ctr" eaLnBrk="1" hangingPunct="1"/>
            <a:endParaRPr lang="id-ID" altLang="en-US">
              <a:solidFill>
                <a:srgbClr val="FFFFFF"/>
              </a:solidFill>
              <a:latin typeface="微软雅黑" pitchFamily="34" charset="-122"/>
              <a:ea typeface="微软雅黑" pitchFamily="34" charset="-122"/>
            </a:endParaRPr>
          </a:p>
        </p:txBody>
      </p:sp>
      <p:sp>
        <p:nvSpPr>
          <p:cNvPr id="13322" name="Rounded Rectangle 22"/>
          <p:cNvSpPr>
            <a:spLocks noChangeArrowheads="1"/>
          </p:cNvSpPr>
          <p:nvPr/>
        </p:nvSpPr>
        <p:spPr bwMode="auto">
          <a:xfrm>
            <a:off x="6246813" y="3887788"/>
            <a:ext cx="1677987" cy="1677987"/>
          </a:xfrm>
          <a:prstGeom prst="roundRect">
            <a:avLst>
              <a:gd name="adj" fmla="val 16667"/>
            </a:avLst>
          </a:prstGeom>
          <a:solidFill>
            <a:schemeClr val="bg1">
              <a:alpha val="39999"/>
            </a:schemeClr>
          </a:solidFill>
          <a:ln w="9525">
            <a:noFill/>
            <a:round/>
            <a:headEnd/>
            <a:tailEnd/>
          </a:ln>
        </p:spPr>
        <p:txBody>
          <a:bodyPr anchor="ctr"/>
          <a:lstStyle/>
          <a:p>
            <a:pPr algn="ctr" eaLnBrk="1" hangingPunct="1"/>
            <a:endParaRPr lang="id-ID" altLang="en-US">
              <a:solidFill>
                <a:srgbClr val="FFFFFF"/>
              </a:solidFill>
              <a:latin typeface="微软雅黑" pitchFamily="34" charset="-122"/>
              <a:ea typeface="微软雅黑" pitchFamily="34" charset="-122"/>
            </a:endParaRPr>
          </a:p>
        </p:txBody>
      </p:sp>
      <p:sp>
        <p:nvSpPr>
          <p:cNvPr id="13323" name="任意多边形 12"/>
          <p:cNvSpPr>
            <a:spLocks/>
          </p:cNvSpPr>
          <p:nvPr/>
        </p:nvSpPr>
        <p:spPr bwMode="auto">
          <a:xfrm>
            <a:off x="4216400" y="3230563"/>
            <a:ext cx="1676400" cy="341312"/>
          </a:xfrm>
          <a:custGeom>
            <a:avLst/>
            <a:gdLst>
              <a:gd name="T0" fmla="*/ 0 w 1677213"/>
              <a:gd name="T1" fmla="*/ 0 h 340605"/>
              <a:gd name="T2" fmla="*/ 279270 w 1677213"/>
              <a:gd name="T3" fmla="*/ 280702 h 340605"/>
              <a:gd name="T4" fmla="*/ 1396318 w 1677213"/>
              <a:gd name="T5" fmla="*/ 280702 h 340605"/>
              <a:gd name="T6" fmla="*/ 1675587 w 1677213"/>
              <a:gd name="T7" fmla="*/ 0 h 340605"/>
              <a:gd name="T8" fmla="*/ 1675587 w 1677213"/>
              <a:gd name="T9" fmla="*/ 61318 h 340605"/>
              <a:gd name="T10" fmla="*/ 1396318 w 1677213"/>
              <a:gd name="T11" fmla="*/ 342020 h 340605"/>
              <a:gd name="T12" fmla="*/ 279270 w 1677213"/>
              <a:gd name="T13" fmla="*/ 342020 h 340605"/>
              <a:gd name="T14" fmla="*/ 0 w 1677213"/>
              <a:gd name="T15" fmla="*/ 61318 h 340605"/>
              <a:gd name="T16" fmla="*/ 0 w 1677213"/>
              <a:gd name="T17" fmla="*/ 0 h 3406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7213"/>
              <a:gd name="T28" fmla="*/ 0 h 340605"/>
              <a:gd name="T29" fmla="*/ 1677213 w 1677213"/>
              <a:gd name="T30" fmla="*/ 340605 h 34060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7213" h="340605">
                <a:moveTo>
                  <a:pt x="0" y="0"/>
                </a:moveTo>
                <a:cubicBezTo>
                  <a:pt x="0" y="154386"/>
                  <a:pt x="125155" y="279541"/>
                  <a:pt x="279541" y="279541"/>
                </a:cubicBezTo>
                <a:lnTo>
                  <a:pt x="1397672" y="279541"/>
                </a:lnTo>
                <a:cubicBezTo>
                  <a:pt x="1552058" y="279541"/>
                  <a:pt x="1677213" y="154386"/>
                  <a:pt x="1677213" y="0"/>
                </a:cubicBezTo>
                <a:lnTo>
                  <a:pt x="1677213" y="61064"/>
                </a:lnTo>
                <a:cubicBezTo>
                  <a:pt x="1677213" y="215450"/>
                  <a:pt x="1552058" y="340605"/>
                  <a:pt x="1397672" y="340605"/>
                </a:cubicBezTo>
                <a:lnTo>
                  <a:pt x="279541" y="340605"/>
                </a:lnTo>
                <a:cubicBezTo>
                  <a:pt x="125155" y="340605"/>
                  <a:pt x="0" y="215450"/>
                  <a:pt x="0" y="61064"/>
                </a:cubicBezTo>
                <a:lnTo>
                  <a:pt x="0" y="0"/>
                </a:lnTo>
                <a:close/>
              </a:path>
            </a:pathLst>
          </a:custGeom>
          <a:solidFill>
            <a:schemeClr val="bg1">
              <a:alpha val="70195"/>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13324" name="TextBox 9"/>
          <p:cNvSpPr>
            <a:spLocks noChangeArrowheads="1"/>
          </p:cNvSpPr>
          <p:nvPr/>
        </p:nvSpPr>
        <p:spPr bwMode="auto">
          <a:xfrm>
            <a:off x="4248934" y="2738438"/>
            <a:ext cx="1630383" cy="715089"/>
          </a:xfrm>
          <a:prstGeom prst="roundRect">
            <a:avLst>
              <a:gd name="adj" fmla="val 16667"/>
            </a:avLst>
          </a:prstGeom>
          <a:noFill/>
          <a:ln w="9525">
            <a:noFill/>
            <a:round/>
            <a:headEnd/>
            <a:tailEnd/>
          </a:ln>
        </p:spPr>
        <p:txBody>
          <a:bodyPr wrap="none">
            <a:spAutoFit/>
          </a:bodyPr>
          <a:lstStyle/>
          <a:p>
            <a:pPr algn="ctr" eaLnBrk="1" hangingPunct="1"/>
            <a:r>
              <a:rPr lang="zh-CN" altLang="en-US" sz="3600" b="1" dirty="0">
                <a:solidFill>
                  <a:schemeClr val="bg1"/>
                </a:solidFill>
                <a:latin typeface="微软雅黑" pitchFamily="34" charset="-122"/>
                <a:ea typeface="微软雅黑" pitchFamily="34" charset="-122"/>
              </a:rPr>
              <a:t>早高峰</a:t>
            </a:r>
          </a:p>
        </p:txBody>
      </p:sp>
      <p:sp>
        <p:nvSpPr>
          <p:cNvPr id="13325" name="任意多边形 14"/>
          <p:cNvSpPr>
            <a:spLocks/>
          </p:cNvSpPr>
          <p:nvPr/>
        </p:nvSpPr>
        <p:spPr bwMode="auto">
          <a:xfrm>
            <a:off x="6259513" y="3217863"/>
            <a:ext cx="1677987" cy="341312"/>
          </a:xfrm>
          <a:custGeom>
            <a:avLst/>
            <a:gdLst>
              <a:gd name="T0" fmla="*/ 0 w 1677213"/>
              <a:gd name="T1" fmla="*/ 0 h 340605"/>
              <a:gd name="T2" fmla="*/ 279799 w 1677213"/>
              <a:gd name="T3" fmla="*/ 280702 h 340605"/>
              <a:gd name="T4" fmla="*/ 1398962 w 1677213"/>
              <a:gd name="T5" fmla="*/ 280702 h 340605"/>
              <a:gd name="T6" fmla="*/ 1678761 w 1677213"/>
              <a:gd name="T7" fmla="*/ 0 h 340605"/>
              <a:gd name="T8" fmla="*/ 1678761 w 1677213"/>
              <a:gd name="T9" fmla="*/ 61318 h 340605"/>
              <a:gd name="T10" fmla="*/ 1398962 w 1677213"/>
              <a:gd name="T11" fmla="*/ 342020 h 340605"/>
              <a:gd name="T12" fmla="*/ 279799 w 1677213"/>
              <a:gd name="T13" fmla="*/ 342020 h 340605"/>
              <a:gd name="T14" fmla="*/ 0 w 1677213"/>
              <a:gd name="T15" fmla="*/ 61318 h 340605"/>
              <a:gd name="T16" fmla="*/ 0 w 1677213"/>
              <a:gd name="T17" fmla="*/ 0 h 3406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7213"/>
              <a:gd name="T28" fmla="*/ 0 h 340605"/>
              <a:gd name="T29" fmla="*/ 1677213 w 1677213"/>
              <a:gd name="T30" fmla="*/ 340605 h 34060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7213" h="340605">
                <a:moveTo>
                  <a:pt x="0" y="0"/>
                </a:moveTo>
                <a:cubicBezTo>
                  <a:pt x="0" y="154386"/>
                  <a:pt x="125155" y="279541"/>
                  <a:pt x="279541" y="279541"/>
                </a:cubicBezTo>
                <a:lnTo>
                  <a:pt x="1397672" y="279541"/>
                </a:lnTo>
                <a:cubicBezTo>
                  <a:pt x="1552058" y="279541"/>
                  <a:pt x="1677213" y="154386"/>
                  <a:pt x="1677213" y="0"/>
                </a:cubicBezTo>
                <a:lnTo>
                  <a:pt x="1677213" y="61064"/>
                </a:lnTo>
                <a:cubicBezTo>
                  <a:pt x="1677213" y="215450"/>
                  <a:pt x="1552058" y="340605"/>
                  <a:pt x="1397672" y="340605"/>
                </a:cubicBezTo>
                <a:lnTo>
                  <a:pt x="279541" y="340605"/>
                </a:lnTo>
                <a:cubicBezTo>
                  <a:pt x="125155" y="340605"/>
                  <a:pt x="0" y="215450"/>
                  <a:pt x="0" y="61064"/>
                </a:cubicBezTo>
                <a:lnTo>
                  <a:pt x="0" y="0"/>
                </a:lnTo>
                <a:close/>
              </a:path>
            </a:pathLst>
          </a:custGeom>
          <a:solidFill>
            <a:schemeClr val="bg1">
              <a:alpha val="70195"/>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13326" name="TextBox 14"/>
          <p:cNvSpPr>
            <a:spLocks noChangeArrowheads="1"/>
          </p:cNvSpPr>
          <p:nvPr/>
        </p:nvSpPr>
        <p:spPr bwMode="auto">
          <a:xfrm>
            <a:off x="6238631" y="2767013"/>
            <a:ext cx="1708639" cy="715089"/>
          </a:xfrm>
          <a:prstGeom prst="roundRect">
            <a:avLst>
              <a:gd name="adj" fmla="val 16667"/>
            </a:avLst>
          </a:prstGeom>
          <a:noFill/>
          <a:ln w="9525">
            <a:noFill/>
            <a:round/>
            <a:headEnd/>
            <a:tailEnd/>
          </a:ln>
        </p:spPr>
        <p:txBody>
          <a:bodyPr wrap="none">
            <a:spAutoFit/>
          </a:bodyPr>
          <a:lstStyle/>
          <a:p>
            <a:pPr algn="ctr" eaLnBrk="1" hangingPunct="1"/>
            <a:r>
              <a:rPr lang="en-US" altLang="zh-CN" sz="3600" b="1" dirty="0">
                <a:solidFill>
                  <a:schemeClr val="bg1"/>
                </a:solidFill>
                <a:latin typeface="微软雅黑" pitchFamily="34" charset="-122"/>
                <a:ea typeface="微软雅黑" pitchFamily="34" charset="-122"/>
              </a:rPr>
              <a:t>40min</a:t>
            </a:r>
            <a:endParaRPr lang="zh-CN" altLang="en-US" sz="3600" b="1" dirty="0">
              <a:solidFill>
                <a:schemeClr val="bg1"/>
              </a:solidFill>
              <a:latin typeface="微软雅黑" pitchFamily="34" charset="-122"/>
              <a:ea typeface="微软雅黑" pitchFamily="34" charset="-122"/>
            </a:endParaRPr>
          </a:p>
        </p:txBody>
      </p:sp>
      <p:sp>
        <p:nvSpPr>
          <p:cNvPr id="13327" name="任意多边形 16"/>
          <p:cNvSpPr>
            <a:spLocks/>
          </p:cNvSpPr>
          <p:nvPr/>
        </p:nvSpPr>
        <p:spPr bwMode="auto">
          <a:xfrm>
            <a:off x="4251325" y="5280025"/>
            <a:ext cx="1677988" cy="339725"/>
          </a:xfrm>
          <a:custGeom>
            <a:avLst/>
            <a:gdLst>
              <a:gd name="T0" fmla="*/ 0 w 1677213"/>
              <a:gd name="T1" fmla="*/ 0 h 340605"/>
              <a:gd name="T2" fmla="*/ 279799 w 1677213"/>
              <a:gd name="T3" fmla="*/ 278099 h 340605"/>
              <a:gd name="T4" fmla="*/ 1398964 w 1677213"/>
              <a:gd name="T5" fmla="*/ 278099 h 340605"/>
              <a:gd name="T6" fmla="*/ 1678763 w 1677213"/>
              <a:gd name="T7" fmla="*/ 0 h 340605"/>
              <a:gd name="T8" fmla="*/ 1678763 w 1677213"/>
              <a:gd name="T9" fmla="*/ 60749 h 340605"/>
              <a:gd name="T10" fmla="*/ 1398964 w 1677213"/>
              <a:gd name="T11" fmla="*/ 338847 h 340605"/>
              <a:gd name="T12" fmla="*/ 279799 w 1677213"/>
              <a:gd name="T13" fmla="*/ 338847 h 340605"/>
              <a:gd name="T14" fmla="*/ 0 w 1677213"/>
              <a:gd name="T15" fmla="*/ 60749 h 340605"/>
              <a:gd name="T16" fmla="*/ 0 w 1677213"/>
              <a:gd name="T17" fmla="*/ 0 h 3406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7213"/>
              <a:gd name="T28" fmla="*/ 0 h 340605"/>
              <a:gd name="T29" fmla="*/ 1677213 w 1677213"/>
              <a:gd name="T30" fmla="*/ 340605 h 34060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7213" h="340605">
                <a:moveTo>
                  <a:pt x="0" y="0"/>
                </a:moveTo>
                <a:cubicBezTo>
                  <a:pt x="0" y="154386"/>
                  <a:pt x="125155" y="279541"/>
                  <a:pt x="279541" y="279541"/>
                </a:cubicBezTo>
                <a:lnTo>
                  <a:pt x="1397672" y="279541"/>
                </a:lnTo>
                <a:cubicBezTo>
                  <a:pt x="1552058" y="279541"/>
                  <a:pt x="1677213" y="154386"/>
                  <a:pt x="1677213" y="0"/>
                </a:cubicBezTo>
                <a:lnTo>
                  <a:pt x="1677213" y="61064"/>
                </a:lnTo>
                <a:cubicBezTo>
                  <a:pt x="1677213" y="215450"/>
                  <a:pt x="1552058" y="340605"/>
                  <a:pt x="1397672" y="340605"/>
                </a:cubicBezTo>
                <a:lnTo>
                  <a:pt x="279541" y="340605"/>
                </a:lnTo>
                <a:cubicBezTo>
                  <a:pt x="125155" y="340605"/>
                  <a:pt x="0" y="215450"/>
                  <a:pt x="0" y="61064"/>
                </a:cubicBezTo>
                <a:lnTo>
                  <a:pt x="0" y="0"/>
                </a:lnTo>
                <a:close/>
              </a:path>
            </a:pathLst>
          </a:custGeom>
          <a:solidFill>
            <a:schemeClr val="bg1">
              <a:alpha val="70195"/>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13328" name="TextBox 19"/>
          <p:cNvSpPr>
            <a:spLocks noChangeArrowheads="1"/>
          </p:cNvSpPr>
          <p:nvPr/>
        </p:nvSpPr>
        <p:spPr bwMode="auto">
          <a:xfrm>
            <a:off x="4252668" y="4759325"/>
            <a:ext cx="1708639" cy="715089"/>
          </a:xfrm>
          <a:prstGeom prst="roundRect">
            <a:avLst>
              <a:gd name="adj" fmla="val 16667"/>
            </a:avLst>
          </a:prstGeom>
          <a:noFill/>
          <a:ln w="9525">
            <a:noFill/>
            <a:round/>
            <a:headEnd/>
            <a:tailEnd/>
          </a:ln>
        </p:spPr>
        <p:txBody>
          <a:bodyPr wrap="none">
            <a:spAutoFit/>
          </a:bodyPr>
          <a:lstStyle/>
          <a:p>
            <a:pPr algn="ctr" eaLnBrk="1" hangingPunct="1"/>
            <a:r>
              <a:rPr lang="en-US" altLang="zh-CN" sz="3600" b="1" dirty="0">
                <a:solidFill>
                  <a:schemeClr val="bg1"/>
                </a:solidFill>
                <a:latin typeface="微软雅黑" pitchFamily="34" charset="-122"/>
                <a:ea typeface="微软雅黑" pitchFamily="34" charset="-122"/>
              </a:rPr>
              <a:t>40min</a:t>
            </a:r>
          </a:p>
        </p:txBody>
      </p:sp>
      <p:sp>
        <p:nvSpPr>
          <p:cNvPr id="13329" name="任意多边形 18"/>
          <p:cNvSpPr>
            <a:spLocks/>
          </p:cNvSpPr>
          <p:nvPr/>
        </p:nvSpPr>
        <p:spPr bwMode="auto">
          <a:xfrm>
            <a:off x="6246813" y="5284788"/>
            <a:ext cx="1677987" cy="341312"/>
          </a:xfrm>
          <a:custGeom>
            <a:avLst/>
            <a:gdLst>
              <a:gd name="T0" fmla="*/ 0 w 1677213"/>
              <a:gd name="T1" fmla="*/ 0 h 340605"/>
              <a:gd name="T2" fmla="*/ 279799 w 1677213"/>
              <a:gd name="T3" fmla="*/ 280702 h 340605"/>
              <a:gd name="T4" fmla="*/ 1398962 w 1677213"/>
              <a:gd name="T5" fmla="*/ 280702 h 340605"/>
              <a:gd name="T6" fmla="*/ 1678761 w 1677213"/>
              <a:gd name="T7" fmla="*/ 0 h 340605"/>
              <a:gd name="T8" fmla="*/ 1678761 w 1677213"/>
              <a:gd name="T9" fmla="*/ 61318 h 340605"/>
              <a:gd name="T10" fmla="*/ 1398962 w 1677213"/>
              <a:gd name="T11" fmla="*/ 342020 h 340605"/>
              <a:gd name="T12" fmla="*/ 279799 w 1677213"/>
              <a:gd name="T13" fmla="*/ 342020 h 340605"/>
              <a:gd name="T14" fmla="*/ 0 w 1677213"/>
              <a:gd name="T15" fmla="*/ 61318 h 340605"/>
              <a:gd name="T16" fmla="*/ 0 w 1677213"/>
              <a:gd name="T17" fmla="*/ 0 h 3406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7213"/>
              <a:gd name="T28" fmla="*/ 0 h 340605"/>
              <a:gd name="T29" fmla="*/ 1677213 w 1677213"/>
              <a:gd name="T30" fmla="*/ 340605 h 34060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7213" h="340605">
                <a:moveTo>
                  <a:pt x="0" y="0"/>
                </a:moveTo>
                <a:cubicBezTo>
                  <a:pt x="0" y="154386"/>
                  <a:pt x="125155" y="279541"/>
                  <a:pt x="279541" y="279541"/>
                </a:cubicBezTo>
                <a:lnTo>
                  <a:pt x="1397672" y="279541"/>
                </a:lnTo>
                <a:cubicBezTo>
                  <a:pt x="1552058" y="279541"/>
                  <a:pt x="1677213" y="154386"/>
                  <a:pt x="1677213" y="0"/>
                </a:cubicBezTo>
                <a:lnTo>
                  <a:pt x="1677213" y="61064"/>
                </a:lnTo>
                <a:cubicBezTo>
                  <a:pt x="1677213" y="215450"/>
                  <a:pt x="1552058" y="340605"/>
                  <a:pt x="1397672" y="340605"/>
                </a:cubicBezTo>
                <a:lnTo>
                  <a:pt x="279541" y="340605"/>
                </a:lnTo>
                <a:cubicBezTo>
                  <a:pt x="125155" y="340605"/>
                  <a:pt x="0" y="215450"/>
                  <a:pt x="0" y="61064"/>
                </a:cubicBezTo>
                <a:lnTo>
                  <a:pt x="0" y="0"/>
                </a:lnTo>
                <a:close/>
              </a:path>
            </a:pathLst>
          </a:custGeom>
          <a:solidFill>
            <a:schemeClr val="bg1">
              <a:alpha val="70195"/>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13330" name="TextBox 24"/>
          <p:cNvSpPr>
            <a:spLocks noChangeArrowheads="1"/>
          </p:cNvSpPr>
          <p:nvPr/>
        </p:nvSpPr>
        <p:spPr bwMode="auto">
          <a:xfrm>
            <a:off x="6277759" y="4775200"/>
            <a:ext cx="1630382" cy="715089"/>
          </a:xfrm>
          <a:prstGeom prst="roundRect">
            <a:avLst>
              <a:gd name="adj" fmla="val 16667"/>
            </a:avLst>
          </a:prstGeom>
          <a:noFill/>
          <a:ln w="9525">
            <a:noFill/>
            <a:round/>
            <a:headEnd/>
            <a:tailEnd/>
          </a:ln>
        </p:spPr>
        <p:txBody>
          <a:bodyPr wrap="none">
            <a:spAutoFit/>
          </a:bodyPr>
          <a:lstStyle/>
          <a:p>
            <a:pPr algn="ctr" eaLnBrk="1" hangingPunct="1"/>
            <a:r>
              <a:rPr lang="zh-CN" altLang="en-US" sz="3600" b="1" dirty="0">
                <a:solidFill>
                  <a:schemeClr val="bg1"/>
                </a:solidFill>
                <a:latin typeface="微软雅黑" pitchFamily="34" charset="-122"/>
                <a:ea typeface="微软雅黑" pitchFamily="34" charset="-122"/>
              </a:rPr>
              <a:t>晚高峰</a:t>
            </a:r>
          </a:p>
        </p:txBody>
      </p:sp>
      <p:pic>
        <p:nvPicPr>
          <p:cNvPr id="13331" name="Group 31"/>
          <p:cNvPicPr>
            <a:picLocks noChangeArrowheads="1"/>
          </p:cNvPicPr>
          <p:nvPr/>
        </p:nvPicPr>
        <p:blipFill>
          <a:blip r:embed="rId3"/>
          <a:srcRect/>
          <a:stretch>
            <a:fillRect/>
          </a:stretch>
        </p:blipFill>
        <p:spPr bwMode="auto">
          <a:xfrm>
            <a:off x="4840288" y="2152650"/>
            <a:ext cx="493712" cy="498475"/>
          </a:xfrm>
          <a:prstGeom prst="rect">
            <a:avLst/>
          </a:prstGeom>
          <a:noFill/>
          <a:ln w="9525">
            <a:noFill/>
            <a:miter lim="800000"/>
            <a:headEnd/>
            <a:tailEnd/>
          </a:ln>
        </p:spPr>
      </p:pic>
      <p:pic>
        <p:nvPicPr>
          <p:cNvPr id="13332" name="Group 38"/>
          <p:cNvPicPr>
            <a:picLocks noChangeArrowheads="1"/>
          </p:cNvPicPr>
          <p:nvPr/>
        </p:nvPicPr>
        <p:blipFill>
          <a:blip r:embed="rId4"/>
          <a:srcRect/>
          <a:stretch>
            <a:fillRect/>
          </a:stretch>
        </p:blipFill>
        <p:spPr bwMode="auto">
          <a:xfrm>
            <a:off x="6851650" y="2219325"/>
            <a:ext cx="469900" cy="468313"/>
          </a:xfrm>
          <a:prstGeom prst="rect">
            <a:avLst/>
          </a:prstGeom>
          <a:noFill/>
          <a:ln w="9525">
            <a:noFill/>
            <a:miter lim="800000"/>
            <a:headEnd/>
            <a:tailEnd/>
          </a:ln>
        </p:spPr>
      </p:pic>
      <p:pic>
        <p:nvPicPr>
          <p:cNvPr id="13333" name="Group 42"/>
          <p:cNvPicPr>
            <a:picLocks noChangeArrowheads="1"/>
          </p:cNvPicPr>
          <p:nvPr/>
        </p:nvPicPr>
        <p:blipFill>
          <a:blip r:embed="rId5"/>
          <a:srcRect/>
          <a:stretch>
            <a:fillRect/>
          </a:stretch>
        </p:blipFill>
        <p:spPr bwMode="auto">
          <a:xfrm>
            <a:off x="6851650" y="4194175"/>
            <a:ext cx="469900" cy="523875"/>
          </a:xfrm>
          <a:prstGeom prst="rect">
            <a:avLst/>
          </a:prstGeom>
          <a:noFill/>
          <a:ln w="9525">
            <a:noFill/>
            <a:miter lim="800000"/>
            <a:headEnd/>
            <a:tailEnd/>
          </a:ln>
        </p:spPr>
      </p:pic>
      <p:sp>
        <p:nvSpPr>
          <p:cNvPr id="13334" name="Freeform 52"/>
          <p:cNvSpPr>
            <a:spLocks noEditPoints="1"/>
          </p:cNvSpPr>
          <p:nvPr/>
        </p:nvSpPr>
        <p:spPr bwMode="auto">
          <a:xfrm>
            <a:off x="4895850" y="4276725"/>
            <a:ext cx="490538" cy="376238"/>
          </a:xfrm>
          <a:custGeom>
            <a:avLst/>
            <a:gdLst>
              <a:gd name="T0" fmla="*/ 1659600879 w 128"/>
              <a:gd name="T1" fmla="*/ 0 h 98"/>
              <a:gd name="T2" fmla="*/ 1439299602 w 128"/>
              <a:gd name="T3" fmla="*/ 221085886 h 98"/>
              <a:gd name="T4" fmla="*/ 1512734638 w 128"/>
              <a:gd name="T5" fmla="*/ 383217599 h 98"/>
              <a:gd name="T6" fmla="*/ 1233687631 w 128"/>
              <a:gd name="T7" fmla="*/ 795916124 h 98"/>
              <a:gd name="T8" fmla="*/ 1160252595 w 128"/>
              <a:gd name="T9" fmla="*/ 766435199 h 98"/>
              <a:gd name="T10" fmla="*/ 969325859 w 128"/>
              <a:gd name="T11" fmla="*/ 884351223 h 98"/>
              <a:gd name="T12" fmla="*/ 807770312 w 128"/>
              <a:gd name="T13" fmla="*/ 795916124 h 98"/>
              <a:gd name="T14" fmla="*/ 822455786 w 128"/>
              <a:gd name="T15" fmla="*/ 722219569 h 98"/>
              <a:gd name="T16" fmla="*/ 602154509 w 128"/>
              <a:gd name="T17" fmla="*/ 501133623 h 98"/>
              <a:gd name="T18" fmla="*/ 381856944 w 128"/>
              <a:gd name="T19" fmla="*/ 722219569 h 98"/>
              <a:gd name="T20" fmla="*/ 455288149 w 128"/>
              <a:gd name="T21" fmla="*/ 884351223 h 98"/>
              <a:gd name="T22" fmla="*/ 337796689 w 128"/>
              <a:gd name="T23" fmla="*/ 1031740734 h 98"/>
              <a:gd name="T24" fmla="*/ 220301337 w 128"/>
              <a:gd name="T25" fmla="*/ 1002263407 h 98"/>
              <a:gd name="T26" fmla="*/ 0 w 128"/>
              <a:gd name="T27" fmla="*/ 1223353313 h 98"/>
              <a:gd name="T28" fmla="*/ 220301337 w 128"/>
              <a:gd name="T29" fmla="*/ 1444439139 h 98"/>
              <a:gd name="T30" fmla="*/ 440602674 w 128"/>
              <a:gd name="T31" fmla="*/ 1223353313 h 98"/>
              <a:gd name="T32" fmla="*/ 381856944 w 128"/>
              <a:gd name="T33" fmla="*/ 1075960202 h 98"/>
              <a:gd name="T34" fmla="*/ 499348404 w 128"/>
              <a:gd name="T35" fmla="*/ 913828309 h 98"/>
              <a:gd name="T36" fmla="*/ 602154509 w 128"/>
              <a:gd name="T37" fmla="*/ 943305395 h 98"/>
              <a:gd name="T38" fmla="*/ 778395531 w 128"/>
              <a:gd name="T39" fmla="*/ 840131754 h 98"/>
              <a:gd name="T40" fmla="*/ 939951078 w 128"/>
              <a:gd name="T41" fmla="*/ 943305395 h 98"/>
              <a:gd name="T42" fmla="*/ 939951078 w 128"/>
              <a:gd name="T43" fmla="*/ 1002263407 h 98"/>
              <a:gd name="T44" fmla="*/ 1160252595 w 128"/>
              <a:gd name="T45" fmla="*/ 1223353313 h 98"/>
              <a:gd name="T46" fmla="*/ 1380553872 w 128"/>
              <a:gd name="T47" fmla="*/ 1002263407 h 98"/>
              <a:gd name="T48" fmla="*/ 1292433361 w 128"/>
              <a:gd name="T49" fmla="*/ 825393211 h 98"/>
              <a:gd name="T50" fmla="*/ 1556794894 w 128"/>
              <a:gd name="T51" fmla="*/ 412698525 h 98"/>
              <a:gd name="T52" fmla="*/ 1659600879 w 128"/>
              <a:gd name="T53" fmla="*/ 442175611 h 98"/>
              <a:gd name="T54" fmla="*/ 1879902156 w 128"/>
              <a:gd name="T55" fmla="*/ 221085886 h 98"/>
              <a:gd name="T56" fmla="*/ 1659600879 w 128"/>
              <a:gd name="T57" fmla="*/ 0 h 98"/>
              <a:gd name="T58" fmla="*/ 220301337 w 128"/>
              <a:gd name="T59" fmla="*/ 1326526954 h 98"/>
              <a:gd name="T60" fmla="*/ 102806015 w 128"/>
              <a:gd name="T61" fmla="*/ 1223353313 h 98"/>
              <a:gd name="T62" fmla="*/ 220301337 w 128"/>
              <a:gd name="T63" fmla="*/ 1105437289 h 98"/>
              <a:gd name="T64" fmla="*/ 323107382 w 128"/>
              <a:gd name="T65" fmla="*/ 1223353313 h 98"/>
              <a:gd name="T66" fmla="*/ 220301337 w 128"/>
              <a:gd name="T67" fmla="*/ 1326526954 h 98"/>
              <a:gd name="T68" fmla="*/ 602154509 w 128"/>
              <a:gd name="T69" fmla="*/ 825393211 h 98"/>
              <a:gd name="T70" fmla="*/ 499348404 w 128"/>
              <a:gd name="T71" fmla="*/ 722219569 h 98"/>
              <a:gd name="T72" fmla="*/ 602154509 w 128"/>
              <a:gd name="T73" fmla="*/ 604307385 h 98"/>
              <a:gd name="T74" fmla="*/ 719649801 w 128"/>
              <a:gd name="T75" fmla="*/ 722219569 h 98"/>
              <a:gd name="T76" fmla="*/ 602154509 w 128"/>
              <a:gd name="T77" fmla="*/ 825393211 h 98"/>
              <a:gd name="T78" fmla="*/ 1160252595 w 128"/>
              <a:gd name="T79" fmla="*/ 1105437289 h 98"/>
              <a:gd name="T80" fmla="*/ 1042757303 w 128"/>
              <a:gd name="T81" fmla="*/ 1002263407 h 98"/>
              <a:gd name="T82" fmla="*/ 1160252595 w 128"/>
              <a:gd name="T83" fmla="*/ 884351223 h 98"/>
              <a:gd name="T84" fmla="*/ 1263058580 w 128"/>
              <a:gd name="T85" fmla="*/ 1002263407 h 98"/>
              <a:gd name="T86" fmla="*/ 1160252595 w 128"/>
              <a:gd name="T87" fmla="*/ 1105437289 h 98"/>
              <a:gd name="T88" fmla="*/ 1659600879 w 128"/>
              <a:gd name="T89" fmla="*/ 324263427 h 98"/>
              <a:gd name="T90" fmla="*/ 1542105587 w 128"/>
              <a:gd name="T91" fmla="*/ 221085886 h 98"/>
              <a:gd name="T92" fmla="*/ 1659600879 w 128"/>
              <a:gd name="T93" fmla="*/ 103173671 h 98"/>
              <a:gd name="T94" fmla="*/ 1762406864 w 128"/>
              <a:gd name="T95" fmla="*/ 221085886 h 98"/>
              <a:gd name="T96" fmla="*/ 1659600879 w 128"/>
              <a:gd name="T97" fmla="*/ 324263427 h 9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8"/>
              <a:gd name="T148" fmla="*/ 0 h 98"/>
              <a:gd name="T149" fmla="*/ 128 w 128"/>
              <a:gd name="T150" fmla="*/ 98 h 9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8" h="98">
                <a:moveTo>
                  <a:pt x="113" y="0"/>
                </a:moveTo>
                <a:cubicBezTo>
                  <a:pt x="104" y="0"/>
                  <a:pt x="98" y="7"/>
                  <a:pt x="98" y="15"/>
                </a:cubicBezTo>
                <a:cubicBezTo>
                  <a:pt x="98" y="19"/>
                  <a:pt x="100" y="23"/>
                  <a:pt x="103" y="26"/>
                </a:cubicBezTo>
                <a:cubicBezTo>
                  <a:pt x="84" y="54"/>
                  <a:pt x="84" y="54"/>
                  <a:pt x="84" y="54"/>
                </a:cubicBezTo>
                <a:cubicBezTo>
                  <a:pt x="83" y="53"/>
                  <a:pt x="81" y="52"/>
                  <a:pt x="79" y="52"/>
                </a:cubicBezTo>
                <a:cubicBezTo>
                  <a:pt x="73" y="52"/>
                  <a:pt x="68" y="56"/>
                  <a:pt x="66" y="60"/>
                </a:cubicBezTo>
                <a:cubicBezTo>
                  <a:pt x="55" y="54"/>
                  <a:pt x="55" y="54"/>
                  <a:pt x="55" y="54"/>
                </a:cubicBezTo>
                <a:cubicBezTo>
                  <a:pt x="56" y="53"/>
                  <a:pt x="56" y="51"/>
                  <a:pt x="56" y="49"/>
                </a:cubicBezTo>
                <a:cubicBezTo>
                  <a:pt x="56" y="40"/>
                  <a:pt x="49" y="34"/>
                  <a:pt x="41" y="34"/>
                </a:cubicBezTo>
                <a:cubicBezTo>
                  <a:pt x="33" y="34"/>
                  <a:pt x="26" y="40"/>
                  <a:pt x="26" y="49"/>
                </a:cubicBezTo>
                <a:cubicBezTo>
                  <a:pt x="26" y="53"/>
                  <a:pt x="28" y="57"/>
                  <a:pt x="31" y="60"/>
                </a:cubicBezTo>
                <a:cubicBezTo>
                  <a:pt x="23" y="70"/>
                  <a:pt x="23" y="70"/>
                  <a:pt x="23" y="70"/>
                </a:cubicBezTo>
                <a:cubicBezTo>
                  <a:pt x="21" y="69"/>
                  <a:pt x="18" y="68"/>
                  <a:pt x="15" y="68"/>
                </a:cubicBezTo>
                <a:cubicBezTo>
                  <a:pt x="6" y="68"/>
                  <a:pt x="0" y="74"/>
                  <a:pt x="0" y="83"/>
                </a:cubicBezTo>
                <a:cubicBezTo>
                  <a:pt x="0" y="91"/>
                  <a:pt x="6" y="98"/>
                  <a:pt x="15" y="98"/>
                </a:cubicBezTo>
                <a:cubicBezTo>
                  <a:pt x="23" y="98"/>
                  <a:pt x="30" y="91"/>
                  <a:pt x="30" y="83"/>
                </a:cubicBezTo>
                <a:cubicBezTo>
                  <a:pt x="30" y="79"/>
                  <a:pt x="28" y="76"/>
                  <a:pt x="26" y="73"/>
                </a:cubicBezTo>
                <a:cubicBezTo>
                  <a:pt x="34" y="62"/>
                  <a:pt x="34" y="62"/>
                  <a:pt x="34" y="62"/>
                </a:cubicBezTo>
                <a:cubicBezTo>
                  <a:pt x="36" y="63"/>
                  <a:pt x="39" y="64"/>
                  <a:pt x="41" y="64"/>
                </a:cubicBezTo>
                <a:cubicBezTo>
                  <a:pt x="46" y="64"/>
                  <a:pt x="51" y="61"/>
                  <a:pt x="53" y="57"/>
                </a:cubicBezTo>
                <a:cubicBezTo>
                  <a:pt x="64" y="64"/>
                  <a:pt x="64" y="64"/>
                  <a:pt x="64" y="64"/>
                </a:cubicBezTo>
                <a:cubicBezTo>
                  <a:pt x="64" y="65"/>
                  <a:pt x="64" y="66"/>
                  <a:pt x="64" y="68"/>
                </a:cubicBezTo>
                <a:cubicBezTo>
                  <a:pt x="64" y="76"/>
                  <a:pt x="70" y="83"/>
                  <a:pt x="79" y="83"/>
                </a:cubicBezTo>
                <a:cubicBezTo>
                  <a:pt x="87" y="83"/>
                  <a:pt x="94" y="76"/>
                  <a:pt x="94" y="68"/>
                </a:cubicBezTo>
                <a:cubicBezTo>
                  <a:pt x="94" y="63"/>
                  <a:pt x="91" y="58"/>
                  <a:pt x="88" y="56"/>
                </a:cubicBezTo>
                <a:cubicBezTo>
                  <a:pt x="106" y="28"/>
                  <a:pt x="106" y="28"/>
                  <a:pt x="106" y="28"/>
                </a:cubicBezTo>
                <a:cubicBezTo>
                  <a:pt x="108" y="29"/>
                  <a:pt x="110" y="30"/>
                  <a:pt x="113" y="30"/>
                </a:cubicBezTo>
                <a:cubicBezTo>
                  <a:pt x="121" y="30"/>
                  <a:pt x="128" y="23"/>
                  <a:pt x="128" y="15"/>
                </a:cubicBezTo>
                <a:cubicBezTo>
                  <a:pt x="128" y="7"/>
                  <a:pt x="121" y="0"/>
                  <a:pt x="113" y="0"/>
                </a:cubicBezTo>
                <a:close/>
                <a:moveTo>
                  <a:pt x="15" y="90"/>
                </a:moveTo>
                <a:cubicBezTo>
                  <a:pt x="11" y="90"/>
                  <a:pt x="7" y="87"/>
                  <a:pt x="7" y="83"/>
                </a:cubicBezTo>
                <a:cubicBezTo>
                  <a:pt x="7" y="78"/>
                  <a:pt x="11" y="75"/>
                  <a:pt x="15" y="75"/>
                </a:cubicBezTo>
                <a:cubicBezTo>
                  <a:pt x="19" y="75"/>
                  <a:pt x="22" y="78"/>
                  <a:pt x="22" y="83"/>
                </a:cubicBezTo>
                <a:cubicBezTo>
                  <a:pt x="22" y="87"/>
                  <a:pt x="19" y="90"/>
                  <a:pt x="15" y="90"/>
                </a:cubicBezTo>
                <a:close/>
                <a:moveTo>
                  <a:pt x="41" y="56"/>
                </a:moveTo>
                <a:cubicBezTo>
                  <a:pt x="37" y="56"/>
                  <a:pt x="34" y="53"/>
                  <a:pt x="34" y="49"/>
                </a:cubicBezTo>
                <a:cubicBezTo>
                  <a:pt x="34" y="45"/>
                  <a:pt x="37" y="41"/>
                  <a:pt x="41" y="41"/>
                </a:cubicBezTo>
                <a:cubicBezTo>
                  <a:pt x="45" y="41"/>
                  <a:pt x="49" y="45"/>
                  <a:pt x="49" y="49"/>
                </a:cubicBezTo>
                <a:cubicBezTo>
                  <a:pt x="49" y="53"/>
                  <a:pt x="45" y="56"/>
                  <a:pt x="41" y="56"/>
                </a:cubicBezTo>
                <a:close/>
                <a:moveTo>
                  <a:pt x="79" y="75"/>
                </a:moveTo>
                <a:cubicBezTo>
                  <a:pt x="75" y="75"/>
                  <a:pt x="71" y="72"/>
                  <a:pt x="71" y="68"/>
                </a:cubicBezTo>
                <a:cubicBezTo>
                  <a:pt x="71" y="63"/>
                  <a:pt x="75" y="60"/>
                  <a:pt x="79" y="60"/>
                </a:cubicBezTo>
                <a:cubicBezTo>
                  <a:pt x="83" y="60"/>
                  <a:pt x="86" y="63"/>
                  <a:pt x="86" y="68"/>
                </a:cubicBezTo>
                <a:cubicBezTo>
                  <a:pt x="86" y="72"/>
                  <a:pt x="83" y="75"/>
                  <a:pt x="79" y="75"/>
                </a:cubicBezTo>
                <a:close/>
                <a:moveTo>
                  <a:pt x="113" y="22"/>
                </a:moveTo>
                <a:cubicBezTo>
                  <a:pt x="108" y="22"/>
                  <a:pt x="105" y="19"/>
                  <a:pt x="105" y="15"/>
                </a:cubicBezTo>
                <a:cubicBezTo>
                  <a:pt x="105" y="11"/>
                  <a:pt x="108" y="7"/>
                  <a:pt x="113" y="7"/>
                </a:cubicBezTo>
                <a:cubicBezTo>
                  <a:pt x="117" y="7"/>
                  <a:pt x="120" y="11"/>
                  <a:pt x="120" y="15"/>
                </a:cubicBezTo>
                <a:cubicBezTo>
                  <a:pt x="120" y="19"/>
                  <a:pt x="117" y="22"/>
                  <a:pt x="113" y="22"/>
                </a:cubicBezTo>
                <a:close/>
              </a:path>
            </a:pathLst>
          </a:custGeom>
          <a:solidFill>
            <a:schemeClr val="bg1"/>
          </a:solidFill>
          <a:ln w="9525">
            <a:noFill/>
            <a:round/>
            <a:headEnd/>
            <a:tailEnd/>
          </a:ln>
        </p:spPr>
        <p:txBody>
          <a:bodyPr/>
          <a:lstStyle/>
          <a:p>
            <a:endParaRPr lang="zh-CN" altLang="en-US" dirty="0">
              <a:ea typeface="微软雅黑" panose="020B0503020204020204" pitchFamily="34" charset="-122"/>
            </a:endParaRPr>
          </a:p>
        </p:txBody>
      </p:sp>
      <p:sp>
        <p:nvSpPr>
          <p:cNvPr id="13344" name="Rectangle 50"/>
          <p:cNvSpPr>
            <a:spLocks noChangeArrowheads="1"/>
          </p:cNvSpPr>
          <p:nvPr/>
        </p:nvSpPr>
        <p:spPr bwMode="auto">
          <a:xfrm>
            <a:off x="1102936" y="4455617"/>
            <a:ext cx="2821365" cy="830997"/>
          </a:xfrm>
          <a:prstGeom prst="rect">
            <a:avLst/>
          </a:prstGeom>
          <a:noFill/>
          <a:ln w="9525">
            <a:noFill/>
            <a:miter lim="800000"/>
            <a:headEnd/>
            <a:tailEnd/>
          </a:ln>
        </p:spPr>
        <p:txBody>
          <a:bodyPr wrap="square">
            <a:spAutoFit/>
          </a:bodyPr>
          <a:lstStyle/>
          <a:p>
            <a:pPr algn="r" eaLnBrk="1" hangingPunct="1"/>
            <a:r>
              <a:rPr lang="en-US" altLang="zh-CN" sz="2400" dirty="0">
                <a:solidFill>
                  <a:schemeClr val="bg1"/>
                </a:solidFill>
                <a:latin typeface="微软雅黑" pitchFamily="34" charset="-122"/>
                <a:ea typeface="微软雅黑" pitchFamily="34" charset="-122"/>
              </a:rPr>
              <a:t>11</a:t>
            </a:r>
            <a:r>
              <a:rPr lang="zh-CN" altLang="en-US" sz="2400" dirty="0">
                <a:solidFill>
                  <a:schemeClr val="bg1"/>
                </a:solidFill>
                <a:latin typeface="微软雅黑" pitchFamily="34" charset="-122"/>
                <a:ea typeface="微软雅黑" pitchFamily="34" charset="-122"/>
              </a:rPr>
              <a:t>月</a:t>
            </a:r>
            <a:r>
              <a:rPr lang="en-US" altLang="zh-CN" sz="2400" dirty="0">
                <a:solidFill>
                  <a:schemeClr val="bg1"/>
                </a:solidFill>
                <a:latin typeface="微软雅黑" pitchFamily="34" charset="-122"/>
                <a:ea typeface="微软雅黑" pitchFamily="34" charset="-122"/>
              </a:rPr>
              <a:t>27</a:t>
            </a:r>
            <a:r>
              <a:rPr lang="zh-CN" altLang="en-US" sz="2400" dirty="0">
                <a:solidFill>
                  <a:schemeClr val="bg1"/>
                </a:solidFill>
                <a:latin typeface="微软雅黑" pitchFamily="34" charset="-122"/>
                <a:ea typeface="微软雅黑" pitchFamily="34" charset="-122"/>
              </a:rPr>
              <a:t>日，星期二，</a:t>
            </a:r>
            <a:r>
              <a:rPr lang="en-US" altLang="zh-CN" sz="2400" dirty="0">
                <a:solidFill>
                  <a:schemeClr val="bg1"/>
                </a:solidFill>
                <a:latin typeface="微软雅黑" pitchFamily="34" charset="-122"/>
                <a:ea typeface="微软雅黑" pitchFamily="34" charset="-122"/>
              </a:rPr>
              <a:t>17</a:t>
            </a:r>
            <a:r>
              <a:rPr lang="zh-CN" altLang="en-US" sz="2400" dirty="0">
                <a:solidFill>
                  <a:schemeClr val="bg1"/>
                </a:solidFill>
                <a:latin typeface="微软雅黑" pitchFamily="34" charset="-122"/>
                <a:ea typeface="微软雅黑" pitchFamily="34" charset="-122"/>
              </a:rPr>
              <a:t>：</a:t>
            </a:r>
            <a:r>
              <a:rPr lang="en-US" altLang="zh-CN" sz="2400" dirty="0">
                <a:solidFill>
                  <a:schemeClr val="bg1"/>
                </a:solidFill>
                <a:latin typeface="微软雅黑" pitchFamily="34" charset="-122"/>
                <a:ea typeface="微软雅黑" pitchFamily="34" charset="-122"/>
              </a:rPr>
              <a:t>00</a:t>
            </a:r>
            <a:r>
              <a:rPr lang="zh-CN" altLang="en-US" sz="2400" dirty="0">
                <a:solidFill>
                  <a:schemeClr val="bg1"/>
                </a:solidFill>
                <a:latin typeface="微软雅黑" pitchFamily="34" charset="-122"/>
                <a:ea typeface="微软雅黑" pitchFamily="34" charset="-122"/>
              </a:rPr>
              <a:t>至</a:t>
            </a:r>
            <a:r>
              <a:rPr lang="en-US" altLang="zh-CN" sz="2400" dirty="0">
                <a:solidFill>
                  <a:schemeClr val="bg1"/>
                </a:solidFill>
                <a:latin typeface="微软雅黑" pitchFamily="34" charset="-122"/>
                <a:ea typeface="微软雅黑" pitchFamily="34" charset="-122"/>
              </a:rPr>
              <a:t>18</a:t>
            </a:r>
            <a:r>
              <a:rPr lang="zh-CN" altLang="en-US" sz="2400" dirty="0">
                <a:solidFill>
                  <a:schemeClr val="bg1"/>
                </a:solidFill>
                <a:latin typeface="微软雅黑" pitchFamily="34" charset="-122"/>
                <a:ea typeface="微软雅黑" pitchFamily="34" charset="-122"/>
              </a:rPr>
              <a:t>：</a:t>
            </a:r>
            <a:r>
              <a:rPr lang="en-US" altLang="zh-CN" sz="2400" dirty="0">
                <a:solidFill>
                  <a:schemeClr val="bg1"/>
                </a:solidFill>
                <a:latin typeface="微软雅黑" pitchFamily="34" charset="-122"/>
                <a:ea typeface="微软雅黑" pitchFamily="34" charset="-122"/>
              </a:rPr>
              <a:t>00</a:t>
            </a:r>
            <a:endParaRPr lang="id-ID" altLang="en-US" sz="2400" dirty="0">
              <a:solidFill>
                <a:schemeClr val="bg1"/>
              </a:solidFill>
              <a:latin typeface="微软雅黑" pitchFamily="34" charset="-122"/>
              <a:ea typeface="微软雅黑" pitchFamily="34" charset="-122"/>
            </a:endParaRPr>
          </a:p>
        </p:txBody>
      </p:sp>
      <p:sp>
        <p:nvSpPr>
          <p:cNvPr id="13342" name="Rectangle 52"/>
          <p:cNvSpPr>
            <a:spLocks noChangeArrowheads="1"/>
          </p:cNvSpPr>
          <p:nvPr/>
        </p:nvSpPr>
        <p:spPr bwMode="auto">
          <a:xfrm>
            <a:off x="8261021" y="2192653"/>
            <a:ext cx="2936712" cy="830997"/>
          </a:xfrm>
          <a:prstGeom prst="rect">
            <a:avLst/>
          </a:prstGeom>
          <a:noFill/>
          <a:ln w="9525">
            <a:noFill/>
            <a:miter lim="800000"/>
            <a:headEnd/>
            <a:tailEnd/>
          </a:ln>
        </p:spPr>
        <p:txBody>
          <a:bodyPr wrap="square">
            <a:spAutoFit/>
          </a:bodyPr>
          <a:lstStyle/>
          <a:p>
            <a:pPr eaLnBrk="1" hangingPunct="1"/>
            <a:r>
              <a:rPr lang="en-US" altLang="zh-CN" sz="2400" dirty="0">
                <a:solidFill>
                  <a:schemeClr val="bg1"/>
                </a:solidFill>
                <a:latin typeface="微软雅黑" pitchFamily="34" charset="-122"/>
                <a:ea typeface="微软雅黑" pitchFamily="34" charset="-122"/>
              </a:rPr>
              <a:t>11</a:t>
            </a:r>
            <a:r>
              <a:rPr lang="zh-CN" altLang="en-US" sz="2400" dirty="0">
                <a:solidFill>
                  <a:schemeClr val="bg1"/>
                </a:solidFill>
                <a:latin typeface="微软雅黑" pitchFamily="34" charset="-122"/>
                <a:ea typeface="微软雅黑" pitchFamily="34" charset="-122"/>
              </a:rPr>
              <a:t>月</a:t>
            </a:r>
            <a:r>
              <a:rPr lang="en-US" altLang="zh-CN" sz="2400" dirty="0">
                <a:solidFill>
                  <a:schemeClr val="bg1"/>
                </a:solidFill>
                <a:latin typeface="微软雅黑" pitchFamily="34" charset="-122"/>
                <a:ea typeface="微软雅黑" pitchFamily="34" charset="-122"/>
              </a:rPr>
              <a:t>22</a:t>
            </a:r>
            <a:r>
              <a:rPr lang="zh-CN" altLang="en-US" sz="2400" dirty="0">
                <a:solidFill>
                  <a:schemeClr val="bg1"/>
                </a:solidFill>
                <a:latin typeface="微软雅黑" pitchFamily="34" charset="-122"/>
                <a:ea typeface="微软雅黑" pitchFamily="34" charset="-122"/>
              </a:rPr>
              <a:t>日，星期四，</a:t>
            </a:r>
            <a:r>
              <a:rPr lang="en-US" altLang="zh-CN" sz="2400" dirty="0">
                <a:solidFill>
                  <a:schemeClr val="bg1"/>
                </a:solidFill>
                <a:latin typeface="微软雅黑" pitchFamily="34" charset="-122"/>
                <a:ea typeface="微软雅黑" pitchFamily="34" charset="-122"/>
              </a:rPr>
              <a:t>7</a:t>
            </a:r>
            <a:r>
              <a:rPr lang="zh-CN" altLang="en-US" sz="2400" dirty="0">
                <a:solidFill>
                  <a:schemeClr val="bg1"/>
                </a:solidFill>
                <a:latin typeface="微软雅黑" pitchFamily="34" charset="-122"/>
                <a:ea typeface="微软雅黑" pitchFamily="34" charset="-122"/>
              </a:rPr>
              <a:t>：</a:t>
            </a:r>
            <a:r>
              <a:rPr lang="en-US" altLang="zh-CN" sz="2400" dirty="0">
                <a:solidFill>
                  <a:schemeClr val="bg1"/>
                </a:solidFill>
                <a:latin typeface="微软雅黑" pitchFamily="34" charset="-122"/>
                <a:ea typeface="微软雅黑" pitchFamily="34" charset="-122"/>
              </a:rPr>
              <a:t>00</a:t>
            </a:r>
            <a:r>
              <a:rPr lang="zh-CN" altLang="en-US" sz="2400" dirty="0">
                <a:solidFill>
                  <a:schemeClr val="bg1"/>
                </a:solidFill>
                <a:latin typeface="微软雅黑" pitchFamily="34" charset="-122"/>
                <a:ea typeface="微软雅黑" pitchFamily="34" charset="-122"/>
              </a:rPr>
              <a:t>至</a:t>
            </a:r>
            <a:r>
              <a:rPr lang="en-US" altLang="zh-CN" sz="2400" dirty="0">
                <a:solidFill>
                  <a:schemeClr val="bg1"/>
                </a:solidFill>
                <a:latin typeface="微软雅黑" pitchFamily="34" charset="-122"/>
                <a:ea typeface="微软雅黑" pitchFamily="34" charset="-122"/>
              </a:rPr>
              <a:t>8</a:t>
            </a:r>
            <a:r>
              <a:rPr lang="zh-CN" altLang="en-US" sz="2400" dirty="0">
                <a:solidFill>
                  <a:schemeClr val="bg1"/>
                </a:solidFill>
                <a:latin typeface="微软雅黑" pitchFamily="34" charset="-122"/>
                <a:ea typeface="微软雅黑" pitchFamily="34" charset="-122"/>
              </a:rPr>
              <a:t>：</a:t>
            </a:r>
            <a:r>
              <a:rPr lang="en-US" altLang="zh-CN" sz="2400" dirty="0">
                <a:solidFill>
                  <a:schemeClr val="bg1"/>
                </a:solidFill>
                <a:latin typeface="微软雅黑" pitchFamily="34" charset="-122"/>
                <a:ea typeface="微软雅黑" pitchFamily="34" charset="-122"/>
              </a:rPr>
              <a:t>00</a:t>
            </a:r>
            <a:endParaRPr lang="id-ID" altLang="en-US" sz="2400" dirty="0">
              <a:solidFill>
                <a:schemeClr val="bg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324"/>
                                        </p:tgtEl>
                                        <p:attrNameLst>
                                          <p:attrName>style.visibility</p:attrName>
                                        </p:attrNameLst>
                                      </p:cBhvr>
                                      <p:to>
                                        <p:strVal val="visible"/>
                                      </p:to>
                                    </p:set>
                                    <p:animEffect transition="in" filter="fade">
                                      <p:cBhvr>
                                        <p:cTn id="7" dur="1000"/>
                                        <p:tgtEl>
                                          <p:spTgt spid="13324"/>
                                        </p:tgtEl>
                                      </p:cBhvr>
                                    </p:animEffect>
                                    <p:anim calcmode="lin" valueType="num">
                                      <p:cBhvr>
                                        <p:cTn id="8" dur="1000" fill="hold"/>
                                        <p:tgtEl>
                                          <p:spTgt spid="13324"/>
                                        </p:tgtEl>
                                        <p:attrNameLst>
                                          <p:attrName>ppt_x</p:attrName>
                                        </p:attrNameLst>
                                      </p:cBhvr>
                                      <p:tavLst>
                                        <p:tav tm="0">
                                          <p:val>
                                            <p:strVal val="#ppt_x"/>
                                          </p:val>
                                        </p:tav>
                                        <p:tav tm="100000">
                                          <p:val>
                                            <p:strVal val="#ppt_x"/>
                                          </p:val>
                                        </p:tav>
                                      </p:tavLst>
                                    </p:anim>
                                    <p:anim calcmode="lin" valueType="num">
                                      <p:cBhvr>
                                        <p:cTn id="9" dur="1000" fill="hold"/>
                                        <p:tgtEl>
                                          <p:spTgt spid="133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332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334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33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3344"/>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33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4" grpId="0"/>
      <p:bldP spid="13326" grpId="0"/>
      <p:bldP spid="13328" grpId="0"/>
      <p:bldP spid="13330" grpId="0"/>
      <p:bldP spid="13344" grpId="0"/>
      <p:bldP spid="133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1"/>
          <p:cNvPicPr>
            <a:picLocks noChangeAspect="1" noChangeArrowheads="1"/>
          </p:cNvPicPr>
          <p:nvPr/>
        </p:nvPicPr>
        <p:blipFill>
          <a:blip r:embed="rId2" cstate="email"/>
          <a:srcRect/>
          <a:stretch>
            <a:fillRect/>
          </a:stretch>
        </p:blipFill>
        <p:spPr bwMode="auto">
          <a:xfrm>
            <a:off x="0" y="-12700"/>
            <a:ext cx="12192000" cy="6883400"/>
          </a:xfrm>
          <a:prstGeom prst="rect">
            <a:avLst/>
          </a:prstGeom>
          <a:noFill/>
          <a:ln w="9525">
            <a:noFill/>
            <a:miter lim="800000"/>
            <a:headEnd/>
            <a:tailEnd/>
          </a:ln>
        </p:spPr>
      </p:pic>
      <p:grpSp>
        <p:nvGrpSpPr>
          <p:cNvPr id="15364" name="组合 3"/>
          <p:cNvGrpSpPr>
            <a:grpSpLocks/>
          </p:cNvGrpSpPr>
          <p:nvPr/>
        </p:nvGrpSpPr>
        <p:grpSpPr bwMode="auto">
          <a:xfrm>
            <a:off x="196850" y="182563"/>
            <a:ext cx="238125" cy="347662"/>
            <a:chOff x="0" y="0"/>
            <a:chExt cx="569789" cy="829904"/>
          </a:xfrm>
        </p:grpSpPr>
        <p:sp>
          <p:nvSpPr>
            <p:cNvPr id="15432" name="菱形 39"/>
            <p:cNvSpPr>
              <a:spLocks noChangeArrowheads="1"/>
            </p:cNvSpPr>
            <p:nvPr/>
          </p:nvSpPr>
          <p:spPr bwMode="auto">
            <a:xfrm>
              <a:off x="0" y="0"/>
              <a:ext cx="569789" cy="56979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sp>
          <p:nvSpPr>
            <p:cNvPr id="15433" name="菱形 40"/>
            <p:cNvSpPr>
              <a:spLocks noChangeArrowheads="1"/>
            </p:cNvSpPr>
            <p:nvPr/>
          </p:nvSpPr>
          <p:spPr bwMode="auto">
            <a:xfrm>
              <a:off x="0" y="260114"/>
              <a:ext cx="569789" cy="56979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cxnSp>
        <p:nvCxnSpPr>
          <p:cNvPr id="15365" name="Straight Connector 2"/>
          <p:cNvCxnSpPr>
            <a:cxnSpLocks noChangeShapeType="1"/>
          </p:cNvCxnSpPr>
          <p:nvPr/>
        </p:nvCxnSpPr>
        <p:spPr bwMode="auto">
          <a:xfrm>
            <a:off x="2155825" y="5408613"/>
            <a:ext cx="1476375" cy="0"/>
          </a:xfrm>
          <a:prstGeom prst="line">
            <a:avLst/>
          </a:prstGeom>
          <a:noFill/>
          <a:ln w="19050">
            <a:solidFill>
              <a:schemeClr val="bg1"/>
            </a:solidFill>
            <a:round/>
            <a:headEnd/>
            <a:tailEnd/>
          </a:ln>
        </p:spPr>
      </p:cxnSp>
      <p:cxnSp>
        <p:nvCxnSpPr>
          <p:cNvPr id="15366" name="Straight Connector 3"/>
          <p:cNvCxnSpPr>
            <a:cxnSpLocks noChangeShapeType="1"/>
          </p:cNvCxnSpPr>
          <p:nvPr/>
        </p:nvCxnSpPr>
        <p:spPr bwMode="auto">
          <a:xfrm>
            <a:off x="3719513" y="5408613"/>
            <a:ext cx="1476375" cy="0"/>
          </a:xfrm>
          <a:prstGeom prst="line">
            <a:avLst/>
          </a:prstGeom>
          <a:noFill/>
          <a:ln w="19050">
            <a:solidFill>
              <a:schemeClr val="bg1"/>
            </a:solidFill>
            <a:round/>
            <a:headEnd/>
            <a:tailEnd/>
          </a:ln>
        </p:spPr>
      </p:cxnSp>
      <p:cxnSp>
        <p:nvCxnSpPr>
          <p:cNvPr id="15367" name="Straight Connector 4"/>
          <p:cNvCxnSpPr>
            <a:cxnSpLocks noChangeShapeType="1"/>
          </p:cNvCxnSpPr>
          <p:nvPr/>
        </p:nvCxnSpPr>
        <p:spPr bwMode="auto">
          <a:xfrm>
            <a:off x="5299075" y="5408613"/>
            <a:ext cx="1474788" cy="0"/>
          </a:xfrm>
          <a:prstGeom prst="line">
            <a:avLst/>
          </a:prstGeom>
          <a:noFill/>
          <a:ln w="19050">
            <a:solidFill>
              <a:schemeClr val="bg1"/>
            </a:solidFill>
            <a:round/>
            <a:headEnd/>
            <a:tailEnd/>
          </a:ln>
        </p:spPr>
      </p:cxnSp>
      <p:cxnSp>
        <p:nvCxnSpPr>
          <p:cNvPr id="15368" name="Straight Connector 5"/>
          <p:cNvCxnSpPr>
            <a:cxnSpLocks noChangeShapeType="1"/>
          </p:cNvCxnSpPr>
          <p:nvPr/>
        </p:nvCxnSpPr>
        <p:spPr bwMode="auto">
          <a:xfrm>
            <a:off x="6862763" y="5408613"/>
            <a:ext cx="1476375" cy="0"/>
          </a:xfrm>
          <a:prstGeom prst="line">
            <a:avLst/>
          </a:prstGeom>
          <a:noFill/>
          <a:ln w="19050">
            <a:solidFill>
              <a:schemeClr val="bg1"/>
            </a:solidFill>
            <a:round/>
            <a:headEnd/>
            <a:tailEnd/>
          </a:ln>
        </p:spPr>
      </p:cxnSp>
      <p:cxnSp>
        <p:nvCxnSpPr>
          <p:cNvPr id="15369" name="Straight Connector 6"/>
          <p:cNvCxnSpPr>
            <a:cxnSpLocks noChangeShapeType="1"/>
          </p:cNvCxnSpPr>
          <p:nvPr/>
        </p:nvCxnSpPr>
        <p:spPr bwMode="auto">
          <a:xfrm rot="10800000">
            <a:off x="10026650" y="5408613"/>
            <a:ext cx="1187450" cy="0"/>
          </a:xfrm>
          <a:prstGeom prst="line">
            <a:avLst/>
          </a:prstGeom>
          <a:noFill/>
          <a:ln w="19050">
            <a:solidFill>
              <a:schemeClr val="bg1"/>
            </a:solidFill>
            <a:round/>
            <a:headEnd/>
            <a:tailEnd/>
          </a:ln>
        </p:spPr>
      </p:cxnSp>
      <p:cxnSp>
        <p:nvCxnSpPr>
          <p:cNvPr id="15370" name="Straight Connector 7"/>
          <p:cNvCxnSpPr>
            <a:cxnSpLocks noChangeShapeType="1"/>
          </p:cNvCxnSpPr>
          <p:nvPr/>
        </p:nvCxnSpPr>
        <p:spPr bwMode="auto">
          <a:xfrm rot="10800000">
            <a:off x="8440738" y="5408613"/>
            <a:ext cx="1476375" cy="0"/>
          </a:xfrm>
          <a:prstGeom prst="line">
            <a:avLst/>
          </a:prstGeom>
          <a:noFill/>
          <a:ln w="19050">
            <a:solidFill>
              <a:schemeClr val="bg1"/>
            </a:solidFill>
            <a:round/>
            <a:headEnd/>
            <a:tailEnd/>
          </a:ln>
        </p:spPr>
      </p:cxnSp>
      <p:cxnSp>
        <p:nvCxnSpPr>
          <p:cNvPr id="15371" name="Straight Connector 8"/>
          <p:cNvCxnSpPr>
            <a:cxnSpLocks noChangeShapeType="1"/>
          </p:cNvCxnSpPr>
          <p:nvPr/>
        </p:nvCxnSpPr>
        <p:spPr bwMode="auto">
          <a:xfrm rot="10800000">
            <a:off x="877888" y="5408613"/>
            <a:ext cx="1187450" cy="0"/>
          </a:xfrm>
          <a:prstGeom prst="line">
            <a:avLst/>
          </a:prstGeom>
          <a:noFill/>
          <a:ln w="19050">
            <a:solidFill>
              <a:schemeClr val="bg1"/>
            </a:solidFill>
            <a:round/>
            <a:headEnd/>
            <a:tailEnd/>
          </a:ln>
        </p:spPr>
      </p:cxnSp>
      <p:sp>
        <p:nvSpPr>
          <p:cNvPr id="15378" name="Oval 17"/>
          <p:cNvSpPr>
            <a:spLocks noChangeArrowheads="1"/>
          </p:cNvSpPr>
          <p:nvPr/>
        </p:nvSpPr>
        <p:spPr bwMode="auto">
          <a:xfrm>
            <a:off x="2068513" y="5354638"/>
            <a:ext cx="107950" cy="107950"/>
          </a:xfrm>
          <a:prstGeom prst="ellipse">
            <a:avLst/>
          </a:prstGeom>
          <a:solidFill>
            <a:schemeClr val="bg1"/>
          </a:solidFill>
          <a:ln w="9525">
            <a:noFill/>
            <a:round/>
            <a:headEnd/>
            <a:tailEnd/>
          </a:ln>
        </p:spPr>
        <p:txBody>
          <a:bodyPr anchor="ctr"/>
          <a:lstStyle/>
          <a:p>
            <a:pPr algn="ctr" eaLnBrk="1" hangingPunct="1"/>
            <a:endParaRPr lang="id-ID" altLang="en-US" dirty="0">
              <a:solidFill>
                <a:schemeClr val="bg1"/>
              </a:solidFill>
              <a:ea typeface="微软雅黑" panose="020B0503020204020204" pitchFamily="34" charset="-122"/>
            </a:endParaRPr>
          </a:p>
        </p:txBody>
      </p:sp>
      <p:sp>
        <p:nvSpPr>
          <p:cNvPr id="15379" name="Oval 18"/>
          <p:cNvSpPr>
            <a:spLocks noChangeArrowheads="1"/>
          </p:cNvSpPr>
          <p:nvPr/>
        </p:nvSpPr>
        <p:spPr bwMode="auto">
          <a:xfrm>
            <a:off x="3627438" y="5354638"/>
            <a:ext cx="107950" cy="107950"/>
          </a:xfrm>
          <a:prstGeom prst="ellipse">
            <a:avLst/>
          </a:prstGeom>
          <a:solidFill>
            <a:schemeClr val="bg1"/>
          </a:solidFill>
          <a:ln w="9525">
            <a:noFill/>
            <a:round/>
            <a:headEnd/>
            <a:tailEnd/>
          </a:ln>
        </p:spPr>
        <p:txBody>
          <a:bodyPr anchor="ctr"/>
          <a:lstStyle/>
          <a:p>
            <a:pPr algn="ctr" eaLnBrk="1" hangingPunct="1"/>
            <a:endParaRPr lang="id-ID" altLang="en-US" dirty="0">
              <a:solidFill>
                <a:schemeClr val="bg1"/>
              </a:solidFill>
              <a:ea typeface="微软雅黑" panose="020B0503020204020204" pitchFamily="34" charset="-122"/>
            </a:endParaRPr>
          </a:p>
        </p:txBody>
      </p:sp>
      <p:sp>
        <p:nvSpPr>
          <p:cNvPr id="15380" name="Oval 19"/>
          <p:cNvSpPr>
            <a:spLocks noChangeArrowheads="1"/>
          </p:cNvSpPr>
          <p:nvPr/>
        </p:nvSpPr>
        <p:spPr bwMode="auto">
          <a:xfrm>
            <a:off x="5203825" y="5354638"/>
            <a:ext cx="107950" cy="107950"/>
          </a:xfrm>
          <a:prstGeom prst="ellipse">
            <a:avLst/>
          </a:prstGeom>
          <a:solidFill>
            <a:schemeClr val="bg1"/>
          </a:solidFill>
          <a:ln w="9525">
            <a:noFill/>
            <a:round/>
            <a:headEnd/>
            <a:tailEnd/>
          </a:ln>
        </p:spPr>
        <p:txBody>
          <a:bodyPr anchor="ctr"/>
          <a:lstStyle/>
          <a:p>
            <a:pPr algn="ctr" eaLnBrk="1" hangingPunct="1"/>
            <a:endParaRPr lang="id-ID" altLang="en-US" dirty="0">
              <a:solidFill>
                <a:schemeClr val="bg1"/>
              </a:solidFill>
              <a:ea typeface="微软雅黑" panose="020B0503020204020204" pitchFamily="34" charset="-122"/>
            </a:endParaRPr>
          </a:p>
        </p:txBody>
      </p:sp>
      <p:sp>
        <p:nvSpPr>
          <p:cNvPr id="15381" name="Oval 20"/>
          <p:cNvSpPr>
            <a:spLocks noChangeArrowheads="1"/>
          </p:cNvSpPr>
          <p:nvPr/>
        </p:nvSpPr>
        <p:spPr bwMode="auto">
          <a:xfrm>
            <a:off x="6775450" y="5354638"/>
            <a:ext cx="107950" cy="107950"/>
          </a:xfrm>
          <a:prstGeom prst="ellipse">
            <a:avLst/>
          </a:prstGeom>
          <a:solidFill>
            <a:schemeClr val="bg1"/>
          </a:solidFill>
          <a:ln w="9525">
            <a:noFill/>
            <a:round/>
            <a:headEnd/>
            <a:tailEnd/>
          </a:ln>
        </p:spPr>
        <p:txBody>
          <a:bodyPr anchor="ctr"/>
          <a:lstStyle/>
          <a:p>
            <a:pPr algn="ctr" eaLnBrk="1" hangingPunct="1"/>
            <a:endParaRPr lang="id-ID" altLang="en-US" dirty="0">
              <a:solidFill>
                <a:schemeClr val="bg1"/>
              </a:solidFill>
              <a:ea typeface="微软雅黑" panose="020B0503020204020204" pitchFamily="34" charset="-122"/>
            </a:endParaRPr>
          </a:p>
        </p:txBody>
      </p:sp>
      <p:sp>
        <p:nvSpPr>
          <p:cNvPr id="15382" name="Oval 21"/>
          <p:cNvSpPr>
            <a:spLocks noChangeArrowheads="1"/>
          </p:cNvSpPr>
          <p:nvPr/>
        </p:nvSpPr>
        <p:spPr bwMode="auto">
          <a:xfrm>
            <a:off x="8323263" y="5354638"/>
            <a:ext cx="107950" cy="107950"/>
          </a:xfrm>
          <a:prstGeom prst="ellipse">
            <a:avLst/>
          </a:prstGeom>
          <a:solidFill>
            <a:schemeClr val="bg1"/>
          </a:solidFill>
          <a:ln w="9525">
            <a:noFill/>
            <a:round/>
            <a:headEnd/>
            <a:tailEnd/>
          </a:ln>
        </p:spPr>
        <p:txBody>
          <a:bodyPr anchor="ctr"/>
          <a:lstStyle/>
          <a:p>
            <a:pPr algn="ctr" eaLnBrk="1" hangingPunct="1"/>
            <a:endParaRPr lang="id-ID" altLang="en-US" dirty="0">
              <a:solidFill>
                <a:schemeClr val="bg1"/>
              </a:solidFill>
              <a:ea typeface="微软雅黑" panose="020B0503020204020204" pitchFamily="34" charset="-122"/>
            </a:endParaRPr>
          </a:p>
        </p:txBody>
      </p:sp>
      <p:sp>
        <p:nvSpPr>
          <p:cNvPr id="15383" name="Oval 22"/>
          <p:cNvSpPr>
            <a:spLocks noChangeArrowheads="1"/>
          </p:cNvSpPr>
          <p:nvPr/>
        </p:nvSpPr>
        <p:spPr bwMode="auto">
          <a:xfrm rot="10800000">
            <a:off x="9912350" y="5354638"/>
            <a:ext cx="107950" cy="107950"/>
          </a:xfrm>
          <a:prstGeom prst="ellipse">
            <a:avLst/>
          </a:prstGeom>
          <a:solidFill>
            <a:schemeClr val="bg1"/>
          </a:solidFill>
          <a:ln w="9525">
            <a:noFill/>
            <a:round/>
            <a:headEnd/>
            <a:tailEnd/>
          </a:ln>
        </p:spPr>
        <p:txBody>
          <a:bodyPr anchor="ctr"/>
          <a:lstStyle/>
          <a:p>
            <a:pPr algn="ctr" eaLnBrk="1" hangingPunct="1"/>
            <a:endParaRPr lang="id-ID" altLang="en-US" dirty="0">
              <a:solidFill>
                <a:schemeClr val="bg1"/>
              </a:solidFill>
              <a:ea typeface="微软雅黑" panose="020B0503020204020204" pitchFamily="34" charset="-122"/>
            </a:endParaRPr>
          </a:p>
        </p:txBody>
      </p:sp>
      <p:cxnSp>
        <p:nvCxnSpPr>
          <p:cNvPr id="15384" name="Straight Connector 23"/>
          <p:cNvCxnSpPr>
            <a:cxnSpLocks noChangeShapeType="1"/>
          </p:cNvCxnSpPr>
          <p:nvPr/>
        </p:nvCxnSpPr>
        <p:spPr bwMode="auto">
          <a:xfrm flipV="1">
            <a:off x="2122488" y="4933950"/>
            <a:ext cx="0" cy="360363"/>
          </a:xfrm>
          <a:prstGeom prst="line">
            <a:avLst/>
          </a:prstGeom>
          <a:noFill/>
          <a:ln w="19050" cap="rnd">
            <a:solidFill>
              <a:schemeClr val="bg1"/>
            </a:solidFill>
            <a:prstDash val="sysDot"/>
            <a:round/>
            <a:headEnd/>
            <a:tailEnd/>
          </a:ln>
        </p:spPr>
      </p:cxnSp>
      <p:cxnSp>
        <p:nvCxnSpPr>
          <p:cNvPr id="15385" name="Straight Connector 24"/>
          <p:cNvCxnSpPr>
            <a:cxnSpLocks noChangeShapeType="1"/>
          </p:cNvCxnSpPr>
          <p:nvPr/>
        </p:nvCxnSpPr>
        <p:spPr bwMode="auto">
          <a:xfrm flipV="1">
            <a:off x="2122488" y="3690938"/>
            <a:ext cx="0" cy="395287"/>
          </a:xfrm>
          <a:prstGeom prst="line">
            <a:avLst/>
          </a:prstGeom>
          <a:noFill/>
          <a:ln w="19050" cap="rnd">
            <a:solidFill>
              <a:schemeClr val="bg1"/>
            </a:solidFill>
            <a:prstDash val="sysDot"/>
            <a:round/>
            <a:headEnd/>
            <a:tailEnd/>
          </a:ln>
        </p:spPr>
      </p:cxnSp>
      <p:grpSp>
        <p:nvGrpSpPr>
          <p:cNvPr id="15386" name="组合 27"/>
          <p:cNvGrpSpPr>
            <a:grpSpLocks/>
          </p:cNvGrpSpPr>
          <p:nvPr/>
        </p:nvGrpSpPr>
        <p:grpSpPr bwMode="auto">
          <a:xfrm>
            <a:off x="1857375" y="3105150"/>
            <a:ext cx="539750" cy="539750"/>
            <a:chOff x="0" y="0"/>
            <a:chExt cx="540000" cy="540000"/>
          </a:xfrm>
        </p:grpSpPr>
        <p:sp>
          <p:nvSpPr>
            <p:cNvPr id="15430" name="Oval 26"/>
            <p:cNvSpPr>
              <a:spLocks noChangeArrowheads="1"/>
            </p:cNvSpPr>
            <p:nvPr/>
          </p:nvSpPr>
          <p:spPr bwMode="auto">
            <a:xfrm>
              <a:off x="0" y="0"/>
              <a:ext cx="540000" cy="540000"/>
            </a:xfrm>
            <a:prstGeom prst="ellipse">
              <a:avLst/>
            </a:prstGeom>
            <a:solidFill>
              <a:schemeClr val="bg1">
                <a:alpha val="39999"/>
              </a:schemeClr>
            </a:solidFill>
            <a:ln w="9525">
              <a:noFill/>
              <a:round/>
              <a:headEnd/>
              <a:tailEnd/>
            </a:ln>
          </p:spPr>
          <p:txBody>
            <a:bodyPr/>
            <a:lstStyle/>
            <a:p>
              <a:pPr eaLnBrk="1" hangingPunct="1"/>
              <a:endParaRPr lang="id-ID" altLang="en-US" dirty="0">
                <a:solidFill>
                  <a:schemeClr val="bg1"/>
                </a:solidFill>
                <a:ea typeface="微软雅黑" panose="020B0503020204020204" pitchFamily="34" charset="-122"/>
              </a:endParaRPr>
            </a:p>
          </p:txBody>
        </p:sp>
        <p:sp>
          <p:nvSpPr>
            <p:cNvPr id="15431" name="Freeform 5"/>
            <p:cNvSpPr>
              <a:spLocks/>
            </p:cNvSpPr>
            <p:nvPr/>
          </p:nvSpPr>
          <p:spPr bwMode="auto">
            <a:xfrm>
              <a:off x="105378" y="104538"/>
              <a:ext cx="329244" cy="330924"/>
            </a:xfrm>
            <a:custGeom>
              <a:avLst/>
              <a:gdLst>
                <a:gd name="T0" fmla="*/ 419161135 w 246"/>
                <a:gd name="T1" fmla="*/ 23334836 h 247"/>
                <a:gd name="T2" fmla="*/ 313475092 w 246"/>
                <a:gd name="T3" fmla="*/ 62824654 h 247"/>
                <a:gd name="T4" fmla="*/ 274067539 w 246"/>
                <a:gd name="T5" fmla="*/ 107699030 h 247"/>
                <a:gd name="T6" fmla="*/ 42990433 w 246"/>
                <a:gd name="T7" fmla="*/ 64619950 h 247"/>
                <a:gd name="T8" fmla="*/ 8956508 w 246"/>
                <a:gd name="T9" fmla="*/ 98725231 h 247"/>
                <a:gd name="T10" fmla="*/ 191668226 w 246"/>
                <a:gd name="T11" fmla="*/ 195653826 h 247"/>
                <a:gd name="T12" fmla="*/ 116433272 w 246"/>
                <a:gd name="T13" fmla="*/ 285403876 h 247"/>
                <a:gd name="T14" fmla="*/ 96729496 w 246"/>
                <a:gd name="T15" fmla="*/ 308738702 h 247"/>
                <a:gd name="T16" fmla="*/ 21495886 w 246"/>
                <a:gd name="T17" fmla="*/ 288993128 h 247"/>
                <a:gd name="T18" fmla="*/ 0 w 246"/>
                <a:gd name="T19" fmla="*/ 310533997 h 247"/>
                <a:gd name="T20" fmla="*/ 84190100 w 246"/>
                <a:gd name="T21" fmla="*/ 358999028 h 247"/>
                <a:gd name="T22" fmla="*/ 132555517 w 246"/>
                <a:gd name="T23" fmla="*/ 443363191 h 247"/>
                <a:gd name="T24" fmla="*/ 154051397 w 246"/>
                <a:gd name="T25" fmla="*/ 421823661 h 247"/>
                <a:gd name="T26" fmla="*/ 134346283 w 246"/>
                <a:gd name="T27" fmla="*/ 346433214 h 247"/>
                <a:gd name="T28" fmla="*/ 157632929 w 246"/>
                <a:gd name="T29" fmla="*/ 326688980 h 247"/>
                <a:gd name="T30" fmla="*/ 247198024 w 246"/>
                <a:gd name="T31" fmla="*/ 251298616 h 247"/>
                <a:gd name="T32" fmla="*/ 343927478 w 246"/>
                <a:gd name="T33" fmla="*/ 434388052 h 247"/>
                <a:gd name="T34" fmla="*/ 377961478 w 246"/>
                <a:gd name="T35" fmla="*/ 400282791 h 247"/>
                <a:gd name="T36" fmla="*/ 334970972 w 246"/>
                <a:gd name="T37" fmla="*/ 168729707 h 247"/>
                <a:gd name="T38" fmla="*/ 379753582 w 246"/>
                <a:gd name="T39" fmla="*/ 129239900 h 247"/>
                <a:gd name="T40" fmla="*/ 419161135 w 246"/>
                <a:gd name="T41" fmla="*/ 23334836 h 24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6"/>
                <a:gd name="T64" fmla="*/ 0 h 247"/>
                <a:gd name="T65" fmla="*/ 246 w 246"/>
                <a:gd name="T66" fmla="*/ 247 h 24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6" h="247">
                  <a:moveTo>
                    <a:pt x="234" y="13"/>
                  </a:moveTo>
                  <a:cubicBezTo>
                    <a:pt x="221" y="0"/>
                    <a:pt x="196" y="11"/>
                    <a:pt x="175" y="35"/>
                  </a:cubicBezTo>
                  <a:cubicBezTo>
                    <a:pt x="153" y="60"/>
                    <a:pt x="153" y="60"/>
                    <a:pt x="153" y="60"/>
                  </a:cubicBezTo>
                  <a:cubicBezTo>
                    <a:pt x="24" y="36"/>
                    <a:pt x="24" y="36"/>
                    <a:pt x="24" y="36"/>
                  </a:cubicBezTo>
                  <a:cubicBezTo>
                    <a:pt x="5" y="55"/>
                    <a:pt x="5" y="55"/>
                    <a:pt x="5" y="55"/>
                  </a:cubicBezTo>
                  <a:cubicBezTo>
                    <a:pt x="107" y="109"/>
                    <a:pt x="107" y="109"/>
                    <a:pt x="107" y="109"/>
                  </a:cubicBezTo>
                  <a:cubicBezTo>
                    <a:pt x="65" y="159"/>
                    <a:pt x="65" y="159"/>
                    <a:pt x="65" y="159"/>
                  </a:cubicBezTo>
                  <a:cubicBezTo>
                    <a:pt x="61" y="164"/>
                    <a:pt x="57" y="168"/>
                    <a:pt x="54" y="172"/>
                  </a:cubicBezTo>
                  <a:cubicBezTo>
                    <a:pt x="12" y="161"/>
                    <a:pt x="12" y="161"/>
                    <a:pt x="12" y="161"/>
                  </a:cubicBezTo>
                  <a:cubicBezTo>
                    <a:pt x="0" y="173"/>
                    <a:pt x="0" y="173"/>
                    <a:pt x="0" y="173"/>
                  </a:cubicBezTo>
                  <a:cubicBezTo>
                    <a:pt x="47" y="200"/>
                    <a:pt x="47" y="200"/>
                    <a:pt x="47" y="200"/>
                  </a:cubicBezTo>
                  <a:cubicBezTo>
                    <a:pt x="74" y="247"/>
                    <a:pt x="74" y="247"/>
                    <a:pt x="74" y="247"/>
                  </a:cubicBezTo>
                  <a:cubicBezTo>
                    <a:pt x="86" y="235"/>
                    <a:pt x="86" y="235"/>
                    <a:pt x="86" y="235"/>
                  </a:cubicBezTo>
                  <a:cubicBezTo>
                    <a:pt x="75" y="193"/>
                    <a:pt x="75" y="193"/>
                    <a:pt x="75" y="193"/>
                  </a:cubicBezTo>
                  <a:cubicBezTo>
                    <a:pt x="79" y="190"/>
                    <a:pt x="83" y="186"/>
                    <a:pt x="88" y="182"/>
                  </a:cubicBezTo>
                  <a:cubicBezTo>
                    <a:pt x="138" y="140"/>
                    <a:pt x="138" y="140"/>
                    <a:pt x="138" y="140"/>
                  </a:cubicBezTo>
                  <a:cubicBezTo>
                    <a:pt x="192" y="242"/>
                    <a:pt x="192" y="242"/>
                    <a:pt x="192" y="242"/>
                  </a:cubicBezTo>
                  <a:cubicBezTo>
                    <a:pt x="211" y="223"/>
                    <a:pt x="211" y="223"/>
                    <a:pt x="211" y="223"/>
                  </a:cubicBezTo>
                  <a:cubicBezTo>
                    <a:pt x="187" y="94"/>
                    <a:pt x="187" y="94"/>
                    <a:pt x="187" y="94"/>
                  </a:cubicBezTo>
                  <a:cubicBezTo>
                    <a:pt x="212" y="72"/>
                    <a:pt x="212" y="72"/>
                    <a:pt x="212" y="72"/>
                  </a:cubicBezTo>
                  <a:cubicBezTo>
                    <a:pt x="236" y="51"/>
                    <a:pt x="246" y="25"/>
                    <a:pt x="234" y="13"/>
                  </a:cubicBezTo>
                  <a:close/>
                </a:path>
              </a:pathLst>
            </a:custGeom>
            <a:solidFill>
              <a:schemeClr val="bg1"/>
            </a:solidFill>
            <a:ln w="9525">
              <a:noFill/>
              <a:round/>
              <a:headEnd/>
              <a:tailEnd/>
            </a:ln>
          </p:spPr>
          <p:txBody>
            <a:bodyPr/>
            <a:lstStyle/>
            <a:p>
              <a:endParaRPr lang="zh-CN" altLang="en-US" dirty="0">
                <a:ea typeface="微软雅黑" panose="020B0503020204020204" pitchFamily="34" charset="-122"/>
              </a:endParaRPr>
            </a:p>
          </p:txBody>
        </p:sp>
      </p:grpSp>
      <p:grpSp>
        <p:nvGrpSpPr>
          <p:cNvPr id="15387" name="组合 30"/>
          <p:cNvGrpSpPr>
            <a:grpSpLocks/>
          </p:cNvGrpSpPr>
          <p:nvPr/>
        </p:nvGrpSpPr>
        <p:grpSpPr bwMode="auto">
          <a:xfrm>
            <a:off x="2388394" y="291529"/>
            <a:ext cx="2491528" cy="1568601"/>
            <a:chOff x="0" y="-132152"/>
            <a:chExt cx="1699519" cy="1188973"/>
          </a:xfrm>
        </p:grpSpPr>
        <p:sp>
          <p:nvSpPr>
            <p:cNvPr id="15428" name="TextBox 28"/>
            <p:cNvSpPr txBox="1">
              <a:spLocks noChangeArrowheads="1"/>
            </p:cNvSpPr>
            <p:nvPr/>
          </p:nvSpPr>
          <p:spPr bwMode="auto">
            <a:xfrm>
              <a:off x="160630" y="-132152"/>
              <a:ext cx="1245646" cy="584814"/>
            </a:xfrm>
            <a:prstGeom prst="rect">
              <a:avLst/>
            </a:prstGeom>
            <a:noFill/>
            <a:ln w="9525">
              <a:noFill/>
              <a:miter lim="800000"/>
              <a:headEnd/>
              <a:tailEnd/>
            </a:ln>
          </p:spPr>
          <p:txBody>
            <a:bodyPr wrap="none">
              <a:spAutoFit/>
            </a:bodyPr>
            <a:lstStyle/>
            <a:p>
              <a:pPr algn="ctr" eaLnBrk="1" hangingPunct="1"/>
              <a:r>
                <a:rPr lang="zh-CN" altLang="en-US" sz="3200" b="1" dirty="0">
                  <a:solidFill>
                    <a:schemeClr val="bg1"/>
                  </a:solidFill>
                  <a:latin typeface="微软雅黑" pitchFamily="34" charset="-122"/>
                  <a:ea typeface="微软雅黑" pitchFamily="34" charset="-122"/>
                </a:rPr>
                <a:t>调查成员</a:t>
              </a:r>
              <a:endParaRPr lang="id-ID" altLang="en-US" sz="3200" b="1" dirty="0">
                <a:solidFill>
                  <a:schemeClr val="bg1"/>
                </a:solidFill>
                <a:latin typeface="微软雅黑" pitchFamily="34" charset="-122"/>
                <a:ea typeface="微软雅黑" pitchFamily="34" charset="-122"/>
              </a:endParaRPr>
            </a:p>
          </p:txBody>
        </p:sp>
        <p:sp>
          <p:nvSpPr>
            <p:cNvPr id="15429" name="TextBox 29"/>
            <p:cNvSpPr txBox="1">
              <a:spLocks noChangeArrowheads="1"/>
            </p:cNvSpPr>
            <p:nvPr/>
          </p:nvSpPr>
          <p:spPr bwMode="auto">
            <a:xfrm>
              <a:off x="0" y="225769"/>
              <a:ext cx="1699519" cy="831052"/>
            </a:xfrm>
            <a:prstGeom prst="rect">
              <a:avLst/>
            </a:prstGeom>
            <a:noFill/>
            <a:ln w="9525">
              <a:noFill/>
              <a:miter lim="800000"/>
              <a:headEnd/>
              <a:tailEnd/>
            </a:ln>
          </p:spPr>
          <p:txBody>
            <a:bodyPr wrap="square">
              <a:spAutoFit/>
            </a:bodyPr>
            <a:lstStyle/>
            <a:p>
              <a:pPr eaLnBrk="1" hangingPunct="1"/>
              <a:r>
                <a:rPr lang="zh-CN" altLang="en-US" sz="2400" dirty="0">
                  <a:solidFill>
                    <a:schemeClr val="bg1"/>
                  </a:solidFill>
                  <a:ea typeface="微软雅黑" panose="020B0503020204020204" pitchFamily="34" charset="-122"/>
                </a:rPr>
                <a:t>张麟嘉，张萌，朱夏阳，黄奕得。</a:t>
              </a:r>
              <a:endParaRPr lang="id-ID" altLang="en-US" sz="2400" dirty="0">
                <a:solidFill>
                  <a:schemeClr val="bg1"/>
                </a:solidFill>
                <a:ea typeface="微软雅黑" panose="020B0503020204020204" pitchFamily="34" charset="-122"/>
              </a:endParaRPr>
            </a:p>
          </p:txBody>
        </p:sp>
      </p:grpSp>
      <p:cxnSp>
        <p:nvCxnSpPr>
          <p:cNvPr id="15388" name="Straight Connector 30"/>
          <p:cNvCxnSpPr>
            <a:cxnSpLocks noChangeShapeType="1"/>
          </p:cNvCxnSpPr>
          <p:nvPr/>
        </p:nvCxnSpPr>
        <p:spPr bwMode="auto">
          <a:xfrm flipV="1">
            <a:off x="3692525" y="3648075"/>
            <a:ext cx="0" cy="1655763"/>
          </a:xfrm>
          <a:prstGeom prst="line">
            <a:avLst/>
          </a:prstGeom>
          <a:noFill/>
          <a:ln w="19050" cap="rnd">
            <a:solidFill>
              <a:schemeClr val="bg1"/>
            </a:solidFill>
            <a:prstDash val="sysDot"/>
            <a:round/>
            <a:headEnd/>
            <a:tailEnd/>
          </a:ln>
        </p:spPr>
      </p:cxnSp>
      <p:cxnSp>
        <p:nvCxnSpPr>
          <p:cNvPr id="15389" name="Straight Connector 31"/>
          <p:cNvCxnSpPr>
            <a:cxnSpLocks noChangeShapeType="1"/>
          </p:cNvCxnSpPr>
          <p:nvPr/>
        </p:nvCxnSpPr>
        <p:spPr bwMode="auto">
          <a:xfrm flipV="1">
            <a:off x="3681413" y="2395539"/>
            <a:ext cx="0" cy="1333499"/>
          </a:xfrm>
          <a:prstGeom prst="line">
            <a:avLst/>
          </a:prstGeom>
          <a:noFill/>
          <a:ln w="19050" cap="rnd">
            <a:solidFill>
              <a:schemeClr val="bg1"/>
            </a:solidFill>
            <a:prstDash val="sysDot"/>
            <a:round/>
            <a:headEnd/>
            <a:tailEnd/>
          </a:ln>
        </p:spPr>
      </p:cxnSp>
      <p:grpSp>
        <p:nvGrpSpPr>
          <p:cNvPr id="15390" name="组合 35"/>
          <p:cNvGrpSpPr>
            <a:grpSpLocks/>
          </p:cNvGrpSpPr>
          <p:nvPr/>
        </p:nvGrpSpPr>
        <p:grpSpPr bwMode="auto">
          <a:xfrm>
            <a:off x="3422650" y="1804988"/>
            <a:ext cx="539750" cy="541337"/>
            <a:chOff x="0" y="0"/>
            <a:chExt cx="540000" cy="540000"/>
          </a:xfrm>
        </p:grpSpPr>
        <p:sp>
          <p:nvSpPr>
            <p:cNvPr id="15426" name="Oval 33"/>
            <p:cNvSpPr>
              <a:spLocks noChangeArrowheads="1"/>
            </p:cNvSpPr>
            <p:nvPr/>
          </p:nvSpPr>
          <p:spPr bwMode="auto">
            <a:xfrm>
              <a:off x="0" y="0"/>
              <a:ext cx="540000" cy="540000"/>
            </a:xfrm>
            <a:prstGeom prst="ellipse">
              <a:avLst/>
            </a:prstGeom>
            <a:solidFill>
              <a:schemeClr val="bg1">
                <a:alpha val="39999"/>
              </a:schemeClr>
            </a:solidFill>
            <a:ln w="9525">
              <a:noFill/>
              <a:round/>
              <a:headEnd/>
              <a:tailEnd/>
            </a:ln>
          </p:spPr>
          <p:txBody>
            <a:bodyPr/>
            <a:lstStyle/>
            <a:p>
              <a:pPr eaLnBrk="1" hangingPunct="1"/>
              <a:endParaRPr lang="id-ID" altLang="en-US" dirty="0">
                <a:solidFill>
                  <a:schemeClr val="bg1"/>
                </a:solidFill>
                <a:ea typeface="微软雅黑" panose="020B0503020204020204" pitchFamily="34" charset="-122"/>
              </a:endParaRPr>
            </a:p>
          </p:txBody>
        </p:sp>
        <p:pic>
          <p:nvPicPr>
            <p:cNvPr id="15427" name="Group 34"/>
            <p:cNvPicPr>
              <a:picLocks noChangeArrowheads="1"/>
            </p:cNvPicPr>
            <p:nvPr/>
          </p:nvPicPr>
          <p:blipFill>
            <a:blip r:embed="rId3"/>
            <a:srcRect/>
            <a:stretch>
              <a:fillRect/>
            </a:stretch>
          </p:blipFill>
          <p:spPr bwMode="auto">
            <a:xfrm>
              <a:off x="119813" y="59678"/>
              <a:ext cx="304800" cy="420624"/>
            </a:xfrm>
            <a:prstGeom prst="rect">
              <a:avLst/>
            </a:prstGeom>
            <a:noFill/>
            <a:ln w="9525">
              <a:noFill/>
              <a:miter lim="800000"/>
              <a:headEnd/>
              <a:tailEnd/>
            </a:ln>
          </p:spPr>
        </p:pic>
      </p:grpSp>
      <p:cxnSp>
        <p:nvCxnSpPr>
          <p:cNvPr id="15391" name="Straight Connector 45"/>
          <p:cNvCxnSpPr>
            <a:cxnSpLocks noChangeShapeType="1"/>
          </p:cNvCxnSpPr>
          <p:nvPr/>
        </p:nvCxnSpPr>
        <p:spPr bwMode="auto">
          <a:xfrm flipV="1">
            <a:off x="5265738" y="4913313"/>
            <a:ext cx="0" cy="395287"/>
          </a:xfrm>
          <a:prstGeom prst="line">
            <a:avLst/>
          </a:prstGeom>
          <a:noFill/>
          <a:ln w="19050" cap="rnd">
            <a:solidFill>
              <a:schemeClr val="bg1"/>
            </a:solidFill>
            <a:prstDash val="sysDot"/>
            <a:round/>
            <a:headEnd/>
            <a:tailEnd/>
          </a:ln>
        </p:spPr>
      </p:cxnSp>
      <p:cxnSp>
        <p:nvCxnSpPr>
          <p:cNvPr id="15392" name="Straight Connector 46"/>
          <p:cNvCxnSpPr>
            <a:cxnSpLocks noChangeShapeType="1"/>
          </p:cNvCxnSpPr>
          <p:nvPr/>
        </p:nvCxnSpPr>
        <p:spPr bwMode="auto">
          <a:xfrm flipV="1">
            <a:off x="5265738" y="3729038"/>
            <a:ext cx="0" cy="323850"/>
          </a:xfrm>
          <a:prstGeom prst="line">
            <a:avLst/>
          </a:prstGeom>
          <a:noFill/>
          <a:ln w="19050" cap="rnd">
            <a:solidFill>
              <a:schemeClr val="bg1"/>
            </a:solidFill>
            <a:prstDash val="sysDot"/>
            <a:round/>
            <a:headEnd/>
            <a:tailEnd/>
          </a:ln>
        </p:spPr>
      </p:cxnSp>
      <p:cxnSp>
        <p:nvCxnSpPr>
          <p:cNvPr id="15393" name="Straight Connector 49"/>
          <p:cNvCxnSpPr>
            <a:cxnSpLocks noChangeShapeType="1"/>
          </p:cNvCxnSpPr>
          <p:nvPr/>
        </p:nvCxnSpPr>
        <p:spPr bwMode="auto">
          <a:xfrm flipV="1">
            <a:off x="6826250" y="3825875"/>
            <a:ext cx="0" cy="1476375"/>
          </a:xfrm>
          <a:prstGeom prst="line">
            <a:avLst/>
          </a:prstGeom>
          <a:noFill/>
          <a:ln w="19050" cap="rnd">
            <a:solidFill>
              <a:schemeClr val="bg1"/>
            </a:solidFill>
            <a:prstDash val="sysDot"/>
            <a:round/>
            <a:headEnd/>
            <a:tailEnd/>
          </a:ln>
        </p:spPr>
      </p:cxnSp>
      <p:cxnSp>
        <p:nvCxnSpPr>
          <p:cNvPr id="15394" name="Straight Connector 50"/>
          <p:cNvCxnSpPr>
            <a:cxnSpLocks noChangeShapeType="1"/>
          </p:cNvCxnSpPr>
          <p:nvPr/>
        </p:nvCxnSpPr>
        <p:spPr bwMode="auto">
          <a:xfrm flipV="1">
            <a:off x="6824445" y="2571751"/>
            <a:ext cx="1805" cy="1316830"/>
          </a:xfrm>
          <a:prstGeom prst="line">
            <a:avLst/>
          </a:prstGeom>
          <a:noFill/>
          <a:ln w="19050" cap="rnd">
            <a:solidFill>
              <a:schemeClr val="bg1"/>
            </a:solidFill>
            <a:prstDash val="sysDot"/>
            <a:round/>
            <a:headEnd/>
            <a:tailEnd/>
          </a:ln>
        </p:spPr>
      </p:cxnSp>
      <p:grpSp>
        <p:nvGrpSpPr>
          <p:cNvPr id="15395" name="组合 53"/>
          <p:cNvGrpSpPr>
            <a:grpSpLocks/>
          </p:cNvGrpSpPr>
          <p:nvPr/>
        </p:nvGrpSpPr>
        <p:grpSpPr bwMode="auto">
          <a:xfrm>
            <a:off x="5002213" y="3124200"/>
            <a:ext cx="539750" cy="539750"/>
            <a:chOff x="0" y="0"/>
            <a:chExt cx="540000" cy="540000"/>
          </a:xfrm>
        </p:grpSpPr>
        <p:sp>
          <p:nvSpPr>
            <p:cNvPr id="15424" name="Oval 52"/>
            <p:cNvSpPr>
              <a:spLocks noChangeArrowheads="1"/>
            </p:cNvSpPr>
            <p:nvPr/>
          </p:nvSpPr>
          <p:spPr bwMode="auto">
            <a:xfrm>
              <a:off x="0" y="0"/>
              <a:ext cx="540000" cy="540000"/>
            </a:xfrm>
            <a:prstGeom prst="ellipse">
              <a:avLst/>
            </a:prstGeom>
            <a:solidFill>
              <a:schemeClr val="bg1">
                <a:alpha val="39999"/>
              </a:schemeClr>
            </a:solidFill>
            <a:ln w="9525">
              <a:noFill/>
              <a:round/>
              <a:headEnd/>
              <a:tailEnd/>
            </a:ln>
          </p:spPr>
          <p:txBody>
            <a:bodyPr/>
            <a:lstStyle/>
            <a:p>
              <a:pPr eaLnBrk="1" hangingPunct="1"/>
              <a:endParaRPr lang="id-ID" altLang="en-US" dirty="0">
                <a:solidFill>
                  <a:schemeClr val="bg1"/>
                </a:solidFill>
                <a:ea typeface="微软雅黑" panose="020B0503020204020204" pitchFamily="34" charset="-122"/>
              </a:endParaRPr>
            </a:p>
          </p:txBody>
        </p:sp>
        <p:sp>
          <p:nvSpPr>
            <p:cNvPr id="15425" name="Freeform 20"/>
            <p:cNvSpPr>
              <a:spLocks/>
            </p:cNvSpPr>
            <p:nvPr/>
          </p:nvSpPr>
          <p:spPr bwMode="auto">
            <a:xfrm>
              <a:off x="103244" y="81341"/>
              <a:ext cx="333512" cy="377319"/>
            </a:xfrm>
            <a:custGeom>
              <a:avLst/>
              <a:gdLst>
                <a:gd name="T0" fmla="*/ 543475993 w 193"/>
                <a:gd name="T1" fmla="*/ 436361656 h 219"/>
                <a:gd name="T2" fmla="*/ 522571882 w 193"/>
                <a:gd name="T3" fmla="*/ 445267416 h 219"/>
                <a:gd name="T4" fmla="*/ 435974460 w 193"/>
                <a:gd name="T5" fmla="*/ 326529123 h 219"/>
                <a:gd name="T6" fmla="*/ 522571882 w 193"/>
                <a:gd name="T7" fmla="*/ 207790775 h 219"/>
                <a:gd name="T8" fmla="*/ 543475993 w 193"/>
                <a:gd name="T9" fmla="*/ 213727948 h 219"/>
                <a:gd name="T10" fmla="*/ 576322594 w 193"/>
                <a:gd name="T11" fmla="*/ 178106633 h 219"/>
                <a:gd name="T12" fmla="*/ 543475993 w 193"/>
                <a:gd name="T13" fmla="*/ 145453903 h 219"/>
                <a:gd name="T14" fmla="*/ 507641608 w 193"/>
                <a:gd name="T15" fmla="*/ 178106633 h 219"/>
                <a:gd name="T16" fmla="*/ 507641608 w 193"/>
                <a:gd name="T17" fmla="*/ 184043806 h 219"/>
                <a:gd name="T18" fmla="*/ 361321365 w 193"/>
                <a:gd name="T19" fmla="*/ 198885016 h 219"/>
                <a:gd name="T20" fmla="*/ 301598543 w 193"/>
                <a:gd name="T21" fmla="*/ 65305485 h 219"/>
                <a:gd name="T22" fmla="*/ 322500926 w 193"/>
                <a:gd name="T23" fmla="*/ 35621329 h 219"/>
                <a:gd name="T24" fmla="*/ 289654324 w 193"/>
                <a:gd name="T25" fmla="*/ 0 h 219"/>
                <a:gd name="T26" fmla="*/ 253821668 w 193"/>
                <a:gd name="T27" fmla="*/ 35621329 h 219"/>
                <a:gd name="T28" fmla="*/ 274724051 w 193"/>
                <a:gd name="T29" fmla="*/ 65305485 h 219"/>
                <a:gd name="T30" fmla="*/ 215001175 w 193"/>
                <a:gd name="T31" fmla="*/ 198885016 h 219"/>
                <a:gd name="T32" fmla="*/ 68681013 w 193"/>
                <a:gd name="T33" fmla="*/ 184043806 h 219"/>
                <a:gd name="T34" fmla="*/ 68681013 w 193"/>
                <a:gd name="T35" fmla="*/ 178106633 h 219"/>
                <a:gd name="T36" fmla="*/ 35832670 w 193"/>
                <a:gd name="T37" fmla="*/ 145453903 h 219"/>
                <a:gd name="T38" fmla="*/ 0 w 193"/>
                <a:gd name="T39" fmla="*/ 178106633 h 219"/>
                <a:gd name="T40" fmla="*/ 35832670 w 193"/>
                <a:gd name="T41" fmla="*/ 213727948 h 219"/>
                <a:gd name="T42" fmla="*/ 53750726 w 193"/>
                <a:gd name="T43" fmla="*/ 207790775 h 219"/>
                <a:gd name="T44" fmla="*/ 143334135 w 193"/>
                <a:gd name="T45" fmla="*/ 326529123 h 219"/>
                <a:gd name="T46" fmla="*/ 56736794 w 193"/>
                <a:gd name="T47" fmla="*/ 445267416 h 219"/>
                <a:gd name="T48" fmla="*/ 35832670 w 193"/>
                <a:gd name="T49" fmla="*/ 436361656 h 219"/>
                <a:gd name="T50" fmla="*/ 0 w 193"/>
                <a:gd name="T51" fmla="*/ 471983080 h 219"/>
                <a:gd name="T52" fmla="*/ 35832670 w 193"/>
                <a:gd name="T53" fmla="*/ 504635809 h 219"/>
                <a:gd name="T54" fmla="*/ 68681013 w 193"/>
                <a:gd name="T55" fmla="*/ 471983080 h 219"/>
                <a:gd name="T56" fmla="*/ 68681013 w 193"/>
                <a:gd name="T57" fmla="*/ 469014493 h 219"/>
                <a:gd name="T58" fmla="*/ 215001175 w 193"/>
                <a:gd name="T59" fmla="*/ 451204589 h 219"/>
                <a:gd name="T60" fmla="*/ 274724051 w 193"/>
                <a:gd name="T61" fmla="*/ 584784200 h 219"/>
                <a:gd name="T62" fmla="*/ 253821668 w 193"/>
                <a:gd name="T63" fmla="*/ 617436929 h 219"/>
                <a:gd name="T64" fmla="*/ 289654324 w 193"/>
                <a:gd name="T65" fmla="*/ 650089659 h 219"/>
                <a:gd name="T66" fmla="*/ 322500926 w 193"/>
                <a:gd name="T67" fmla="*/ 617436929 h 219"/>
                <a:gd name="T68" fmla="*/ 301598543 w 193"/>
                <a:gd name="T69" fmla="*/ 584784200 h 219"/>
                <a:gd name="T70" fmla="*/ 361321365 w 193"/>
                <a:gd name="T71" fmla="*/ 451204589 h 219"/>
                <a:gd name="T72" fmla="*/ 507641608 w 193"/>
                <a:gd name="T73" fmla="*/ 469014493 h 219"/>
                <a:gd name="T74" fmla="*/ 507641608 w 193"/>
                <a:gd name="T75" fmla="*/ 471983080 h 219"/>
                <a:gd name="T76" fmla="*/ 543475993 w 193"/>
                <a:gd name="T77" fmla="*/ 504635809 h 219"/>
                <a:gd name="T78" fmla="*/ 576322594 w 193"/>
                <a:gd name="T79" fmla="*/ 471983080 h 219"/>
                <a:gd name="T80" fmla="*/ 543475993 w 193"/>
                <a:gd name="T81" fmla="*/ 43636165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93"/>
                <a:gd name="T124" fmla="*/ 0 h 219"/>
                <a:gd name="T125" fmla="*/ 193 w 193"/>
                <a:gd name="T126" fmla="*/ 219 h 21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93" h="219">
                  <a:moveTo>
                    <a:pt x="182" y="147"/>
                  </a:moveTo>
                  <a:cubicBezTo>
                    <a:pt x="179" y="147"/>
                    <a:pt x="177" y="148"/>
                    <a:pt x="175" y="150"/>
                  </a:cubicBezTo>
                  <a:cubicBezTo>
                    <a:pt x="146" y="110"/>
                    <a:pt x="146" y="110"/>
                    <a:pt x="146" y="110"/>
                  </a:cubicBezTo>
                  <a:cubicBezTo>
                    <a:pt x="175" y="70"/>
                    <a:pt x="175" y="70"/>
                    <a:pt x="175" y="70"/>
                  </a:cubicBezTo>
                  <a:cubicBezTo>
                    <a:pt x="177" y="71"/>
                    <a:pt x="179" y="72"/>
                    <a:pt x="182" y="72"/>
                  </a:cubicBezTo>
                  <a:cubicBezTo>
                    <a:pt x="188" y="72"/>
                    <a:pt x="193" y="67"/>
                    <a:pt x="193" y="60"/>
                  </a:cubicBezTo>
                  <a:cubicBezTo>
                    <a:pt x="193" y="54"/>
                    <a:pt x="188" y="49"/>
                    <a:pt x="182" y="49"/>
                  </a:cubicBezTo>
                  <a:cubicBezTo>
                    <a:pt x="175" y="49"/>
                    <a:pt x="170" y="54"/>
                    <a:pt x="170" y="60"/>
                  </a:cubicBezTo>
                  <a:cubicBezTo>
                    <a:pt x="170" y="61"/>
                    <a:pt x="170" y="61"/>
                    <a:pt x="170" y="62"/>
                  </a:cubicBezTo>
                  <a:cubicBezTo>
                    <a:pt x="121" y="67"/>
                    <a:pt x="121" y="67"/>
                    <a:pt x="121" y="67"/>
                  </a:cubicBezTo>
                  <a:cubicBezTo>
                    <a:pt x="101" y="22"/>
                    <a:pt x="101" y="22"/>
                    <a:pt x="101" y="22"/>
                  </a:cubicBezTo>
                  <a:cubicBezTo>
                    <a:pt x="105" y="20"/>
                    <a:pt x="108" y="16"/>
                    <a:pt x="108" y="12"/>
                  </a:cubicBezTo>
                  <a:cubicBezTo>
                    <a:pt x="108" y="5"/>
                    <a:pt x="103" y="0"/>
                    <a:pt x="97" y="0"/>
                  </a:cubicBezTo>
                  <a:cubicBezTo>
                    <a:pt x="90" y="0"/>
                    <a:pt x="85" y="5"/>
                    <a:pt x="85" y="12"/>
                  </a:cubicBezTo>
                  <a:cubicBezTo>
                    <a:pt x="85" y="16"/>
                    <a:pt x="88" y="20"/>
                    <a:pt x="92" y="22"/>
                  </a:cubicBezTo>
                  <a:cubicBezTo>
                    <a:pt x="72" y="67"/>
                    <a:pt x="72" y="67"/>
                    <a:pt x="72" y="67"/>
                  </a:cubicBezTo>
                  <a:cubicBezTo>
                    <a:pt x="23" y="62"/>
                    <a:pt x="23" y="62"/>
                    <a:pt x="23" y="62"/>
                  </a:cubicBezTo>
                  <a:cubicBezTo>
                    <a:pt x="23" y="61"/>
                    <a:pt x="23" y="61"/>
                    <a:pt x="23" y="60"/>
                  </a:cubicBezTo>
                  <a:cubicBezTo>
                    <a:pt x="23" y="54"/>
                    <a:pt x="18" y="49"/>
                    <a:pt x="12" y="49"/>
                  </a:cubicBezTo>
                  <a:cubicBezTo>
                    <a:pt x="5" y="49"/>
                    <a:pt x="0" y="54"/>
                    <a:pt x="0" y="60"/>
                  </a:cubicBezTo>
                  <a:cubicBezTo>
                    <a:pt x="0" y="67"/>
                    <a:pt x="5" y="72"/>
                    <a:pt x="12" y="72"/>
                  </a:cubicBezTo>
                  <a:cubicBezTo>
                    <a:pt x="14" y="72"/>
                    <a:pt x="16" y="71"/>
                    <a:pt x="18" y="70"/>
                  </a:cubicBezTo>
                  <a:cubicBezTo>
                    <a:pt x="48" y="110"/>
                    <a:pt x="48" y="110"/>
                    <a:pt x="48" y="110"/>
                  </a:cubicBezTo>
                  <a:cubicBezTo>
                    <a:pt x="19" y="150"/>
                    <a:pt x="19" y="150"/>
                    <a:pt x="19" y="150"/>
                  </a:cubicBezTo>
                  <a:cubicBezTo>
                    <a:pt x="17" y="148"/>
                    <a:pt x="14" y="147"/>
                    <a:pt x="12" y="147"/>
                  </a:cubicBezTo>
                  <a:cubicBezTo>
                    <a:pt x="5" y="147"/>
                    <a:pt x="0" y="152"/>
                    <a:pt x="0" y="159"/>
                  </a:cubicBezTo>
                  <a:cubicBezTo>
                    <a:pt x="0" y="165"/>
                    <a:pt x="5" y="170"/>
                    <a:pt x="12" y="170"/>
                  </a:cubicBezTo>
                  <a:cubicBezTo>
                    <a:pt x="18" y="170"/>
                    <a:pt x="23" y="165"/>
                    <a:pt x="23" y="159"/>
                  </a:cubicBezTo>
                  <a:cubicBezTo>
                    <a:pt x="23" y="158"/>
                    <a:pt x="23" y="158"/>
                    <a:pt x="23" y="158"/>
                  </a:cubicBezTo>
                  <a:cubicBezTo>
                    <a:pt x="72" y="152"/>
                    <a:pt x="72" y="152"/>
                    <a:pt x="72" y="152"/>
                  </a:cubicBezTo>
                  <a:cubicBezTo>
                    <a:pt x="92" y="197"/>
                    <a:pt x="92" y="197"/>
                    <a:pt x="92" y="197"/>
                  </a:cubicBezTo>
                  <a:cubicBezTo>
                    <a:pt x="88" y="199"/>
                    <a:pt x="85" y="203"/>
                    <a:pt x="85" y="208"/>
                  </a:cubicBezTo>
                  <a:cubicBezTo>
                    <a:pt x="85" y="214"/>
                    <a:pt x="90" y="219"/>
                    <a:pt x="97" y="219"/>
                  </a:cubicBezTo>
                  <a:cubicBezTo>
                    <a:pt x="103" y="219"/>
                    <a:pt x="108" y="214"/>
                    <a:pt x="108" y="208"/>
                  </a:cubicBezTo>
                  <a:cubicBezTo>
                    <a:pt x="108" y="203"/>
                    <a:pt x="105" y="199"/>
                    <a:pt x="101" y="197"/>
                  </a:cubicBezTo>
                  <a:cubicBezTo>
                    <a:pt x="121" y="152"/>
                    <a:pt x="121" y="152"/>
                    <a:pt x="121" y="152"/>
                  </a:cubicBezTo>
                  <a:cubicBezTo>
                    <a:pt x="170" y="158"/>
                    <a:pt x="170" y="158"/>
                    <a:pt x="170" y="158"/>
                  </a:cubicBezTo>
                  <a:cubicBezTo>
                    <a:pt x="170" y="158"/>
                    <a:pt x="170" y="158"/>
                    <a:pt x="170" y="159"/>
                  </a:cubicBezTo>
                  <a:cubicBezTo>
                    <a:pt x="170" y="165"/>
                    <a:pt x="175" y="170"/>
                    <a:pt x="182" y="170"/>
                  </a:cubicBezTo>
                  <a:cubicBezTo>
                    <a:pt x="188" y="170"/>
                    <a:pt x="193" y="165"/>
                    <a:pt x="193" y="159"/>
                  </a:cubicBezTo>
                  <a:cubicBezTo>
                    <a:pt x="193" y="152"/>
                    <a:pt x="188" y="147"/>
                    <a:pt x="182" y="147"/>
                  </a:cubicBezTo>
                  <a:close/>
                </a:path>
              </a:pathLst>
            </a:custGeom>
            <a:solidFill>
              <a:schemeClr val="bg1"/>
            </a:solidFill>
            <a:ln w="9525">
              <a:noFill/>
              <a:round/>
              <a:headEnd/>
              <a:tailEnd/>
            </a:ln>
          </p:spPr>
          <p:txBody>
            <a:bodyPr/>
            <a:lstStyle/>
            <a:p>
              <a:endParaRPr lang="zh-CN" altLang="en-US" dirty="0">
                <a:ea typeface="微软雅黑" panose="020B0503020204020204" pitchFamily="34" charset="-122"/>
              </a:endParaRPr>
            </a:p>
          </p:txBody>
        </p:sp>
      </p:grpSp>
      <p:grpSp>
        <p:nvGrpSpPr>
          <p:cNvPr id="15396" name="组合 56"/>
          <p:cNvGrpSpPr>
            <a:grpSpLocks/>
          </p:cNvGrpSpPr>
          <p:nvPr/>
        </p:nvGrpSpPr>
        <p:grpSpPr bwMode="auto">
          <a:xfrm>
            <a:off x="6556375" y="1987550"/>
            <a:ext cx="539750" cy="539750"/>
            <a:chOff x="0" y="0"/>
            <a:chExt cx="540000" cy="540000"/>
          </a:xfrm>
        </p:grpSpPr>
        <p:sp>
          <p:nvSpPr>
            <p:cNvPr id="15422" name="Oval 55"/>
            <p:cNvSpPr>
              <a:spLocks noChangeArrowheads="1"/>
            </p:cNvSpPr>
            <p:nvPr/>
          </p:nvSpPr>
          <p:spPr bwMode="auto">
            <a:xfrm>
              <a:off x="0" y="0"/>
              <a:ext cx="540000" cy="540000"/>
            </a:xfrm>
            <a:prstGeom prst="ellipse">
              <a:avLst/>
            </a:prstGeom>
            <a:solidFill>
              <a:schemeClr val="bg1">
                <a:alpha val="39999"/>
              </a:schemeClr>
            </a:solidFill>
            <a:ln w="9525">
              <a:noFill/>
              <a:round/>
              <a:headEnd/>
              <a:tailEnd/>
            </a:ln>
          </p:spPr>
          <p:txBody>
            <a:bodyPr/>
            <a:lstStyle/>
            <a:p>
              <a:pPr eaLnBrk="1" hangingPunct="1"/>
              <a:endParaRPr lang="id-ID" altLang="en-US" dirty="0">
                <a:solidFill>
                  <a:schemeClr val="bg1"/>
                </a:solidFill>
                <a:ea typeface="微软雅黑" panose="020B0503020204020204" pitchFamily="34" charset="-122"/>
              </a:endParaRPr>
            </a:p>
          </p:txBody>
        </p:sp>
        <p:pic>
          <p:nvPicPr>
            <p:cNvPr id="15423" name="Group 56"/>
            <p:cNvPicPr>
              <a:picLocks noChangeArrowheads="1"/>
            </p:cNvPicPr>
            <p:nvPr/>
          </p:nvPicPr>
          <p:blipFill>
            <a:blip r:embed="rId4"/>
            <a:srcRect/>
            <a:stretch>
              <a:fillRect/>
            </a:stretch>
          </p:blipFill>
          <p:spPr bwMode="auto">
            <a:xfrm>
              <a:off x="82266" y="60825"/>
              <a:ext cx="371856" cy="353568"/>
            </a:xfrm>
            <a:prstGeom prst="rect">
              <a:avLst/>
            </a:prstGeom>
            <a:noFill/>
            <a:ln w="9525">
              <a:noFill/>
              <a:miter lim="800000"/>
              <a:headEnd/>
              <a:tailEnd/>
            </a:ln>
          </p:spPr>
        </p:pic>
      </p:grpSp>
      <p:cxnSp>
        <p:nvCxnSpPr>
          <p:cNvPr id="15397" name="Straight Connector 61"/>
          <p:cNvCxnSpPr>
            <a:cxnSpLocks noChangeShapeType="1"/>
          </p:cNvCxnSpPr>
          <p:nvPr/>
        </p:nvCxnSpPr>
        <p:spPr bwMode="auto">
          <a:xfrm flipV="1">
            <a:off x="8385175" y="4910138"/>
            <a:ext cx="0" cy="395287"/>
          </a:xfrm>
          <a:prstGeom prst="line">
            <a:avLst/>
          </a:prstGeom>
          <a:noFill/>
          <a:ln w="19050" cap="rnd">
            <a:solidFill>
              <a:schemeClr val="bg1"/>
            </a:solidFill>
            <a:prstDash val="sysDot"/>
            <a:round/>
            <a:headEnd/>
            <a:tailEnd/>
          </a:ln>
        </p:spPr>
      </p:cxnSp>
      <p:cxnSp>
        <p:nvCxnSpPr>
          <p:cNvPr id="15398" name="Straight Connector 62"/>
          <p:cNvCxnSpPr>
            <a:cxnSpLocks noChangeShapeType="1"/>
          </p:cNvCxnSpPr>
          <p:nvPr/>
        </p:nvCxnSpPr>
        <p:spPr bwMode="auto">
          <a:xfrm flipV="1">
            <a:off x="8385175" y="3665538"/>
            <a:ext cx="0" cy="396875"/>
          </a:xfrm>
          <a:prstGeom prst="line">
            <a:avLst/>
          </a:prstGeom>
          <a:noFill/>
          <a:ln w="19050" cap="rnd">
            <a:solidFill>
              <a:schemeClr val="bg1"/>
            </a:solidFill>
            <a:prstDash val="sysDot"/>
            <a:round/>
            <a:headEnd/>
            <a:tailEnd/>
          </a:ln>
        </p:spPr>
      </p:cxnSp>
      <p:cxnSp>
        <p:nvCxnSpPr>
          <p:cNvPr id="15399" name="Straight Connector 65"/>
          <p:cNvCxnSpPr>
            <a:cxnSpLocks noChangeShapeType="1"/>
          </p:cNvCxnSpPr>
          <p:nvPr/>
        </p:nvCxnSpPr>
        <p:spPr bwMode="auto">
          <a:xfrm flipV="1">
            <a:off x="9964738" y="3633788"/>
            <a:ext cx="0" cy="1655762"/>
          </a:xfrm>
          <a:prstGeom prst="line">
            <a:avLst/>
          </a:prstGeom>
          <a:noFill/>
          <a:ln w="19050" cap="rnd">
            <a:solidFill>
              <a:schemeClr val="bg1"/>
            </a:solidFill>
            <a:prstDash val="sysDot"/>
            <a:round/>
            <a:headEnd/>
            <a:tailEnd/>
          </a:ln>
        </p:spPr>
      </p:cxnSp>
      <p:cxnSp>
        <p:nvCxnSpPr>
          <p:cNvPr id="15400" name="Straight Connector 66"/>
          <p:cNvCxnSpPr>
            <a:cxnSpLocks noChangeShapeType="1"/>
          </p:cNvCxnSpPr>
          <p:nvPr/>
        </p:nvCxnSpPr>
        <p:spPr bwMode="auto">
          <a:xfrm flipV="1">
            <a:off x="9964738" y="2379664"/>
            <a:ext cx="0" cy="1311274"/>
          </a:xfrm>
          <a:prstGeom prst="line">
            <a:avLst/>
          </a:prstGeom>
          <a:noFill/>
          <a:ln w="19050" cap="rnd">
            <a:solidFill>
              <a:schemeClr val="tx2"/>
            </a:solidFill>
            <a:prstDash val="sysDot"/>
            <a:round/>
            <a:headEnd/>
            <a:tailEnd/>
          </a:ln>
        </p:spPr>
      </p:cxnSp>
      <p:grpSp>
        <p:nvGrpSpPr>
          <p:cNvPr id="15401" name="组合 65"/>
          <p:cNvGrpSpPr>
            <a:grpSpLocks/>
          </p:cNvGrpSpPr>
          <p:nvPr/>
        </p:nvGrpSpPr>
        <p:grpSpPr bwMode="auto">
          <a:xfrm>
            <a:off x="8120063" y="3081338"/>
            <a:ext cx="539750" cy="539750"/>
            <a:chOff x="0" y="0"/>
            <a:chExt cx="540000" cy="540000"/>
          </a:xfrm>
        </p:grpSpPr>
        <p:sp>
          <p:nvSpPr>
            <p:cNvPr id="15420" name="Oval 68"/>
            <p:cNvSpPr>
              <a:spLocks noChangeArrowheads="1"/>
            </p:cNvSpPr>
            <p:nvPr/>
          </p:nvSpPr>
          <p:spPr bwMode="auto">
            <a:xfrm>
              <a:off x="0" y="0"/>
              <a:ext cx="540000" cy="540000"/>
            </a:xfrm>
            <a:prstGeom prst="ellipse">
              <a:avLst/>
            </a:prstGeom>
            <a:solidFill>
              <a:schemeClr val="bg1">
                <a:alpha val="39999"/>
              </a:schemeClr>
            </a:solidFill>
            <a:ln w="9525">
              <a:noFill/>
              <a:round/>
              <a:headEnd/>
              <a:tailEnd/>
            </a:ln>
          </p:spPr>
          <p:txBody>
            <a:bodyPr/>
            <a:lstStyle/>
            <a:p>
              <a:pPr eaLnBrk="1" hangingPunct="1"/>
              <a:endParaRPr lang="id-ID" altLang="en-US" dirty="0">
                <a:solidFill>
                  <a:schemeClr val="bg1"/>
                </a:solidFill>
                <a:ea typeface="微软雅黑" panose="020B0503020204020204" pitchFamily="34" charset="-122"/>
              </a:endParaRPr>
            </a:p>
          </p:txBody>
        </p:sp>
        <p:pic>
          <p:nvPicPr>
            <p:cNvPr id="15421" name="Group 69"/>
            <p:cNvPicPr>
              <a:picLocks noChangeArrowheads="1"/>
            </p:cNvPicPr>
            <p:nvPr/>
          </p:nvPicPr>
          <p:blipFill>
            <a:blip r:embed="rId5"/>
            <a:srcRect/>
            <a:stretch>
              <a:fillRect/>
            </a:stretch>
          </p:blipFill>
          <p:spPr bwMode="auto">
            <a:xfrm>
              <a:off x="91063" y="107433"/>
              <a:ext cx="353568" cy="323088"/>
            </a:xfrm>
            <a:prstGeom prst="rect">
              <a:avLst/>
            </a:prstGeom>
            <a:noFill/>
            <a:ln w="9525">
              <a:noFill/>
              <a:miter lim="800000"/>
              <a:headEnd/>
              <a:tailEnd/>
            </a:ln>
          </p:spPr>
        </p:pic>
      </p:grpSp>
      <p:grpSp>
        <p:nvGrpSpPr>
          <p:cNvPr id="15402" name="组合 70"/>
          <p:cNvGrpSpPr>
            <a:grpSpLocks/>
          </p:cNvGrpSpPr>
          <p:nvPr/>
        </p:nvGrpSpPr>
        <p:grpSpPr bwMode="auto">
          <a:xfrm>
            <a:off x="9694863" y="1835150"/>
            <a:ext cx="539750" cy="539750"/>
            <a:chOff x="0" y="0"/>
            <a:chExt cx="540000" cy="540000"/>
          </a:xfrm>
        </p:grpSpPr>
        <p:sp>
          <p:nvSpPr>
            <p:cNvPr id="15418" name="Oval 73"/>
            <p:cNvSpPr>
              <a:spLocks noChangeArrowheads="1"/>
            </p:cNvSpPr>
            <p:nvPr/>
          </p:nvSpPr>
          <p:spPr bwMode="auto">
            <a:xfrm>
              <a:off x="0" y="0"/>
              <a:ext cx="540000" cy="540000"/>
            </a:xfrm>
            <a:prstGeom prst="ellipse">
              <a:avLst/>
            </a:prstGeom>
            <a:solidFill>
              <a:schemeClr val="bg1">
                <a:alpha val="39999"/>
              </a:schemeClr>
            </a:solidFill>
            <a:ln w="9525">
              <a:noFill/>
              <a:round/>
              <a:headEnd/>
              <a:tailEnd/>
            </a:ln>
          </p:spPr>
          <p:txBody>
            <a:bodyPr/>
            <a:lstStyle/>
            <a:p>
              <a:pPr eaLnBrk="1" hangingPunct="1"/>
              <a:endParaRPr lang="id-ID" altLang="en-US" dirty="0">
                <a:solidFill>
                  <a:schemeClr val="bg1"/>
                </a:solidFill>
                <a:ea typeface="微软雅黑" panose="020B0503020204020204" pitchFamily="34" charset="-122"/>
              </a:endParaRPr>
            </a:p>
          </p:txBody>
        </p:sp>
        <p:sp>
          <p:nvSpPr>
            <p:cNvPr id="15419" name="Freeform 34"/>
            <p:cNvSpPr>
              <a:spLocks noEditPoints="1"/>
            </p:cNvSpPr>
            <p:nvPr/>
          </p:nvSpPr>
          <p:spPr bwMode="auto">
            <a:xfrm>
              <a:off x="109737" y="109737"/>
              <a:ext cx="320527" cy="320527"/>
            </a:xfrm>
            <a:custGeom>
              <a:avLst/>
              <a:gdLst>
                <a:gd name="T0" fmla="*/ 0 w 124"/>
                <a:gd name="T1" fmla="*/ 414265698 h 124"/>
                <a:gd name="T2" fmla="*/ 828528811 w 124"/>
                <a:gd name="T3" fmla="*/ 414265698 h 124"/>
                <a:gd name="T4" fmla="*/ 775075777 w 124"/>
                <a:gd name="T5" fmla="*/ 400901793 h 124"/>
                <a:gd name="T6" fmla="*/ 581306752 w 124"/>
                <a:gd name="T7" fmla="*/ 233858073 h 124"/>
                <a:gd name="T8" fmla="*/ 775075777 w 124"/>
                <a:gd name="T9" fmla="*/ 400901793 h 124"/>
                <a:gd name="T10" fmla="*/ 287311107 w 124"/>
                <a:gd name="T11" fmla="*/ 634759786 h 124"/>
                <a:gd name="T12" fmla="*/ 400901793 w 124"/>
                <a:gd name="T13" fmla="*/ 775075777 h 124"/>
                <a:gd name="T14" fmla="*/ 427627018 w 124"/>
                <a:gd name="T15" fmla="*/ 53453054 h 124"/>
                <a:gd name="T16" fmla="*/ 427627018 w 124"/>
                <a:gd name="T17" fmla="*/ 240540026 h 124"/>
                <a:gd name="T18" fmla="*/ 427627018 w 124"/>
                <a:gd name="T19" fmla="*/ 53453054 h 124"/>
                <a:gd name="T20" fmla="*/ 668169547 w 124"/>
                <a:gd name="T21" fmla="*/ 153679775 h 124"/>
                <a:gd name="T22" fmla="*/ 474400684 w 124"/>
                <a:gd name="T23" fmla="*/ 60135006 h 124"/>
                <a:gd name="T24" fmla="*/ 400901793 w 124"/>
                <a:gd name="T25" fmla="*/ 240540026 h 124"/>
                <a:gd name="T26" fmla="*/ 400901793 w 124"/>
                <a:gd name="T27" fmla="*/ 53453054 h 124"/>
                <a:gd name="T28" fmla="*/ 253903930 w 124"/>
                <a:gd name="T29" fmla="*/ 207132849 h 124"/>
                <a:gd name="T30" fmla="*/ 354128127 w 124"/>
                <a:gd name="T31" fmla="*/ 60135006 h 124"/>
                <a:gd name="T32" fmla="*/ 267267835 w 124"/>
                <a:gd name="T33" fmla="*/ 240540026 h 124"/>
                <a:gd name="T34" fmla="*/ 400901793 w 124"/>
                <a:gd name="T35" fmla="*/ 400901793 h 124"/>
                <a:gd name="T36" fmla="*/ 267267835 w 124"/>
                <a:gd name="T37" fmla="*/ 240540026 h 124"/>
                <a:gd name="T38" fmla="*/ 400901793 w 124"/>
                <a:gd name="T39" fmla="*/ 587988704 h 124"/>
                <a:gd name="T40" fmla="*/ 240540026 w 124"/>
                <a:gd name="T41" fmla="*/ 427627018 h 124"/>
                <a:gd name="T42" fmla="*/ 354128127 w 124"/>
                <a:gd name="T43" fmla="*/ 768393824 h 124"/>
                <a:gd name="T44" fmla="*/ 267267835 w 124"/>
                <a:gd name="T45" fmla="*/ 641441738 h 124"/>
                <a:gd name="T46" fmla="*/ 427627018 w 124"/>
                <a:gd name="T47" fmla="*/ 775075777 h 124"/>
                <a:gd name="T48" fmla="*/ 541217623 w 124"/>
                <a:gd name="T49" fmla="*/ 634759786 h 124"/>
                <a:gd name="T50" fmla="*/ 427627018 w 124"/>
                <a:gd name="T51" fmla="*/ 775075777 h 124"/>
                <a:gd name="T52" fmla="*/ 648123690 w 124"/>
                <a:gd name="T53" fmla="*/ 688212981 h 124"/>
                <a:gd name="T54" fmla="*/ 561260895 w 124"/>
                <a:gd name="T55" fmla="*/ 641441738 h 124"/>
                <a:gd name="T56" fmla="*/ 427627018 w 124"/>
                <a:gd name="T57" fmla="*/ 587988704 h 124"/>
                <a:gd name="T58" fmla="*/ 587988704 w 124"/>
                <a:gd name="T59" fmla="*/ 427627018 h 124"/>
                <a:gd name="T60" fmla="*/ 427627018 w 124"/>
                <a:gd name="T61" fmla="*/ 400901793 h 124"/>
                <a:gd name="T62" fmla="*/ 561260895 w 124"/>
                <a:gd name="T63" fmla="*/ 240540026 h 124"/>
                <a:gd name="T64" fmla="*/ 427627018 w 124"/>
                <a:gd name="T65" fmla="*/ 400901793 h 124"/>
                <a:gd name="T66" fmla="*/ 247221978 w 124"/>
                <a:gd name="T67" fmla="*/ 233858073 h 124"/>
                <a:gd name="T68" fmla="*/ 53453054 w 124"/>
                <a:gd name="T69" fmla="*/ 400901793 h 124"/>
                <a:gd name="T70" fmla="*/ 53453054 w 124"/>
                <a:gd name="T71" fmla="*/ 427627018 h 124"/>
                <a:gd name="T72" fmla="*/ 253903930 w 124"/>
                <a:gd name="T73" fmla="*/ 621395881 h 124"/>
                <a:gd name="T74" fmla="*/ 53453054 w 124"/>
                <a:gd name="T75" fmla="*/ 427627018 h 124"/>
                <a:gd name="T76" fmla="*/ 574624799 w 124"/>
                <a:gd name="T77" fmla="*/ 621395881 h 124"/>
                <a:gd name="T78" fmla="*/ 775075777 w 124"/>
                <a:gd name="T79" fmla="*/ 427627018 h 1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4"/>
                <a:gd name="T121" fmla="*/ 0 h 124"/>
                <a:gd name="T122" fmla="*/ 124 w 124"/>
                <a:gd name="T123" fmla="*/ 124 h 1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w="9525">
              <a:noFill/>
              <a:round/>
              <a:headEnd/>
              <a:tailEnd/>
            </a:ln>
          </p:spPr>
          <p:txBody>
            <a:bodyPr/>
            <a:lstStyle/>
            <a:p>
              <a:endParaRPr lang="zh-CN" altLang="en-US" dirty="0">
                <a:ea typeface="微软雅黑" panose="020B0503020204020204" pitchFamily="34" charset="-122"/>
              </a:endParaRPr>
            </a:p>
          </p:txBody>
        </p:sp>
      </p:grpSp>
      <p:grpSp>
        <p:nvGrpSpPr>
          <p:cNvPr id="15403" name="组合 73"/>
          <p:cNvGrpSpPr>
            <a:grpSpLocks/>
          </p:cNvGrpSpPr>
          <p:nvPr/>
        </p:nvGrpSpPr>
        <p:grpSpPr bwMode="auto">
          <a:xfrm>
            <a:off x="792957" y="2550317"/>
            <a:ext cx="2693988" cy="3781387"/>
            <a:chOff x="83253" y="50523"/>
            <a:chExt cx="1837621" cy="2617127"/>
          </a:xfrm>
        </p:grpSpPr>
        <p:sp>
          <p:nvSpPr>
            <p:cNvPr id="15416" name="TextBox 28"/>
            <p:cNvSpPr txBox="1">
              <a:spLocks noChangeArrowheads="1"/>
            </p:cNvSpPr>
            <p:nvPr/>
          </p:nvSpPr>
          <p:spPr bwMode="auto">
            <a:xfrm>
              <a:off x="405264" y="50523"/>
              <a:ext cx="1245646" cy="404727"/>
            </a:xfrm>
            <a:prstGeom prst="rect">
              <a:avLst/>
            </a:prstGeom>
            <a:noFill/>
            <a:ln w="9525">
              <a:noFill/>
              <a:miter lim="800000"/>
              <a:headEnd/>
              <a:tailEnd/>
            </a:ln>
          </p:spPr>
          <p:txBody>
            <a:bodyPr wrap="none">
              <a:spAutoFit/>
            </a:bodyPr>
            <a:lstStyle/>
            <a:p>
              <a:pPr algn="ctr" eaLnBrk="1" hangingPunct="1"/>
              <a:r>
                <a:rPr lang="zh-CN" altLang="en-US" sz="3200" b="1" dirty="0">
                  <a:solidFill>
                    <a:schemeClr val="bg1"/>
                  </a:solidFill>
                  <a:latin typeface="微软雅黑" pitchFamily="34" charset="-122"/>
                  <a:ea typeface="微软雅黑" pitchFamily="34" charset="-122"/>
                </a:rPr>
                <a:t>调查地点</a:t>
              </a:r>
              <a:endParaRPr lang="id-ID" altLang="en-US" sz="3200" b="1" dirty="0">
                <a:solidFill>
                  <a:schemeClr val="bg1"/>
                </a:solidFill>
                <a:latin typeface="微软雅黑" pitchFamily="34" charset="-122"/>
                <a:ea typeface="微软雅黑" pitchFamily="34" charset="-122"/>
              </a:endParaRPr>
            </a:p>
          </p:txBody>
        </p:sp>
        <p:sp>
          <p:nvSpPr>
            <p:cNvPr id="15417" name="TextBox 29"/>
            <p:cNvSpPr txBox="1">
              <a:spLocks noChangeArrowheads="1"/>
            </p:cNvSpPr>
            <p:nvPr/>
          </p:nvSpPr>
          <p:spPr bwMode="auto">
            <a:xfrm>
              <a:off x="83253" y="1097883"/>
              <a:ext cx="1837621" cy="1569767"/>
            </a:xfrm>
            <a:prstGeom prst="rect">
              <a:avLst/>
            </a:prstGeom>
            <a:noFill/>
            <a:ln w="9525">
              <a:noFill/>
              <a:miter lim="800000"/>
              <a:headEnd/>
              <a:tailEnd/>
            </a:ln>
          </p:spPr>
          <p:txBody>
            <a:bodyPr>
              <a:spAutoFit/>
            </a:bodyPr>
            <a:lstStyle/>
            <a:p>
              <a:pPr eaLnBrk="1" hangingPunct="1"/>
              <a:r>
                <a:rPr lang="zh-CN" altLang="en-US" sz="2400" dirty="0">
                  <a:solidFill>
                    <a:schemeClr val="bg1"/>
                  </a:solidFill>
                  <a:ea typeface="微软雅黑" panose="020B0503020204020204" pitchFamily="34" charset="-122"/>
                </a:rPr>
                <a:t>中山大道</a:t>
              </a:r>
              <a:r>
                <a:rPr lang="en-US" altLang="zh-CN" sz="2400" dirty="0">
                  <a:solidFill>
                    <a:schemeClr val="bg1"/>
                  </a:solidFill>
                  <a:ea typeface="微软雅黑" panose="020B0503020204020204" pitchFamily="34" charset="-122"/>
                </a:rPr>
                <a:t>-</a:t>
              </a:r>
              <a:r>
                <a:rPr lang="zh-CN" altLang="en-US" sz="2400" dirty="0">
                  <a:solidFill>
                    <a:schemeClr val="bg1"/>
                  </a:solidFill>
                  <a:ea typeface="微软雅黑" panose="020B0503020204020204" pitchFamily="34" charset="-122"/>
                </a:rPr>
                <a:t>车陂路交叉口东侧人行横道。</a:t>
              </a:r>
              <a:endParaRPr lang="id-ID" altLang="en-US" sz="2400" dirty="0">
                <a:solidFill>
                  <a:schemeClr val="bg1"/>
                </a:solidFill>
                <a:ea typeface="微软雅黑" panose="020B0503020204020204" pitchFamily="34" charset="-122"/>
              </a:endParaRPr>
            </a:p>
          </p:txBody>
        </p:sp>
      </p:grpSp>
      <p:grpSp>
        <p:nvGrpSpPr>
          <p:cNvPr id="15404" name="组合 76"/>
          <p:cNvGrpSpPr>
            <a:grpSpLocks/>
          </p:cNvGrpSpPr>
          <p:nvPr/>
        </p:nvGrpSpPr>
        <p:grpSpPr bwMode="auto">
          <a:xfrm>
            <a:off x="4169726" y="2395539"/>
            <a:ext cx="2344427" cy="2546762"/>
            <a:chOff x="12073" y="0"/>
            <a:chExt cx="1678272" cy="803547"/>
          </a:xfrm>
        </p:grpSpPr>
        <p:sp>
          <p:nvSpPr>
            <p:cNvPr id="15414" name="TextBox 28"/>
            <p:cNvSpPr txBox="1">
              <a:spLocks noChangeArrowheads="1"/>
            </p:cNvSpPr>
            <p:nvPr/>
          </p:nvSpPr>
          <p:spPr bwMode="auto">
            <a:xfrm>
              <a:off x="109391" y="0"/>
              <a:ext cx="1491793" cy="208202"/>
            </a:xfrm>
            <a:prstGeom prst="rect">
              <a:avLst/>
            </a:prstGeom>
            <a:noFill/>
            <a:ln w="9525">
              <a:noFill/>
              <a:miter lim="800000"/>
              <a:headEnd/>
              <a:tailEnd/>
            </a:ln>
          </p:spPr>
          <p:txBody>
            <a:bodyPr wrap="square">
              <a:spAutoFit/>
            </a:bodyPr>
            <a:lstStyle/>
            <a:p>
              <a:pPr algn="ctr" eaLnBrk="1" hangingPunct="1"/>
              <a:r>
                <a:rPr lang="zh-CN" altLang="en-US" sz="3200" b="1" dirty="0">
                  <a:solidFill>
                    <a:schemeClr val="bg1"/>
                  </a:solidFill>
                  <a:latin typeface="微软雅黑" pitchFamily="34" charset="-122"/>
                  <a:ea typeface="微软雅黑" pitchFamily="34" charset="-122"/>
                </a:rPr>
                <a:t>调查工具</a:t>
              </a:r>
              <a:endParaRPr lang="id-ID" altLang="en-US" sz="3200" b="1" dirty="0">
                <a:solidFill>
                  <a:schemeClr val="bg1"/>
                </a:solidFill>
                <a:latin typeface="微软雅黑" pitchFamily="34" charset="-122"/>
                <a:ea typeface="微软雅黑" pitchFamily="34" charset="-122"/>
              </a:endParaRPr>
            </a:p>
          </p:txBody>
        </p:sp>
        <p:sp>
          <p:nvSpPr>
            <p:cNvPr id="15415" name="TextBox 29"/>
            <p:cNvSpPr txBox="1">
              <a:spLocks noChangeArrowheads="1"/>
            </p:cNvSpPr>
            <p:nvPr/>
          </p:nvSpPr>
          <p:spPr bwMode="auto">
            <a:xfrm>
              <a:off x="12073" y="541353"/>
              <a:ext cx="1678272" cy="262194"/>
            </a:xfrm>
            <a:prstGeom prst="rect">
              <a:avLst/>
            </a:prstGeom>
            <a:noFill/>
            <a:ln w="9525">
              <a:noFill/>
              <a:miter lim="800000"/>
              <a:headEnd/>
              <a:tailEnd/>
            </a:ln>
          </p:spPr>
          <p:txBody>
            <a:bodyPr wrap="square">
              <a:spAutoFit/>
            </a:bodyPr>
            <a:lstStyle/>
            <a:p>
              <a:pPr eaLnBrk="1" hangingPunct="1"/>
              <a:r>
                <a:rPr lang="zh-CN" altLang="en-US" sz="2400" dirty="0">
                  <a:solidFill>
                    <a:schemeClr val="bg1"/>
                  </a:solidFill>
                  <a:ea typeface="微软雅黑" panose="020B0503020204020204" pitchFamily="34" charset="-122"/>
                </a:rPr>
                <a:t>两件三角架，两台摄像机。</a:t>
              </a:r>
              <a:endParaRPr lang="id-ID" altLang="en-US" sz="2400" dirty="0">
                <a:solidFill>
                  <a:schemeClr val="bg1"/>
                </a:solidFill>
                <a:ea typeface="微软雅黑" panose="020B0503020204020204" pitchFamily="34" charset="-122"/>
              </a:endParaRPr>
            </a:p>
          </p:txBody>
        </p:sp>
      </p:grpSp>
      <p:grpSp>
        <p:nvGrpSpPr>
          <p:cNvPr id="15405" name="组合 79"/>
          <p:cNvGrpSpPr>
            <a:grpSpLocks/>
          </p:cNvGrpSpPr>
          <p:nvPr/>
        </p:nvGrpSpPr>
        <p:grpSpPr bwMode="auto">
          <a:xfrm>
            <a:off x="6667500" y="4166696"/>
            <a:ext cx="4016252" cy="2062250"/>
            <a:chOff x="54147" y="209802"/>
            <a:chExt cx="1928824" cy="1886694"/>
          </a:xfrm>
        </p:grpSpPr>
        <p:sp>
          <p:nvSpPr>
            <p:cNvPr id="15412" name="TextBox 28"/>
            <p:cNvSpPr txBox="1">
              <a:spLocks noChangeArrowheads="1"/>
            </p:cNvSpPr>
            <p:nvPr/>
          </p:nvSpPr>
          <p:spPr bwMode="auto">
            <a:xfrm>
              <a:off x="54147" y="209802"/>
              <a:ext cx="1593766" cy="478679"/>
            </a:xfrm>
            <a:prstGeom prst="rect">
              <a:avLst/>
            </a:prstGeom>
            <a:noFill/>
            <a:ln w="9525">
              <a:noFill/>
              <a:miter lim="800000"/>
              <a:headEnd/>
              <a:tailEnd/>
            </a:ln>
          </p:spPr>
          <p:txBody>
            <a:bodyPr wrap="square">
              <a:spAutoFit/>
            </a:bodyPr>
            <a:lstStyle/>
            <a:p>
              <a:pPr algn="ctr" eaLnBrk="1" hangingPunct="1"/>
              <a:r>
                <a:rPr lang="zh-CN" altLang="en-US" sz="2800" b="1" dirty="0">
                  <a:solidFill>
                    <a:schemeClr val="bg1"/>
                  </a:solidFill>
                  <a:latin typeface="微软雅黑" pitchFamily="34" charset="-122"/>
                  <a:ea typeface="微软雅黑" pitchFamily="34" charset="-122"/>
                </a:rPr>
                <a:t>人员站位安排</a:t>
              </a:r>
              <a:endParaRPr lang="id-ID" altLang="en-US" sz="2800" b="1" dirty="0">
                <a:solidFill>
                  <a:schemeClr val="bg1"/>
                </a:solidFill>
                <a:latin typeface="微软雅黑" pitchFamily="34" charset="-122"/>
                <a:ea typeface="微软雅黑" pitchFamily="34" charset="-122"/>
              </a:endParaRPr>
            </a:p>
          </p:txBody>
        </p:sp>
        <p:sp>
          <p:nvSpPr>
            <p:cNvPr id="15413" name="TextBox 29"/>
            <p:cNvSpPr txBox="1">
              <a:spLocks noChangeArrowheads="1"/>
            </p:cNvSpPr>
            <p:nvPr/>
          </p:nvSpPr>
          <p:spPr bwMode="auto">
            <a:xfrm>
              <a:off x="94213" y="1336241"/>
              <a:ext cx="1888758" cy="760255"/>
            </a:xfrm>
            <a:prstGeom prst="rect">
              <a:avLst/>
            </a:prstGeom>
            <a:noFill/>
            <a:ln w="9525">
              <a:noFill/>
              <a:miter lim="800000"/>
              <a:headEnd/>
              <a:tailEnd/>
            </a:ln>
          </p:spPr>
          <p:txBody>
            <a:bodyPr wrap="square">
              <a:spAutoFit/>
            </a:bodyPr>
            <a:lstStyle/>
            <a:p>
              <a:pPr eaLnBrk="1" hangingPunct="1"/>
              <a:r>
                <a:rPr lang="zh-CN" altLang="en-US" sz="2400" dirty="0">
                  <a:solidFill>
                    <a:schemeClr val="bg1"/>
                  </a:solidFill>
                  <a:ea typeface="微软雅黑" panose="020B0503020204020204" pitchFamily="34" charset="-122"/>
                </a:rPr>
                <a:t>在北侧路口中央设置人员拍摄人行横道五类车交通量</a:t>
              </a:r>
              <a:endParaRPr lang="id-ID" altLang="en-US" sz="2400" dirty="0">
                <a:solidFill>
                  <a:schemeClr val="bg1"/>
                </a:solidFill>
                <a:ea typeface="微软雅黑" panose="020B0503020204020204" pitchFamily="34" charset="-122"/>
              </a:endParaRPr>
            </a:p>
          </p:txBody>
        </p:sp>
      </p:grpSp>
      <p:grpSp>
        <p:nvGrpSpPr>
          <p:cNvPr id="15406" name="组合 82"/>
          <p:cNvGrpSpPr>
            <a:grpSpLocks/>
          </p:cNvGrpSpPr>
          <p:nvPr/>
        </p:nvGrpSpPr>
        <p:grpSpPr bwMode="auto">
          <a:xfrm>
            <a:off x="5602631" y="281926"/>
            <a:ext cx="2565302" cy="1714587"/>
            <a:chOff x="18545" y="0"/>
            <a:chExt cx="1751354" cy="1714701"/>
          </a:xfrm>
        </p:grpSpPr>
        <p:sp>
          <p:nvSpPr>
            <p:cNvPr id="15410" name="TextBox 28"/>
            <p:cNvSpPr txBox="1">
              <a:spLocks noChangeArrowheads="1"/>
            </p:cNvSpPr>
            <p:nvPr/>
          </p:nvSpPr>
          <p:spPr bwMode="auto">
            <a:xfrm>
              <a:off x="18545" y="0"/>
              <a:ext cx="1596925" cy="523255"/>
            </a:xfrm>
            <a:prstGeom prst="rect">
              <a:avLst/>
            </a:prstGeom>
            <a:noFill/>
            <a:ln w="9525">
              <a:noFill/>
              <a:miter lim="800000"/>
              <a:headEnd/>
              <a:tailEnd/>
            </a:ln>
          </p:spPr>
          <p:txBody>
            <a:bodyPr wrap="none">
              <a:spAutoFit/>
            </a:bodyPr>
            <a:lstStyle/>
            <a:p>
              <a:pPr algn="ctr" eaLnBrk="1" hangingPunct="1"/>
              <a:r>
                <a:rPr lang="zh-CN" altLang="en-US" sz="2800" b="1" dirty="0">
                  <a:solidFill>
                    <a:schemeClr val="bg1"/>
                  </a:solidFill>
                  <a:latin typeface="微软雅黑" pitchFamily="34" charset="-122"/>
                  <a:ea typeface="微软雅黑" pitchFamily="34" charset="-122"/>
                </a:rPr>
                <a:t>人员站位安排</a:t>
              </a:r>
              <a:endParaRPr lang="id-ID" altLang="en-US" sz="2800" b="1" dirty="0">
                <a:solidFill>
                  <a:schemeClr val="bg1"/>
                </a:solidFill>
                <a:latin typeface="微软雅黑" pitchFamily="34" charset="-122"/>
                <a:ea typeface="微软雅黑" pitchFamily="34" charset="-122"/>
              </a:endParaRPr>
            </a:p>
          </p:txBody>
        </p:sp>
        <p:sp>
          <p:nvSpPr>
            <p:cNvPr id="15411" name="TextBox 29"/>
            <p:cNvSpPr txBox="1">
              <a:spLocks noChangeArrowheads="1"/>
            </p:cNvSpPr>
            <p:nvPr/>
          </p:nvSpPr>
          <p:spPr bwMode="auto">
            <a:xfrm>
              <a:off x="40721" y="514292"/>
              <a:ext cx="1729178" cy="1200409"/>
            </a:xfrm>
            <a:prstGeom prst="rect">
              <a:avLst/>
            </a:prstGeom>
            <a:noFill/>
            <a:ln w="9525">
              <a:noFill/>
              <a:miter lim="800000"/>
              <a:headEnd/>
              <a:tailEnd/>
            </a:ln>
          </p:spPr>
          <p:txBody>
            <a:bodyPr wrap="square">
              <a:spAutoFit/>
            </a:bodyPr>
            <a:lstStyle/>
            <a:p>
              <a:pPr eaLnBrk="1" hangingPunct="1"/>
              <a:r>
                <a:rPr lang="zh-CN" altLang="en-US" sz="2400" dirty="0">
                  <a:solidFill>
                    <a:schemeClr val="bg1"/>
                  </a:solidFill>
                  <a:ea typeface="微软雅黑" panose="020B0503020204020204" pitchFamily="34" charset="-122"/>
                </a:rPr>
                <a:t>分别取东北侧和西北侧两个安全岛设置摄像机位</a:t>
              </a:r>
              <a:endParaRPr lang="id-ID" altLang="en-US" sz="2400" dirty="0">
                <a:solidFill>
                  <a:schemeClr val="bg1"/>
                </a:solidFill>
                <a:ea typeface="微软雅黑" panose="020B0503020204020204" pitchFamily="34" charset="-122"/>
              </a:endParaRPr>
            </a:p>
          </p:txBody>
        </p:sp>
      </p:grpSp>
      <p:grpSp>
        <p:nvGrpSpPr>
          <p:cNvPr id="15407" name="组合 85"/>
          <p:cNvGrpSpPr>
            <a:grpSpLocks/>
          </p:cNvGrpSpPr>
          <p:nvPr/>
        </p:nvGrpSpPr>
        <p:grpSpPr bwMode="auto">
          <a:xfrm>
            <a:off x="8062313" y="232452"/>
            <a:ext cx="3932825" cy="2227459"/>
            <a:chOff x="-1" y="0"/>
            <a:chExt cx="1957466" cy="2227609"/>
          </a:xfrm>
        </p:grpSpPr>
        <p:sp>
          <p:nvSpPr>
            <p:cNvPr id="15408" name="TextBox 28"/>
            <p:cNvSpPr txBox="1">
              <a:spLocks noChangeArrowheads="1"/>
            </p:cNvSpPr>
            <p:nvPr/>
          </p:nvSpPr>
          <p:spPr bwMode="auto">
            <a:xfrm>
              <a:off x="194186" y="0"/>
              <a:ext cx="1245646" cy="584814"/>
            </a:xfrm>
            <a:prstGeom prst="rect">
              <a:avLst/>
            </a:prstGeom>
            <a:noFill/>
            <a:ln w="9525">
              <a:noFill/>
              <a:miter lim="800000"/>
              <a:headEnd/>
              <a:tailEnd/>
            </a:ln>
          </p:spPr>
          <p:txBody>
            <a:bodyPr wrap="none">
              <a:spAutoFit/>
            </a:bodyPr>
            <a:lstStyle/>
            <a:p>
              <a:pPr algn="ctr" eaLnBrk="1" hangingPunct="1"/>
              <a:r>
                <a:rPr lang="zh-CN" altLang="en-US" sz="3200" b="1" dirty="0">
                  <a:solidFill>
                    <a:schemeClr val="bg1"/>
                  </a:solidFill>
                  <a:latin typeface="微软雅黑" pitchFamily="34" charset="-122"/>
                  <a:ea typeface="微软雅黑" pitchFamily="34" charset="-122"/>
                </a:rPr>
                <a:t>注意事项</a:t>
              </a:r>
              <a:endParaRPr lang="id-ID" altLang="en-US" sz="3200" b="1" dirty="0">
                <a:solidFill>
                  <a:schemeClr val="bg1"/>
                </a:solidFill>
                <a:latin typeface="微软雅黑" pitchFamily="34" charset="-122"/>
                <a:ea typeface="微软雅黑" pitchFamily="34" charset="-122"/>
              </a:endParaRPr>
            </a:p>
          </p:txBody>
        </p:sp>
        <p:sp>
          <p:nvSpPr>
            <p:cNvPr id="15409" name="TextBox 29"/>
            <p:cNvSpPr txBox="1">
              <a:spLocks noChangeArrowheads="1"/>
            </p:cNvSpPr>
            <p:nvPr/>
          </p:nvSpPr>
          <p:spPr bwMode="auto">
            <a:xfrm>
              <a:off x="-1" y="657844"/>
              <a:ext cx="1957466" cy="1569765"/>
            </a:xfrm>
            <a:prstGeom prst="rect">
              <a:avLst/>
            </a:prstGeom>
            <a:noFill/>
            <a:ln w="9525">
              <a:noFill/>
              <a:miter lim="800000"/>
              <a:headEnd/>
              <a:tailEnd/>
            </a:ln>
          </p:spPr>
          <p:txBody>
            <a:bodyPr wrap="square">
              <a:spAutoFit/>
            </a:bodyPr>
            <a:lstStyle/>
            <a:p>
              <a:pPr eaLnBrk="1" hangingPunct="1"/>
              <a:r>
                <a:rPr lang="en-US" altLang="zh-CN" sz="2400" dirty="0">
                  <a:solidFill>
                    <a:schemeClr val="bg1"/>
                  </a:solidFill>
                  <a:ea typeface="微软雅黑" panose="020B0503020204020204" pitchFamily="34" charset="-122"/>
                </a:rPr>
                <a:t>1)</a:t>
              </a:r>
              <a:r>
                <a:rPr lang="zh-CN" altLang="en-US" sz="2400" dirty="0">
                  <a:solidFill>
                    <a:schemeClr val="bg1"/>
                  </a:solidFill>
                  <a:ea typeface="微软雅黑" panose="020B0503020204020204" pitchFamily="34" charset="-122"/>
                </a:rPr>
                <a:t>穿戴反光衣，佩戴调查证</a:t>
              </a:r>
            </a:p>
            <a:p>
              <a:pPr eaLnBrk="1" hangingPunct="1"/>
              <a:r>
                <a:rPr lang="en-US" altLang="zh-CN" sz="2400" dirty="0">
                  <a:solidFill>
                    <a:schemeClr val="bg1"/>
                  </a:solidFill>
                  <a:ea typeface="微软雅黑" panose="020B0503020204020204" pitchFamily="34" charset="-122"/>
                </a:rPr>
                <a:t>2)</a:t>
              </a:r>
              <a:r>
                <a:rPr lang="zh-CN" altLang="en-US" sz="2400" dirty="0">
                  <a:solidFill>
                    <a:schemeClr val="bg1"/>
                  </a:solidFill>
                  <a:ea typeface="微软雅黑" panose="020B0503020204020204" pitchFamily="34" charset="-122"/>
                </a:rPr>
                <a:t>注意看管摄像机，避免无人看守情况</a:t>
              </a:r>
            </a:p>
          </p:txBody>
        </p:sp>
      </p:grpSp>
      <p:pic>
        <p:nvPicPr>
          <p:cNvPr id="9" name="图片 8">
            <a:extLst>
              <a:ext uri="{FF2B5EF4-FFF2-40B4-BE49-F238E27FC236}">
                <a16:creationId xmlns:a16="http://schemas.microsoft.com/office/drawing/2014/main" id="{2680D6BF-C9A2-4668-9B45-3111D38D4F9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1852" y="245266"/>
            <a:ext cx="5423791" cy="2801469"/>
          </a:xfrm>
          <a:prstGeom prst="rect">
            <a:avLst/>
          </a:prstGeom>
        </p:spPr>
      </p:pic>
      <p:pic>
        <p:nvPicPr>
          <p:cNvPr id="11" name="图片 10">
            <a:extLst>
              <a:ext uri="{FF2B5EF4-FFF2-40B4-BE49-F238E27FC236}">
                <a16:creationId xmlns:a16="http://schemas.microsoft.com/office/drawing/2014/main" id="{6C9200C0-8DEA-4AC3-8638-CF8ED6D1A83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64337" y="3098569"/>
            <a:ext cx="6800301" cy="352738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4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8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40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40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40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40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par>
                                <p:cTn id="32" presetID="53" presetClass="entr" presetSubtype="16"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1"/>
          <p:cNvPicPr>
            <a:picLocks noChangeAspect="1" noChangeArrowheads="1"/>
          </p:cNvPicPr>
          <p:nvPr/>
        </p:nvPicPr>
        <p:blipFill>
          <a:blip r:embed="rId2" cstate="email"/>
          <a:srcRect/>
          <a:stretch>
            <a:fillRect/>
          </a:stretch>
        </p:blipFill>
        <p:spPr bwMode="auto">
          <a:xfrm>
            <a:off x="0" y="-12700"/>
            <a:ext cx="12192000" cy="6883400"/>
          </a:xfrm>
          <a:prstGeom prst="rect">
            <a:avLst/>
          </a:prstGeom>
          <a:noFill/>
          <a:ln w="9525">
            <a:noFill/>
            <a:miter lim="800000"/>
            <a:headEnd/>
            <a:tailEnd/>
          </a:ln>
        </p:spPr>
      </p:pic>
      <p:grpSp>
        <p:nvGrpSpPr>
          <p:cNvPr id="2" name="组合 5"/>
          <p:cNvGrpSpPr>
            <a:grpSpLocks/>
          </p:cNvGrpSpPr>
          <p:nvPr/>
        </p:nvGrpSpPr>
        <p:grpSpPr bwMode="auto">
          <a:xfrm>
            <a:off x="3736975" y="968375"/>
            <a:ext cx="4652963" cy="4795838"/>
            <a:chOff x="0" y="0"/>
            <a:chExt cx="4653650" cy="4795419"/>
          </a:xfrm>
        </p:grpSpPr>
        <p:sp>
          <p:nvSpPr>
            <p:cNvPr id="4100" name="文本框 70"/>
            <p:cNvSpPr txBox="1">
              <a:spLocks noChangeArrowheads="1"/>
            </p:cNvSpPr>
            <p:nvPr/>
          </p:nvSpPr>
          <p:spPr bwMode="auto">
            <a:xfrm>
              <a:off x="1120187" y="1058302"/>
              <a:ext cx="2371276" cy="1323439"/>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8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03</a:t>
              </a:r>
              <a:endParaRPr kumimoji="0" lang="zh-CN" altLang="en-US" sz="8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4101" name="文本框 71"/>
            <p:cNvSpPr txBox="1">
              <a:spLocks noChangeArrowheads="1"/>
            </p:cNvSpPr>
            <p:nvPr/>
          </p:nvSpPr>
          <p:spPr bwMode="auto">
            <a:xfrm>
              <a:off x="0" y="2881003"/>
              <a:ext cx="4653650" cy="584724"/>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32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调查内容及数据分析</a:t>
              </a:r>
            </a:p>
          </p:txBody>
        </p:sp>
        <p:grpSp>
          <p:nvGrpSpPr>
            <p:cNvPr id="4102" name="组合 88"/>
            <p:cNvGrpSpPr>
              <a:grpSpLocks/>
            </p:cNvGrpSpPr>
            <p:nvPr/>
          </p:nvGrpSpPr>
          <p:grpSpPr bwMode="auto">
            <a:xfrm>
              <a:off x="47547" y="2461759"/>
              <a:ext cx="4597803" cy="80216"/>
              <a:chOff x="0" y="0"/>
              <a:chExt cx="4597803" cy="80216"/>
            </a:xfrm>
          </p:grpSpPr>
          <p:sp>
            <p:nvSpPr>
              <p:cNvPr id="4132" name="椭圆 68"/>
              <p:cNvSpPr>
                <a:spLocks noChangeArrowheads="1"/>
              </p:cNvSpPr>
              <p:nvPr/>
            </p:nvSpPr>
            <p:spPr bwMode="auto">
              <a:xfrm flipV="1">
                <a:off x="2239170" y="0"/>
                <a:ext cx="80216" cy="80216"/>
              </a:xfrm>
              <a:prstGeom prst="ellipse">
                <a:avLst/>
              </a:prstGeom>
              <a:solidFill>
                <a:schemeClr val="bg1"/>
              </a:solidFill>
              <a:ln w="9525">
                <a:noFill/>
                <a:round/>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400" b="0" i="0" u="none" strike="noStrike" kern="1200" cap="none" spc="0" normalizeH="0" baseline="0" noProof="0" dirty="0">
                  <a:ln>
                    <a:noFill/>
                  </a:ln>
                  <a:solidFill>
                    <a:srgbClr val="FFFFFF"/>
                  </a:solidFill>
                  <a:effectLst/>
                  <a:uLnTx/>
                  <a:uFillTx/>
                  <a:latin typeface="Calibri" pitchFamily="34" charset="0"/>
                  <a:ea typeface="微软雅黑" panose="020B0503020204020204" pitchFamily="34" charset="-122"/>
                  <a:cs typeface="+mn-cs"/>
                </a:endParaRPr>
              </a:p>
            </p:txBody>
          </p:sp>
          <p:cxnSp>
            <p:nvCxnSpPr>
              <p:cNvPr id="4133" name="直接连接符 72"/>
              <p:cNvCxnSpPr>
                <a:cxnSpLocks noChangeShapeType="1"/>
              </p:cNvCxnSpPr>
              <p:nvPr/>
            </p:nvCxnSpPr>
            <p:spPr bwMode="auto">
              <a:xfrm>
                <a:off x="0" y="27829"/>
                <a:ext cx="2077186" cy="0"/>
              </a:xfrm>
              <a:prstGeom prst="line">
                <a:avLst/>
              </a:prstGeom>
              <a:noFill/>
              <a:ln w="6350" cap="rnd">
                <a:solidFill>
                  <a:schemeClr val="bg1"/>
                </a:solidFill>
                <a:round/>
                <a:headEnd/>
                <a:tailEnd/>
              </a:ln>
            </p:spPr>
          </p:cxnSp>
          <p:cxnSp>
            <p:nvCxnSpPr>
              <p:cNvPr id="4134" name="直接连接符 87"/>
              <p:cNvCxnSpPr>
                <a:cxnSpLocks noChangeShapeType="1"/>
              </p:cNvCxnSpPr>
              <p:nvPr/>
            </p:nvCxnSpPr>
            <p:spPr bwMode="auto">
              <a:xfrm>
                <a:off x="2488215" y="27829"/>
                <a:ext cx="2109588" cy="0"/>
              </a:xfrm>
              <a:prstGeom prst="line">
                <a:avLst/>
              </a:prstGeom>
              <a:noFill/>
              <a:ln w="6350" cap="rnd">
                <a:solidFill>
                  <a:schemeClr val="bg1"/>
                </a:solidFill>
                <a:round/>
                <a:headEnd/>
                <a:tailEnd/>
              </a:ln>
            </p:spPr>
          </p:cxnSp>
        </p:grpSp>
        <p:grpSp>
          <p:nvGrpSpPr>
            <p:cNvPr id="4103" name="组合 28"/>
            <p:cNvGrpSpPr>
              <a:grpSpLocks/>
            </p:cNvGrpSpPr>
            <p:nvPr/>
          </p:nvGrpSpPr>
          <p:grpSpPr bwMode="auto">
            <a:xfrm>
              <a:off x="15053" y="0"/>
              <a:ext cx="4572001" cy="4795419"/>
              <a:chOff x="0" y="0"/>
              <a:chExt cx="4572001" cy="4795419"/>
            </a:xfrm>
          </p:grpSpPr>
          <p:grpSp>
            <p:nvGrpSpPr>
              <p:cNvPr id="4104" name="组合 6"/>
              <p:cNvGrpSpPr>
                <a:grpSpLocks/>
              </p:cNvGrpSpPr>
              <p:nvPr/>
            </p:nvGrpSpPr>
            <p:grpSpPr bwMode="auto">
              <a:xfrm>
                <a:off x="0" y="0"/>
                <a:ext cx="4572001" cy="852010"/>
                <a:chOff x="0" y="0"/>
                <a:chExt cx="4572001" cy="852010"/>
              </a:xfrm>
            </p:grpSpPr>
            <p:grpSp>
              <p:nvGrpSpPr>
                <p:cNvPr id="4119" name="组合 15"/>
                <p:cNvGrpSpPr>
                  <a:grpSpLocks/>
                </p:cNvGrpSpPr>
                <p:nvPr/>
              </p:nvGrpSpPr>
              <p:grpSpPr bwMode="auto">
                <a:xfrm>
                  <a:off x="1421435" y="0"/>
                  <a:ext cx="1693320" cy="852010"/>
                  <a:chOff x="0" y="0"/>
                  <a:chExt cx="3698748" cy="1861058"/>
                </a:xfrm>
              </p:grpSpPr>
              <p:sp>
                <p:nvSpPr>
                  <p:cNvPr id="4122" name="菱形 2"/>
                  <p:cNvSpPr>
                    <a:spLocks noChangeArrowheads="1"/>
                  </p:cNvSpPr>
                  <p:nvPr/>
                </p:nvSpPr>
                <p:spPr bwMode="auto">
                  <a:xfrm>
                    <a:off x="1232916" y="0"/>
                    <a:ext cx="1244600" cy="1244600"/>
                  </a:xfrm>
                  <a:prstGeom prst="diamond">
                    <a:avLst/>
                  </a:prstGeom>
                  <a:noFill/>
                  <a:ln w="12700">
                    <a:solidFill>
                      <a:schemeClr val="bg1"/>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itchFamily="34" charset="0"/>
                      <a:ea typeface="微软雅黑" panose="020B0503020204020204" pitchFamily="34" charset="-122"/>
                      <a:cs typeface="+mn-cs"/>
                    </a:endParaRPr>
                  </a:p>
                </p:txBody>
              </p:sp>
              <p:grpSp>
                <p:nvGrpSpPr>
                  <p:cNvPr id="4123" name="组合 8"/>
                  <p:cNvGrpSpPr>
                    <a:grpSpLocks/>
                  </p:cNvGrpSpPr>
                  <p:nvPr/>
                </p:nvGrpSpPr>
                <p:grpSpPr bwMode="auto">
                  <a:xfrm>
                    <a:off x="0" y="1244600"/>
                    <a:ext cx="1232916" cy="616458"/>
                    <a:chOff x="0" y="0"/>
                    <a:chExt cx="1232916" cy="616458"/>
                  </a:xfrm>
                </p:grpSpPr>
                <p:cxnSp>
                  <p:nvCxnSpPr>
                    <p:cNvPr id="4130" name="直接连接符 4"/>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31" name="直接连接符 7"/>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24" name="组合 9"/>
                  <p:cNvGrpSpPr>
                    <a:grpSpLocks/>
                  </p:cNvGrpSpPr>
                  <p:nvPr/>
                </p:nvGrpSpPr>
                <p:grpSpPr bwMode="auto">
                  <a:xfrm>
                    <a:off x="1232916" y="1244600"/>
                    <a:ext cx="1232916" cy="616458"/>
                    <a:chOff x="0" y="0"/>
                    <a:chExt cx="1232916" cy="616458"/>
                  </a:xfrm>
                </p:grpSpPr>
                <p:cxnSp>
                  <p:nvCxnSpPr>
                    <p:cNvPr id="4128" name="直接连接符 10"/>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29" name="直接连接符 11"/>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25" name="组合 12"/>
                  <p:cNvGrpSpPr>
                    <a:grpSpLocks/>
                  </p:cNvGrpSpPr>
                  <p:nvPr/>
                </p:nvGrpSpPr>
                <p:grpSpPr bwMode="auto">
                  <a:xfrm>
                    <a:off x="2465832" y="1244600"/>
                    <a:ext cx="1232916" cy="616458"/>
                    <a:chOff x="0" y="0"/>
                    <a:chExt cx="1232916" cy="616458"/>
                  </a:xfrm>
                </p:grpSpPr>
                <p:cxnSp>
                  <p:nvCxnSpPr>
                    <p:cNvPr id="4126" name="直接连接符 13"/>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27" name="直接连接符 14"/>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cxnSp>
              <p:nvCxnSpPr>
                <p:cNvPr id="4120" name="直接连接符 31"/>
                <p:cNvCxnSpPr>
                  <a:cxnSpLocks noChangeShapeType="1"/>
                </p:cNvCxnSpPr>
                <p:nvPr/>
              </p:nvCxnSpPr>
              <p:spPr bwMode="auto">
                <a:xfrm>
                  <a:off x="3114755" y="852010"/>
                  <a:ext cx="1457246" cy="0"/>
                </a:xfrm>
                <a:prstGeom prst="line">
                  <a:avLst/>
                </a:prstGeom>
                <a:noFill/>
                <a:ln w="6350" cap="rnd">
                  <a:solidFill>
                    <a:schemeClr val="bg1"/>
                  </a:solidFill>
                  <a:round/>
                  <a:headEnd/>
                  <a:tailEnd/>
                </a:ln>
              </p:spPr>
            </p:cxnSp>
            <p:cxnSp>
              <p:nvCxnSpPr>
                <p:cNvPr id="4121" name="直接连接符 33"/>
                <p:cNvCxnSpPr>
                  <a:cxnSpLocks noChangeShapeType="1"/>
                </p:cNvCxnSpPr>
                <p:nvPr/>
              </p:nvCxnSpPr>
              <p:spPr bwMode="auto">
                <a:xfrm>
                  <a:off x="0" y="852010"/>
                  <a:ext cx="1421435" cy="0"/>
                </a:xfrm>
                <a:prstGeom prst="line">
                  <a:avLst/>
                </a:prstGeom>
                <a:noFill/>
                <a:ln w="6350" cap="rnd">
                  <a:solidFill>
                    <a:schemeClr val="bg1"/>
                  </a:solidFill>
                  <a:round/>
                  <a:headEnd/>
                  <a:tailEnd/>
                </a:ln>
              </p:spPr>
            </p:cxnSp>
          </p:grpSp>
          <p:grpSp>
            <p:nvGrpSpPr>
              <p:cNvPr id="4105" name="组合 54"/>
              <p:cNvGrpSpPr>
                <a:grpSpLocks/>
              </p:cNvGrpSpPr>
              <p:nvPr/>
            </p:nvGrpSpPr>
            <p:grpSpPr bwMode="auto">
              <a:xfrm flipV="1">
                <a:off x="0" y="3943409"/>
                <a:ext cx="4572001" cy="852010"/>
                <a:chOff x="0" y="0"/>
                <a:chExt cx="4572001" cy="852010"/>
              </a:xfrm>
            </p:grpSpPr>
            <p:grpSp>
              <p:nvGrpSpPr>
                <p:cNvPr id="4106" name="组合 55"/>
                <p:cNvGrpSpPr>
                  <a:grpSpLocks/>
                </p:cNvGrpSpPr>
                <p:nvPr/>
              </p:nvGrpSpPr>
              <p:grpSpPr bwMode="auto">
                <a:xfrm>
                  <a:off x="1421435" y="0"/>
                  <a:ext cx="1693320" cy="852010"/>
                  <a:chOff x="0" y="0"/>
                  <a:chExt cx="3698748" cy="1861058"/>
                </a:xfrm>
              </p:grpSpPr>
              <p:sp>
                <p:nvSpPr>
                  <p:cNvPr id="4109" name="菱形 58"/>
                  <p:cNvSpPr>
                    <a:spLocks noChangeArrowheads="1"/>
                  </p:cNvSpPr>
                  <p:nvPr/>
                </p:nvSpPr>
                <p:spPr bwMode="auto">
                  <a:xfrm>
                    <a:off x="1232916" y="0"/>
                    <a:ext cx="1244600" cy="1244600"/>
                  </a:xfrm>
                  <a:prstGeom prst="diamond">
                    <a:avLst/>
                  </a:prstGeom>
                  <a:noFill/>
                  <a:ln w="12700">
                    <a:solidFill>
                      <a:schemeClr val="bg1"/>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itchFamily="34" charset="0"/>
                      <a:ea typeface="微软雅黑" panose="020B0503020204020204" pitchFamily="34" charset="-122"/>
                      <a:cs typeface="+mn-cs"/>
                    </a:endParaRPr>
                  </a:p>
                </p:txBody>
              </p:sp>
              <p:grpSp>
                <p:nvGrpSpPr>
                  <p:cNvPr id="4110" name="组合 59"/>
                  <p:cNvGrpSpPr>
                    <a:grpSpLocks/>
                  </p:cNvGrpSpPr>
                  <p:nvPr/>
                </p:nvGrpSpPr>
                <p:grpSpPr bwMode="auto">
                  <a:xfrm>
                    <a:off x="0" y="1244600"/>
                    <a:ext cx="1232916" cy="616458"/>
                    <a:chOff x="0" y="0"/>
                    <a:chExt cx="1232916" cy="616458"/>
                  </a:xfrm>
                </p:grpSpPr>
                <p:cxnSp>
                  <p:nvCxnSpPr>
                    <p:cNvPr id="4117" name="直接连接符 66"/>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18" name="直接连接符 67"/>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11" name="组合 60"/>
                  <p:cNvGrpSpPr>
                    <a:grpSpLocks/>
                  </p:cNvGrpSpPr>
                  <p:nvPr/>
                </p:nvGrpSpPr>
                <p:grpSpPr bwMode="auto">
                  <a:xfrm>
                    <a:off x="1232916" y="1244600"/>
                    <a:ext cx="1232916" cy="616458"/>
                    <a:chOff x="0" y="0"/>
                    <a:chExt cx="1232916" cy="616458"/>
                  </a:xfrm>
                </p:grpSpPr>
                <p:cxnSp>
                  <p:nvCxnSpPr>
                    <p:cNvPr id="4115" name="直接连接符 64"/>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16" name="直接连接符 65"/>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12" name="组合 61"/>
                  <p:cNvGrpSpPr>
                    <a:grpSpLocks/>
                  </p:cNvGrpSpPr>
                  <p:nvPr/>
                </p:nvGrpSpPr>
                <p:grpSpPr bwMode="auto">
                  <a:xfrm>
                    <a:off x="2465832" y="1244600"/>
                    <a:ext cx="1232916" cy="616458"/>
                    <a:chOff x="0" y="0"/>
                    <a:chExt cx="1232916" cy="616458"/>
                  </a:xfrm>
                </p:grpSpPr>
                <p:cxnSp>
                  <p:nvCxnSpPr>
                    <p:cNvPr id="4113" name="直接连接符 62"/>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14" name="直接连接符 63"/>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cxnSp>
              <p:nvCxnSpPr>
                <p:cNvPr id="4107" name="直接连接符 56"/>
                <p:cNvCxnSpPr>
                  <a:cxnSpLocks noChangeShapeType="1"/>
                </p:cNvCxnSpPr>
                <p:nvPr/>
              </p:nvCxnSpPr>
              <p:spPr bwMode="auto">
                <a:xfrm>
                  <a:off x="3114755" y="852010"/>
                  <a:ext cx="1457246" cy="0"/>
                </a:xfrm>
                <a:prstGeom prst="line">
                  <a:avLst/>
                </a:prstGeom>
                <a:noFill/>
                <a:ln w="6350" cap="rnd">
                  <a:solidFill>
                    <a:schemeClr val="bg1"/>
                  </a:solidFill>
                  <a:round/>
                  <a:headEnd/>
                  <a:tailEnd/>
                </a:ln>
              </p:spPr>
            </p:cxnSp>
            <p:cxnSp>
              <p:nvCxnSpPr>
                <p:cNvPr id="4108" name="直接连接符 57"/>
                <p:cNvCxnSpPr>
                  <a:cxnSpLocks noChangeShapeType="1"/>
                </p:cNvCxnSpPr>
                <p:nvPr/>
              </p:nvCxnSpPr>
              <p:spPr bwMode="auto">
                <a:xfrm>
                  <a:off x="0" y="852010"/>
                  <a:ext cx="1421435" cy="0"/>
                </a:xfrm>
                <a:prstGeom prst="line">
                  <a:avLst/>
                </a:prstGeom>
                <a:noFill/>
                <a:ln w="6350" cap="rnd">
                  <a:solidFill>
                    <a:schemeClr val="bg1"/>
                  </a:solidFill>
                  <a:round/>
                  <a:headEnd/>
                  <a:tailEnd/>
                </a:ln>
              </p:spPr>
            </p:cxnSp>
          </p:grpSp>
        </p:grpSp>
      </p:grpSp>
    </p:spTree>
    <p:extLst>
      <p:ext uri="{BB962C8B-B14F-4D97-AF65-F5344CB8AC3E}">
        <p14:creationId xmlns:p14="http://schemas.microsoft.com/office/powerpoint/2010/main" val="34736128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图片 1"/>
          <p:cNvPicPr>
            <a:picLocks noChangeAspect="1" noChangeArrowheads="1"/>
          </p:cNvPicPr>
          <p:nvPr/>
        </p:nvPicPr>
        <p:blipFill>
          <a:blip r:embed="rId2" cstate="email"/>
          <a:srcRect/>
          <a:stretch>
            <a:fillRect/>
          </a:stretch>
        </p:blipFill>
        <p:spPr bwMode="auto">
          <a:xfrm>
            <a:off x="0" y="-12700"/>
            <a:ext cx="12192000" cy="6883400"/>
          </a:xfrm>
          <a:prstGeom prst="rect">
            <a:avLst/>
          </a:prstGeom>
          <a:noFill/>
          <a:ln w="9525">
            <a:noFill/>
            <a:miter lim="800000"/>
            <a:headEnd/>
            <a:tailEnd/>
          </a:ln>
        </p:spPr>
      </p:pic>
      <p:sp>
        <p:nvSpPr>
          <p:cNvPr id="22531" name="文本框 38"/>
          <p:cNvSpPr txBox="1">
            <a:spLocks noChangeArrowheads="1"/>
          </p:cNvSpPr>
          <p:nvPr/>
        </p:nvSpPr>
        <p:spPr bwMode="auto">
          <a:xfrm>
            <a:off x="519113" y="171450"/>
            <a:ext cx="2410518" cy="707886"/>
          </a:xfrm>
          <a:prstGeom prst="rect">
            <a:avLst/>
          </a:prstGeom>
          <a:noFill/>
          <a:ln w="9525">
            <a:noFill/>
            <a:miter lim="800000"/>
            <a:headEnd/>
            <a:tailEnd/>
          </a:ln>
        </p:spPr>
        <p:txBody>
          <a:bodyPr wrap="square">
            <a:spAutoFit/>
          </a:bodyPr>
          <a:lstStyle/>
          <a:p>
            <a:pPr eaLnBrk="1" hangingPunct="1"/>
            <a:r>
              <a:rPr lang="zh-CN" altLang="en-US" sz="4000" b="1" dirty="0">
                <a:solidFill>
                  <a:schemeClr val="bg1"/>
                </a:solidFill>
                <a:latin typeface="微软雅黑" pitchFamily="34" charset="-122"/>
                <a:ea typeface="微软雅黑" pitchFamily="34" charset="-122"/>
              </a:rPr>
              <a:t>调查内容</a:t>
            </a:r>
          </a:p>
        </p:txBody>
      </p:sp>
      <p:grpSp>
        <p:nvGrpSpPr>
          <p:cNvPr id="22532" name="组合 3"/>
          <p:cNvGrpSpPr>
            <a:grpSpLocks/>
          </p:cNvGrpSpPr>
          <p:nvPr/>
        </p:nvGrpSpPr>
        <p:grpSpPr bwMode="auto">
          <a:xfrm>
            <a:off x="196850" y="182563"/>
            <a:ext cx="238125" cy="347662"/>
            <a:chOff x="0" y="0"/>
            <a:chExt cx="569789" cy="829904"/>
          </a:xfrm>
        </p:grpSpPr>
        <p:sp>
          <p:nvSpPr>
            <p:cNvPr id="22553" name="菱形 39"/>
            <p:cNvSpPr>
              <a:spLocks noChangeArrowheads="1"/>
            </p:cNvSpPr>
            <p:nvPr/>
          </p:nvSpPr>
          <p:spPr bwMode="auto">
            <a:xfrm>
              <a:off x="0" y="0"/>
              <a:ext cx="569789" cy="56979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sp>
          <p:nvSpPr>
            <p:cNvPr id="22554" name="菱形 40"/>
            <p:cNvSpPr>
              <a:spLocks noChangeArrowheads="1"/>
            </p:cNvSpPr>
            <p:nvPr/>
          </p:nvSpPr>
          <p:spPr bwMode="auto">
            <a:xfrm>
              <a:off x="0" y="260114"/>
              <a:ext cx="569789" cy="56979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sp>
        <p:nvSpPr>
          <p:cNvPr id="22533" name="TextBox 27"/>
          <p:cNvSpPr txBox="1">
            <a:spLocks noChangeArrowheads="1"/>
          </p:cNvSpPr>
          <p:nvPr/>
        </p:nvSpPr>
        <p:spPr bwMode="auto">
          <a:xfrm>
            <a:off x="4248275" y="119430"/>
            <a:ext cx="3527185" cy="584775"/>
          </a:xfrm>
          <a:prstGeom prst="rect">
            <a:avLst/>
          </a:prstGeom>
          <a:noFill/>
          <a:ln w="9525">
            <a:noFill/>
            <a:miter lim="800000"/>
            <a:headEnd/>
            <a:tailEnd/>
          </a:ln>
        </p:spPr>
        <p:txBody>
          <a:bodyPr wrap="square">
            <a:spAutoFit/>
          </a:bodyPr>
          <a:lstStyle/>
          <a:p>
            <a:pPr eaLnBrk="1" hangingPunct="1"/>
            <a:r>
              <a:rPr lang="zh-CN" altLang="en-US" sz="3200" b="1" dirty="0">
                <a:solidFill>
                  <a:schemeClr val="bg1"/>
                </a:solidFill>
                <a:latin typeface="微软雅黑" pitchFamily="34" charset="-122"/>
                <a:ea typeface="微软雅黑" pitchFamily="34" charset="-122"/>
              </a:rPr>
              <a:t>五类车交通量</a:t>
            </a:r>
          </a:p>
        </p:txBody>
      </p:sp>
      <p:sp>
        <p:nvSpPr>
          <p:cNvPr id="22534" name="Rectangle 28"/>
          <p:cNvSpPr>
            <a:spLocks noChangeArrowheads="1"/>
          </p:cNvSpPr>
          <p:nvPr/>
        </p:nvSpPr>
        <p:spPr bwMode="auto">
          <a:xfrm>
            <a:off x="4223021" y="653121"/>
            <a:ext cx="7797344" cy="1569660"/>
          </a:xfrm>
          <a:prstGeom prst="rect">
            <a:avLst/>
          </a:prstGeom>
          <a:noFill/>
          <a:ln w="9525">
            <a:noFill/>
            <a:miter lim="800000"/>
            <a:headEnd/>
            <a:tailEnd/>
          </a:ln>
        </p:spPr>
        <p:txBody>
          <a:bodyPr wrap="square">
            <a:spAutoFit/>
          </a:bodyPr>
          <a:lstStyle/>
          <a:p>
            <a:pPr algn="just" eaLnBrk="1" hangingPunct="1"/>
            <a:r>
              <a:rPr lang="zh-CN" altLang="en-US" sz="2400" dirty="0">
                <a:solidFill>
                  <a:schemeClr val="bg1"/>
                </a:solidFill>
                <a:latin typeface="微软雅黑" pitchFamily="34" charset="-122"/>
                <a:ea typeface="微软雅黑" pitchFamily="34" charset="-122"/>
              </a:rPr>
              <a:t>本小组统计的断面为交叉口东侧进口，拍摄调查时间内交通情况</a:t>
            </a:r>
            <a:r>
              <a:rPr lang="en-US" altLang="zh-CN" sz="2400" dirty="0">
                <a:solidFill>
                  <a:schemeClr val="bg1"/>
                </a:solidFill>
                <a:latin typeface="微软雅黑" pitchFamily="34" charset="-122"/>
                <a:ea typeface="微软雅黑" pitchFamily="34" charset="-122"/>
              </a:rPr>
              <a:t>,</a:t>
            </a:r>
            <a:r>
              <a:rPr lang="zh-CN" altLang="en-US" sz="2400" dirty="0">
                <a:solidFill>
                  <a:schemeClr val="bg1"/>
                </a:solidFill>
                <a:latin typeface="微软雅黑" pitchFamily="34" charset="-122"/>
                <a:ea typeface="微软雅黑" pitchFamily="34" charset="-122"/>
              </a:rPr>
              <a:t>后期人工清点数据，分别以每个周期，以及每五分钟两种方式分阶段统计。其中较为客观的是以每五分钟为一个阶段统计。</a:t>
            </a:r>
          </a:p>
        </p:txBody>
      </p:sp>
      <p:pic>
        <p:nvPicPr>
          <p:cNvPr id="22535" name="Group 2"/>
          <p:cNvPicPr>
            <a:picLocks noChangeArrowheads="1"/>
          </p:cNvPicPr>
          <p:nvPr/>
        </p:nvPicPr>
        <p:blipFill>
          <a:blip r:embed="rId3"/>
          <a:srcRect/>
          <a:stretch>
            <a:fillRect/>
          </a:stretch>
        </p:blipFill>
        <p:spPr bwMode="auto">
          <a:xfrm>
            <a:off x="3724275" y="2182813"/>
            <a:ext cx="1768475" cy="1773237"/>
          </a:xfrm>
          <a:prstGeom prst="rect">
            <a:avLst/>
          </a:prstGeom>
          <a:noFill/>
          <a:ln w="9525">
            <a:noFill/>
            <a:miter lim="800000"/>
            <a:headEnd/>
            <a:tailEnd/>
          </a:ln>
        </p:spPr>
      </p:pic>
      <p:pic>
        <p:nvPicPr>
          <p:cNvPr id="22536" name="Group 5"/>
          <p:cNvPicPr>
            <a:picLocks noChangeArrowheads="1"/>
          </p:cNvPicPr>
          <p:nvPr/>
        </p:nvPicPr>
        <p:blipFill>
          <a:blip r:embed="rId4"/>
          <a:srcRect/>
          <a:stretch>
            <a:fillRect/>
          </a:stretch>
        </p:blipFill>
        <p:spPr bwMode="auto">
          <a:xfrm>
            <a:off x="1225550" y="2176463"/>
            <a:ext cx="2571750" cy="2571750"/>
          </a:xfrm>
          <a:prstGeom prst="rect">
            <a:avLst/>
          </a:prstGeom>
          <a:noFill/>
          <a:ln w="9525">
            <a:noFill/>
            <a:miter lim="800000"/>
            <a:headEnd/>
            <a:tailEnd/>
          </a:ln>
        </p:spPr>
      </p:pic>
      <p:sp>
        <p:nvSpPr>
          <p:cNvPr id="22537" name="Freeform 8"/>
          <p:cNvSpPr>
            <a:spLocks/>
          </p:cNvSpPr>
          <p:nvPr/>
        </p:nvSpPr>
        <p:spPr bwMode="auto">
          <a:xfrm>
            <a:off x="885825" y="2001838"/>
            <a:ext cx="1085850" cy="1087437"/>
          </a:xfrm>
          <a:custGeom>
            <a:avLst/>
            <a:gdLst>
              <a:gd name="T0" fmla="*/ 1633061396 w 494"/>
              <a:gd name="T1" fmla="*/ 542714715 h 494"/>
              <a:gd name="T2" fmla="*/ 2147483647 w 494"/>
              <a:gd name="T3" fmla="*/ 125988605 h 494"/>
              <a:gd name="T4" fmla="*/ 2147483647 w 494"/>
              <a:gd name="T5" fmla="*/ 125988605 h 494"/>
              <a:gd name="T6" fmla="*/ 2147483647 w 494"/>
              <a:gd name="T7" fmla="*/ 121141367 h 494"/>
              <a:gd name="T8" fmla="*/ 2147483647 w 494"/>
              <a:gd name="T9" fmla="*/ 121141367 h 494"/>
              <a:gd name="T10" fmla="*/ 2147483647 w 494"/>
              <a:gd name="T11" fmla="*/ 121141367 h 494"/>
              <a:gd name="T12" fmla="*/ 1430137183 w 494"/>
              <a:gd name="T13" fmla="*/ 38764715 h 494"/>
              <a:gd name="T14" fmla="*/ 1512272703 w 494"/>
              <a:gd name="T15" fmla="*/ 87221706 h 494"/>
              <a:gd name="T16" fmla="*/ 1589576851 w 494"/>
              <a:gd name="T17" fmla="*/ 135678679 h 494"/>
              <a:gd name="T18" fmla="*/ 1579914107 w 494"/>
              <a:gd name="T19" fmla="*/ 140523716 h 494"/>
              <a:gd name="T20" fmla="*/ 1550925876 w 494"/>
              <a:gd name="T21" fmla="*/ 150216025 h 494"/>
              <a:gd name="T22" fmla="*/ 1439799926 w 494"/>
              <a:gd name="T23" fmla="*/ 193827962 h 494"/>
              <a:gd name="T24" fmla="*/ 1401146753 w 494"/>
              <a:gd name="T25" fmla="*/ 213210311 h 494"/>
              <a:gd name="T26" fmla="*/ 1343168093 w 494"/>
              <a:gd name="T27" fmla="*/ 242282734 h 494"/>
              <a:gd name="T28" fmla="*/ 1285189432 w 494"/>
              <a:gd name="T29" fmla="*/ 271357358 h 494"/>
              <a:gd name="T30" fmla="*/ 1159569367 w 494"/>
              <a:gd name="T31" fmla="*/ 339196749 h 494"/>
              <a:gd name="T32" fmla="*/ 1101592629 w 494"/>
              <a:gd name="T33" fmla="*/ 377963648 h 494"/>
              <a:gd name="T34" fmla="*/ 1038782597 w 494"/>
              <a:gd name="T35" fmla="*/ 416728346 h 494"/>
              <a:gd name="T36" fmla="*/ 917993904 w 494"/>
              <a:gd name="T37" fmla="*/ 508795054 h 494"/>
              <a:gd name="T38" fmla="*/ 855183871 w 494"/>
              <a:gd name="T39" fmla="*/ 557252028 h 494"/>
              <a:gd name="T40" fmla="*/ 797205210 w 494"/>
              <a:gd name="T41" fmla="*/ 605709138 h 494"/>
              <a:gd name="T42" fmla="*/ 574953174 w 494"/>
              <a:gd name="T43" fmla="*/ 833456692 h 494"/>
              <a:gd name="T44" fmla="*/ 236746083 w 494"/>
              <a:gd name="T45" fmla="*/ 1351944159 h 494"/>
              <a:gd name="T46" fmla="*/ 57978678 w 494"/>
              <a:gd name="T47" fmla="*/ 1865584113 h 494"/>
              <a:gd name="T48" fmla="*/ 4831374 w 494"/>
              <a:gd name="T49" fmla="*/ 2147483647 h 494"/>
              <a:gd name="T50" fmla="*/ 0 w 494"/>
              <a:gd name="T51" fmla="*/ 2147483647 h 494"/>
              <a:gd name="T52" fmla="*/ 0 w 494"/>
              <a:gd name="T53" fmla="*/ 2147483647 h 494"/>
              <a:gd name="T54" fmla="*/ 246408827 w 494"/>
              <a:gd name="T55" fmla="*/ 2147483647 h 494"/>
              <a:gd name="T56" fmla="*/ 246408827 w 494"/>
              <a:gd name="T57" fmla="*/ 2147483647 h 494"/>
              <a:gd name="T58" fmla="*/ 251240199 w 494"/>
              <a:gd name="T59" fmla="*/ 2147483647 h 494"/>
              <a:gd name="T60" fmla="*/ 299556185 w 494"/>
              <a:gd name="T61" fmla="*/ 1918888325 h 494"/>
              <a:gd name="T62" fmla="*/ 458995853 w 494"/>
              <a:gd name="T63" fmla="*/ 1463393217 h 494"/>
              <a:gd name="T64" fmla="*/ 763383409 w 494"/>
              <a:gd name="T65" fmla="*/ 993362723 h 494"/>
              <a:gd name="T66" fmla="*/ 961476251 w 494"/>
              <a:gd name="T67" fmla="*/ 794689793 h 494"/>
              <a:gd name="T68" fmla="*/ 1014623539 w 494"/>
              <a:gd name="T69" fmla="*/ 746235021 h 494"/>
              <a:gd name="T70" fmla="*/ 1067770828 w 494"/>
              <a:gd name="T71" fmla="*/ 702623085 h 494"/>
              <a:gd name="T72" fmla="*/ 1178897052 w 494"/>
              <a:gd name="T73" fmla="*/ 620246450 h 494"/>
              <a:gd name="T74" fmla="*/ 1232044341 w 494"/>
              <a:gd name="T75" fmla="*/ 586326789 h 494"/>
              <a:gd name="T76" fmla="*/ 1285189432 w 494"/>
              <a:gd name="T77" fmla="*/ 552406991 h 494"/>
              <a:gd name="T78" fmla="*/ 1396315381 w 494"/>
              <a:gd name="T79" fmla="*/ 489412705 h 494"/>
              <a:gd name="T80" fmla="*/ 1449462670 w 494"/>
              <a:gd name="T81" fmla="*/ 460340282 h 494"/>
              <a:gd name="T82" fmla="*/ 1502609959 w 494"/>
              <a:gd name="T83" fmla="*/ 436110695 h 494"/>
              <a:gd name="T84" fmla="*/ 1536429562 w 494"/>
              <a:gd name="T85" fmla="*/ 421573383 h 494"/>
              <a:gd name="T86" fmla="*/ 1633061396 w 494"/>
              <a:gd name="T87" fmla="*/ 382808685 h 494"/>
              <a:gd name="T88" fmla="*/ 1662049627 w 494"/>
              <a:gd name="T89" fmla="*/ 373116410 h 494"/>
              <a:gd name="T90" fmla="*/ 1671714569 w 494"/>
              <a:gd name="T91" fmla="*/ 368271373 h 494"/>
              <a:gd name="T92" fmla="*/ 1652386884 w 494"/>
              <a:gd name="T93" fmla="*/ 455493044 h 494"/>
              <a:gd name="T94" fmla="*/ 1633061396 w 494"/>
              <a:gd name="T95" fmla="*/ 542714715 h 49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4"/>
              <a:gd name="T145" fmla="*/ 0 h 494"/>
              <a:gd name="T146" fmla="*/ 494 w 494"/>
              <a:gd name="T147" fmla="*/ 494 h 49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4" h="494">
                <a:moveTo>
                  <a:pt x="338" y="112"/>
                </a:moveTo>
                <a:cubicBezTo>
                  <a:pt x="380" y="75"/>
                  <a:pt x="433" y="44"/>
                  <a:pt x="494" y="26"/>
                </a:cubicBezTo>
                <a:cubicBezTo>
                  <a:pt x="494" y="26"/>
                  <a:pt x="494" y="26"/>
                  <a:pt x="494" y="26"/>
                </a:cubicBezTo>
                <a:cubicBezTo>
                  <a:pt x="494" y="25"/>
                  <a:pt x="494" y="25"/>
                  <a:pt x="494" y="25"/>
                </a:cubicBezTo>
                <a:cubicBezTo>
                  <a:pt x="494" y="25"/>
                  <a:pt x="494" y="25"/>
                  <a:pt x="494" y="25"/>
                </a:cubicBezTo>
                <a:cubicBezTo>
                  <a:pt x="494" y="25"/>
                  <a:pt x="494" y="25"/>
                  <a:pt x="494" y="25"/>
                </a:cubicBezTo>
                <a:cubicBezTo>
                  <a:pt x="433" y="7"/>
                  <a:pt x="366" y="0"/>
                  <a:pt x="296" y="8"/>
                </a:cubicBezTo>
                <a:cubicBezTo>
                  <a:pt x="296" y="8"/>
                  <a:pt x="305" y="13"/>
                  <a:pt x="313" y="18"/>
                </a:cubicBezTo>
                <a:cubicBezTo>
                  <a:pt x="321" y="23"/>
                  <a:pt x="329" y="28"/>
                  <a:pt x="329" y="28"/>
                </a:cubicBezTo>
                <a:cubicBezTo>
                  <a:pt x="329" y="28"/>
                  <a:pt x="328" y="28"/>
                  <a:pt x="327" y="29"/>
                </a:cubicBezTo>
                <a:cubicBezTo>
                  <a:pt x="325" y="29"/>
                  <a:pt x="323" y="30"/>
                  <a:pt x="321" y="31"/>
                </a:cubicBezTo>
                <a:cubicBezTo>
                  <a:pt x="315" y="34"/>
                  <a:pt x="307" y="36"/>
                  <a:pt x="298" y="40"/>
                </a:cubicBezTo>
                <a:cubicBezTo>
                  <a:pt x="296" y="42"/>
                  <a:pt x="293" y="43"/>
                  <a:pt x="290" y="44"/>
                </a:cubicBezTo>
                <a:cubicBezTo>
                  <a:pt x="286" y="46"/>
                  <a:pt x="282" y="48"/>
                  <a:pt x="278" y="50"/>
                </a:cubicBezTo>
                <a:cubicBezTo>
                  <a:pt x="274" y="52"/>
                  <a:pt x="270" y="54"/>
                  <a:pt x="266" y="56"/>
                </a:cubicBezTo>
                <a:cubicBezTo>
                  <a:pt x="257" y="60"/>
                  <a:pt x="249" y="65"/>
                  <a:pt x="240" y="70"/>
                </a:cubicBezTo>
                <a:cubicBezTo>
                  <a:pt x="236" y="72"/>
                  <a:pt x="232" y="75"/>
                  <a:pt x="228" y="78"/>
                </a:cubicBezTo>
                <a:cubicBezTo>
                  <a:pt x="223" y="81"/>
                  <a:pt x="219" y="83"/>
                  <a:pt x="215" y="86"/>
                </a:cubicBezTo>
                <a:cubicBezTo>
                  <a:pt x="207" y="92"/>
                  <a:pt x="198" y="98"/>
                  <a:pt x="190" y="105"/>
                </a:cubicBezTo>
                <a:cubicBezTo>
                  <a:pt x="186" y="108"/>
                  <a:pt x="181" y="111"/>
                  <a:pt x="177" y="115"/>
                </a:cubicBezTo>
                <a:cubicBezTo>
                  <a:pt x="173" y="118"/>
                  <a:pt x="169" y="122"/>
                  <a:pt x="165" y="125"/>
                </a:cubicBezTo>
                <a:cubicBezTo>
                  <a:pt x="149" y="140"/>
                  <a:pt x="133" y="155"/>
                  <a:pt x="119" y="172"/>
                </a:cubicBezTo>
                <a:cubicBezTo>
                  <a:pt x="91" y="205"/>
                  <a:pt x="67" y="242"/>
                  <a:pt x="49" y="279"/>
                </a:cubicBezTo>
                <a:cubicBezTo>
                  <a:pt x="31" y="316"/>
                  <a:pt x="19" y="353"/>
                  <a:pt x="12" y="385"/>
                </a:cubicBezTo>
                <a:cubicBezTo>
                  <a:pt x="5" y="417"/>
                  <a:pt x="2" y="445"/>
                  <a:pt x="1" y="464"/>
                </a:cubicBezTo>
                <a:cubicBezTo>
                  <a:pt x="0" y="473"/>
                  <a:pt x="0" y="481"/>
                  <a:pt x="0" y="486"/>
                </a:cubicBezTo>
                <a:cubicBezTo>
                  <a:pt x="0" y="491"/>
                  <a:pt x="0" y="494"/>
                  <a:pt x="0" y="494"/>
                </a:cubicBezTo>
                <a:cubicBezTo>
                  <a:pt x="51" y="494"/>
                  <a:pt x="51" y="494"/>
                  <a:pt x="51" y="494"/>
                </a:cubicBezTo>
                <a:cubicBezTo>
                  <a:pt x="51" y="494"/>
                  <a:pt x="51" y="491"/>
                  <a:pt x="51" y="487"/>
                </a:cubicBezTo>
                <a:cubicBezTo>
                  <a:pt x="51" y="482"/>
                  <a:pt x="51" y="475"/>
                  <a:pt x="52" y="467"/>
                </a:cubicBezTo>
                <a:cubicBezTo>
                  <a:pt x="53" y="450"/>
                  <a:pt x="55" y="425"/>
                  <a:pt x="62" y="396"/>
                </a:cubicBezTo>
                <a:cubicBezTo>
                  <a:pt x="68" y="368"/>
                  <a:pt x="79" y="335"/>
                  <a:pt x="95" y="302"/>
                </a:cubicBezTo>
                <a:cubicBezTo>
                  <a:pt x="111" y="269"/>
                  <a:pt x="132" y="235"/>
                  <a:pt x="158" y="205"/>
                </a:cubicBezTo>
                <a:cubicBezTo>
                  <a:pt x="171" y="190"/>
                  <a:pt x="185" y="177"/>
                  <a:pt x="199" y="164"/>
                </a:cubicBezTo>
                <a:cubicBezTo>
                  <a:pt x="203" y="160"/>
                  <a:pt x="206" y="157"/>
                  <a:pt x="210" y="154"/>
                </a:cubicBezTo>
                <a:cubicBezTo>
                  <a:pt x="213" y="151"/>
                  <a:pt x="217" y="148"/>
                  <a:pt x="221" y="145"/>
                </a:cubicBezTo>
                <a:cubicBezTo>
                  <a:pt x="228" y="139"/>
                  <a:pt x="236" y="134"/>
                  <a:pt x="244" y="128"/>
                </a:cubicBezTo>
                <a:cubicBezTo>
                  <a:pt x="247" y="126"/>
                  <a:pt x="251" y="123"/>
                  <a:pt x="255" y="121"/>
                </a:cubicBezTo>
                <a:cubicBezTo>
                  <a:pt x="259" y="119"/>
                  <a:pt x="263" y="116"/>
                  <a:pt x="266" y="114"/>
                </a:cubicBezTo>
                <a:cubicBezTo>
                  <a:pt x="274" y="110"/>
                  <a:pt x="281" y="105"/>
                  <a:pt x="289" y="101"/>
                </a:cubicBezTo>
                <a:cubicBezTo>
                  <a:pt x="293" y="99"/>
                  <a:pt x="297" y="97"/>
                  <a:pt x="300" y="95"/>
                </a:cubicBezTo>
                <a:cubicBezTo>
                  <a:pt x="304" y="94"/>
                  <a:pt x="308" y="92"/>
                  <a:pt x="311" y="90"/>
                </a:cubicBezTo>
                <a:cubicBezTo>
                  <a:pt x="314" y="89"/>
                  <a:pt x="316" y="88"/>
                  <a:pt x="318" y="87"/>
                </a:cubicBezTo>
                <a:cubicBezTo>
                  <a:pt x="327" y="84"/>
                  <a:pt x="334" y="81"/>
                  <a:pt x="338" y="79"/>
                </a:cubicBezTo>
                <a:cubicBezTo>
                  <a:pt x="341" y="78"/>
                  <a:pt x="343" y="77"/>
                  <a:pt x="344" y="77"/>
                </a:cubicBezTo>
                <a:cubicBezTo>
                  <a:pt x="345" y="77"/>
                  <a:pt x="346" y="76"/>
                  <a:pt x="346" y="76"/>
                </a:cubicBezTo>
                <a:cubicBezTo>
                  <a:pt x="346" y="76"/>
                  <a:pt x="344" y="85"/>
                  <a:pt x="342" y="94"/>
                </a:cubicBezTo>
                <a:cubicBezTo>
                  <a:pt x="340" y="103"/>
                  <a:pt x="338" y="112"/>
                  <a:pt x="338" y="112"/>
                </a:cubicBezTo>
                <a:close/>
              </a:path>
            </a:pathLst>
          </a:custGeom>
          <a:solidFill>
            <a:schemeClr val="bg1">
              <a:alpha val="39999"/>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22538" name="Freeform 9"/>
          <p:cNvSpPr>
            <a:spLocks/>
          </p:cNvSpPr>
          <p:nvPr/>
        </p:nvSpPr>
        <p:spPr bwMode="auto">
          <a:xfrm>
            <a:off x="4984750" y="4197350"/>
            <a:ext cx="360363" cy="1257300"/>
          </a:xfrm>
          <a:custGeom>
            <a:avLst/>
            <a:gdLst>
              <a:gd name="T0" fmla="*/ 239497671 w 163"/>
              <a:gd name="T1" fmla="*/ 1937448467 h 572"/>
              <a:gd name="T2" fmla="*/ 0 w 163"/>
              <a:gd name="T3" fmla="*/ 2147483647 h 572"/>
              <a:gd name="T4" fmla="*/ 0 w 163"/>
              <a:gd name="T5" fmla="*/ 2147483647 h 572"/>
              <a:gd name="T6" fmla="*/ 0 w 163"/>
              <a:gd name="T7" fmla="*/ 2147483647 h 572"/>
              <a:gd name="T8" fmla="*/ 0 w 163"/>
              <a:gd name="T9" fmla="*/ 2147483647 h 572"/>
              <a:gd name="T10" fmla="*/ 0 w 163"/>
              <a:gd name="T11" fmla="*/ 2147483647 h 572"/>
              <a:gd name="T12" fmla="*/ 742931434 w 163"/>
              <a:gd name="T13" fmla="*/ 2147483647 h 572"/>
              <a:gd name="T14" fmla="*/ 650066144 w 163"/>
              <a:gd name="T15" fmla="*/ 2147483647 h 572"/>
              <a:gd name="T16" fmla="*/ 557198506 w 163"/>
              <a:gd name="T17" fmla="*/ 2147483647 h 572"/>
              <a:gd name="T18" fmla="*/ 576748744 w 163"/>
              <a:gd name="T19" fmla="*/ 2147483647 h 572"/>
              <a:gd name="T20" fmla="*/ 625625583 w 163"/>
              <a:gd name="T21" fmla="*/ 2043743025 h 572"/>
              <a:gd name="T22" fmla="*/ 630513695 w 163"/>
              <a:gd name="T23" fmla="*/ 2029246714 h 572"/>
              <a:gd name="T24" fmla="*/ 640289920 w 163"/>
              <a:gd name="T25" fmla="*/ 2009921230 h 572"/>
              <a:gd name="T26" fmla="*/ 669616382 w 163"/>
              <a:gd name="T27" fmla="*/ 1913289414 h 572"/>
              <a:gd name="T28" fmla="*/ 703828746 w 163"/>
              <a:gd name="T29" fmla="*/ 1811828424 h 572"/>
              <a:gd name="T30" fmla="*/ 718493083 w 163"/>
              <a:gd name="T31" fmla="*/ 1758681145 h 572"/>
              <a:gd name="T32" fmla="*/ 733155209 w 163"/>
              <a:gd name="T33" fmla="*/ 1705533866 h 572"/>
              <a:gd name="T34" fmla="*/ 772257896 w 163"/>
              <a:gd name="T35" fmla="*/ 1473619265 h 572"/>
              <a:gd name="T36" fmla="*/ 791808134 w 163"/>
              <a:gd name="T37" fmla="*/ 1236875491 h 572"/>
              <a:gd name="T38" fmla="*/ 757593559 w 163"/>
              <a:gd name="T39" fmla="*/ 763383272 h 572"/>
              <a:gd name="T40" fmla="*/ 654952046 w 163"/>
              <a:gd name="T41" fmla="*/ 367197523 h 572"/>
              <a:gd name="T42" fmla="*/ 537648268 w 163"/>
              <a:gd name="T43" fmla="*/ 96631851 h 572"/>
              <a:gd name="T44" fmla="*/ 498545581 w 163"/>
              <a:gd name="T45" fmla="*/ 24156864 h 572"/>
              <a:gd name="T46" fmla="*/ 488771567 w 163"/>
              <a:gd name="T47" fmla="*/ 0 h 572"/>
              <a:gd name="T48" fmla="*/ 268824134 w 163"/>
              <a:gd name="T49" fmla="*/ 120788706 h 572"/>
              <a:gd name="T50" fmla="*/ 283486260 w 163"/>
              <a:gd name="T51" fmla="*/ 144945595 h 572"/>
              <a:gd name="T52" fmla="*/ 317700904 w 163"/>
              <a:gd name="T53" fmla="*/ 207755617 h 572"/>
              <a:gd name="T54" fmla="*/ 420342418 w 163"/>
              <a:gd name="T55" fmla="*/ 449333028 h 572"/>
              <a:gd name="T56" fmla="*/ 542536380 w 163"/>
              <a:gd name="T57" fmla="*/ 1227212749 h 572"/>
              <a:gd name="T58" fmla="*/ 527872043 w 163"/>
              <a:gd name="T59" fmla="*/ 1444631039 h 572"/>
              <a:gd name="T60" fmla="*/ 488771567 w 163"/>
              <a:gd name="T61" fmla="*/ 1647555216 h 572"/>
              <a:gd name="T62" fmla="*/ 478995343 w 163"/>
              <a:gd name="T63" fmla="*/ 1695871124 h 572"/>
              <a:gd name="T64" fmla="*/ 464333217 w 163"/>
              <a:gd name="T65" fmla="*/ 1744187032 h 572"/>
              <a:gd name="T66" fmla="*/ 435006754 w 163"/>
              <a:gd name="T67" fmla="*/ 1835985279 h 572"/>
              <a:gd name="T68" fmla="*/ 405680292 w 163"/>
              <a:gd name="T69" fmla="*/ 1918122983 h 572"/>
              <a:gd name="T70" fmla="*/ 395904067 w 163"/>
              <a:gd name="T71" fmla="*/ 1937448467 h 572"/>
              <a:gd name="T72" fmla="*/ 391015955 w 163"/>
              <a:gd name="T73" fmla="*/ 1956773951 h 572"/>
              <a:gd name="T74" fmla="*/ 351915479 w 163"/>
              <a:gd name="T75" fmla="*/ 2048574396 h 572"/>
              <a:gd name="T76" fmla="*/ 332363030 w 163"/>
              <a:gd name="T77" fmla="*/ 2087225364 h 572"/>
              <a:gd name="T78" fmla="*/ 288374372 w 163"/>
              <a:gd name="T79" fmla="*/ 2009921230 h 572"/>
              <a:gd name="T80" fmla="*/ 254159797 w 163"/>
              <a:gd name="T81" fmla="*/ 1961605322 h 572"/>
              <a:gd name="T82" fmla="*/ 239497671 w 163"/>
              <a:gd name="T83" fmla="*/ 1937448467 h 5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63"/>
              <a:gd name="T127" fmla="*/ 0 h 572"/>
              <a:gd name="T128" fmla="*/ 163 w 163"/>
              <a:gd name="T129" fmla="*/ 572 h 57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63" h="572">
                <a:moveTo>
                  <a:pt x="49" y="401"/>
                </a:moveTo>
                <a:cubicBezTo>
                  <a:pt x="45" y="457"/>
                  <a:pt x="29" y="516"/>
                  <a:pt x="0" y="572"/>
                </a:cubicBezTo>
                <a:cubicBezTo>
                  <a:pt x="0" y="572"/>
                  <a:pt x="0" y="572"/>
                  <a:pt x="0" y="572"/>
                </a:cubicBezTo>
                <a:cubicBezTo>
                  <a:pt x="0" y="572"/>
                  <a:pt x="0" y="572"/>
                  <a:pt x="0" y="572"/>
                </a:cubicBezTo>
                <a:cubicBezTo>
                  <a:pt x="0" y="572"/>
                  <a:pt x="0" y="572"/>
                  <a:pt x="0" y="572"/>
                </a:cubicBezTo>
                <a:cubicBezTo>
                  <a:pt x="0" y="572"/>
                  <a:pt x="0" y="572"/>
                  <a:pt x="0" y="572"/>
                </a:cubicBezTo>
                <a:cubicBezTo>
                  <a:pt x="55" y="543"/>
                  <a:pt x="108" y="500"/>
                  <a:pt x="152" y="445"/>
                </a:cubicBezTo>
                <a:cubicBezTo>
                  <a:pt x="152" y="445"/>
                  <a:pt x="142" y="448"/>
                  <a:pt x="133" y="450"/>
                </a:cubicBezTo>
                <a:cubicBezTo>
                  <a:pt x="123" y="452"/>
                  <a:pt x="114" y="454"/>
                  <a:pt x="114" y="454"/>
                </a:cubicBezTo>
                <a:cubicBezTo>
                  <a:pt x="114" y="454"/>
                  <a:pt x="116" y="451"/>
                  <a:pt x="118" y="446"/>
                </a:cubicBezTo>
                <a:cubicBezTo>
                  <a:pt x="121" y="440"/>
                  <a:pt x="124" y="433"/>
                  <a:pt x="128" y="423"/>
                </a:cubicBezTo>
                <a:cubicBezTo>
                  <a:pt x="128" y="422"/>
                  <a:pt x="129" y="421"/>
                  <a:pt x="129" y="420"/>
                </a:cubicBezTo>
                <a:cubicBezTo>
                  <a:pt x="130" y="418"/>
                  <a:pt x="130" y="417"/>
                  <a:pt x="131" y="416"/>
                </a:cubicBezTo>
                <a:cubicBezTo>
                  <a:pt x="133" y="409"/>
                  <a:pt x="135" y="403"/>
                  <a:pt x="137" y="396"/>
                </a:cubicBezTo>
                <a:cubicBezTo>
                  <a:pt x="140" y="389"/>
                  <a:pt x="142" y="382"/>
                  <a:pt x="144" y="375"/>
                </a:cubicBezTo>
                <a:cubicBezTo>
                  <a:pt x="145" y="371"/>
                  <a:pt x="146" y="368"/>
                  <a:pt x="147" y="364"/>
                </a:cubicBezTo>
                <a:cubicBezTo>
                  <a:pt x="148" y="360"/>
                  <a:pt x="149" y="356"/>
                  <a:pt x="150" y="353"/>
                </a:cubicBezTo>
                <a:cubicBezTo>
                  <a:pt x="153" y="337"/>
                  <a:pt x="156" y="321"/>
                  <a:pt x="158" y="305"/>
                </a:cubicBezTo>
                <a:cubicBezTo>
                  <a:pt x="160" y="289"/>
                  <a:pt x="162" y="272"/>
                  <a:pt x="162" y="256"/>
                </a:cubicBezTo>
                <a:cubicBezTo>
                  <a:pt x="163" y="222"/>
                  <a:pt x="161" y="189"/>
                  <a:pt x="155" y="158"/>
                </a:cubicBezTo>
                <a:cubicBezTo>
                  <a:pt x="150" y="127"/>
                  <a:pt x="142" y="99"/>
                  <a:pt x="134" y="76"/>
                </a:cubicBezTo>
                <a:cubicBezTo>
                  <a:pt x="125" y="52"/>
                  <a:pt x="117" y="33"/>
                  <a:pt x="110" y="20"/>
                </a:cubicBezTo>
                <a:cubicBezTo>
                  <a:pt x="107" y="14"/>
                  <a:pt x="104" y="9"/>
                  <a:pt x="102" y="5"/>
                </a:cubicBezTo>
                <a:cubicBezTo>
                  <a:pt x="101" y="2"/>
                  <a:pt x="100" y="0"/>
                  <a:pt x="100" y="0"/>
                </a:cubicBezTo>
                <a:cubicBezTo>
                  <a:pt x="55" y="25"/>
                  <a:pt x="55" y="25"/>
                  <a:pt x="55" y="25"/>
                </a:cubicBezTo>
                <a:cubicBezTo>
                  <a:pt x="55" y="25"/>
                  <a:pt x="56" y="26"/>
                  <a:pt x="58" y="30"/>
                </a:cubicBezTo>
                <a:cubicBezTo>
                  <a:pt x="59" y="33"/>
                  <a:pt x="62" y="37"/>
                  <a:pt x="65" y="43"/>
                </a:cubicBezTo>
                <a:cubicBezTo>
                  <a:pt x="70" y="55"/>
                  <a:pt x="78" y="72"/>
                  <a:pt x="86" y="93"/>
                </a:cubicBezTo>
                <a:cubicBezTo>
                  <a:pt x="101" y="135"/>
                  <a:pt x="113" y="194"/>
                  <a:pt x="111" y="254"/>
                </a:cubicBezTo>
                <a:cubicBezTo>
                  <a:pt x="111" y="269"/>
                  <a:pt x="109" y="284"/>
                  <a:pt x="108" y="299"/>
                </a:cubicBezTo>
                <a:cubicBezTo>
                  <a:pt x="106" y="313"/>
                  <a:pt x="103" y="327"/>
                  <a:pt x="100" y="341"/>
                </a:cubicBezTo>
                <a:cubicBezTo>
                  <a:pt x="99" y="344"/>
                  <a:pt x="98" y="348"/>
                  <a:pt x="98" y="351"/>
                </a:cubicBezTo>
                <a:cubicBezTo>
                  <a:pt x="97" y="354"/>
                  <a:pt x="96" y="358"/>
                  <a:pt x="95" y="361"/>
                </a:cubicBezTo>
                <a:cubicBezTo>
                  <a:pt x="93" y="368"/>
                  <a:pt x="91" y="374"/>
                  <a:pt x="89" y="380"/>
                </a:cubicBezTo>
                <a:cubicBezTo>
                  <a:pt x="87" y="386"/>
                  <a:pt x="85" y="392"/>
                  <a:pt x="83" y="397"/>
                </a:cubicBezTo>
                <a:cubicBezTo>
                  <a:pt x="82" y="399"/>
                  <a:pt x="82" y="400"/>
                  <a:pt x="81" y="401"/>
                </a:cubicBezTo>
                <a:cubicBezTo>
                  <a:pt x="81" y="402"/>
                  <a:pt x="81" y="403"/>
                  <a:pt x="80" y="405"/>
                </a:cubicBezTo>
                <a:cubicBezTo>
                  <a:pt x="77" y="413"/>
                  <a:pt x="74" y="420"/>
                  <a:pt x="72" y="424"/>
                </a:cubicBezTo>
                <a:cubicBezTo>
                  <a:pt x="69" y="429"/>
                  <a:pt x="68" y="432"/>
                  <a:pt x="68" y="432"/>
                </a:cubicBezTo>
                <a:cubicBezTo>
                  <a:pt x="68" y="432"/>
                  <a:pt x="64" y="424"/>
                  <a:pt x="59" y="416"/>
                </a:cubicBezTo>
                <a:cubicBezTo>
                  <a:pt x="56" y="413"/>
                  <a:pt x="54" y="409"/>
                  <a:pt x="52" y="406"/>
                </a:cubicBezTo>
                <a:cubicBezTo>
                  <a:pt x="50" y="403"/>
                  <a:pt x="49" y="401"/>
                  <a:pt x="49" y="401"/>
                </a:cubicBezTo>
                <a:close/>
              </a:path>
            </a:pathLst>
          </a:custGeom>
          <a:solidFill>
            <a:schemeClr val="bg1">
              <a:alpha val="39999"/>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22539" name="Freeform 10"/>
          <p:cNvSpPr>
            <a:spLocks/>
          </p:cNvSpPr>
          <p:nvPr/>
        </p:nvSpPr>
        <p:spPr bwMode="auto">
          <a:xfrm>
            <a:off x="5414963" y="2324100"/>
            <a:ext cx="358775" cy="1263650"/>
          </a:xfrm>
          <a:custGeom>
            <a:avLst/>
            <a:gdLst>
              <a:gd name="T0" fmla="*/ 736397793 w 163"/>
              <a:gd name="T1" fmla="*/ 620355296 h 574"/>
              <a:gd name="T2" fmla="*/ 0 w 163"/>
              <a:gd name="T3" fmla="*/ 4845459 h 574"/>
              <a:gd name="T4" fmla="*/ 0 w 163"/>
              <a:gd name="T5" fmla="*/ 0 h 574"/>
              <a:gd name="T6" fmla="*/ 0 w 163"/>
              <a:gd name="T7" fmla="*/ 0 h 574"/>
              <a:gd name="T8" fmla="*/ 0 w 163"/>
              <a:gd name="T9" fmla="*/ 0 h 574"/>
              <a:gd name="T10" fmla="*/ 0 w 163"/>
              <a:gd name="T11" fmla="*/ 4845459 h 574"/>
              <a:gd name="T12" fmla="*/ 237392373 w 163"/>
              <a:gd name="T13" fmla="*/ 828753988 h 574"/>
              <a:gd name="T14" fmla="*/ 285837985 w 163"/>
              <a:gd name="T15" fmla="*/ 756056719 h 574"/>
              <a:gd name="T16" fmla="*/ 329441306 w 163"/>
              <a:gd name="T17" fmla="*/ 683359449 h 574"/>
              <a:gd name="T18" fmla="*/ 348819551 w 163"/>
              <a:gd name="T19" fmla="*/ 717284255 h 574"/>
              <a:gd name="T20" fmla="*/ 387578242 w 163"/>
              <a:gd name="T21" fmla="*/ 814215415 h 574"/>
              <a:gd name="T22" fmla="*/ 397267364 w 163"/>
              <a:gd name="T23" fmla="*/ 828753988 h 574"/>
              <a:gd name="T24" fmla="*/ 402111925 w 163"/>
              <a:gd name="T25" fmla="*/ 848140220 h 574"/>
              <a:gd name="T26" fmla="*/ 431181494 w 163"/>
              <a:gd name="T27" fmla="*/ 935378264 h 574"/>
              <a:gd name="T28" fmla="*/ 460248861 w 163"/>
              <a:gd name="T29" fmla="*/ 1027461765 h 574"/>
              <a:gd name="T30" fmla="*/ 474782545 w 163"/>
              <a:gd name="T31" fmla="*/ 1071079686 h 574"/>
              <a:gd name="T32" fmla="*/ 484471667 w 163"/>
              <a:gd name="T33" fmla="*/ 1124392925 h 574"/>
              <a:gd name="T34" fmla="*/ 523230358 w 163"/>
              <a:gd name="T35" fmla="*/ 1327946435 h 574"/>
              <a:gd name="T36" fmla="*/ 537764042 w 163"/>
              <a:gd name="T37" fmla="*/ 1546038243 h 574"/>
              <a:gd name="T38" fmla="*/ 416645609 w 163"/>
              <a:gd name="T39" fmla="*/ 2147483647 h 574"/>
              <a:gd name="T40" fmla="*/ 310063061 w 163"/>
              <a:gd name="T41" fmla="*/ 2147483647 h 574"/>
              <a:gd name="T42" fmla="*/ 276148863 w 163"/>
              <a:gd name="T43" fmla="*/ 2147483647 h 574"/>
              <a:gd name="T44" fmla="*/ 266459740 w 163"/>
              <a:gd name="T45" fmla="*/ 2147483647 h 574"/>
              <a:gd name="T46" fmla="*/ 479627106 w 163"/>
              <a:gd name="T47" fmla="*/ 2147483647 h 574"/>
              <a:gd name="T48" fmla="*/ 494162991 w 163"/>
              <a:gd name="T49" fmla="*/ 2147483647 h 574"/>
              <a:gd name="T50" fmla="*/ 532919481 w 163"/>
              <a:gd name="T51" fmla="*/ 2147483647 h 574"/>
              <a:gd name="T52" fmla="*/ 649193490 w 163"/>
              <a:gd name="T53" fmla="*/ 2147483647 h 574"/>
              <a:gd name="T54" fmla="*/ 750931476 w 163"/>
              <a:gd name="T55" fmla="*/ 2011305609 h 574"/>
              <a:gd name="T56" fmla="*/ 780001045 w 163"/>
              <a:gd name="T57" fmla="*/ 1778670825 h 574"/>
              <a:gd name="T58" fmla="*/ 784845606 w 163"/>
              <a:gd name="T59" fmla="*/ 1536345127 h 574"/>
              <a:gd name="T60" fmla="*/ 765467361 w 163"/>
              <a:gd name="T61" fmla="*/ 1298867087 h 574"/>
              <a:gd name="T62" fmla="*/ 726708670 w 163"/>
              <a:gd name="T63" fmla="*/ 1066234229 h 574"/>
              <a:gd name="T64" fmla="*/ 712174987 w 163"/>
              <a:gd name="T65" fmla="*/ 1012920990 h 574"/>
              <a:gd name="T66" fmla="*/ 697641303 w 163"/>
              <a:gd name="T67" fmla="*/ 959609953 h 574"/>
              <a:gd name="T68" fmla="*/ 668571735 w 163"/>
              <a:gd name="T69" fmla="*/ 857833336 h 574"/>
              <a:gd name="T70" fmla="*/ 634659806 w 163"/>
              <a:gd name="T71" fmla="*/ 760902176 h 574"/>
              <a:gd name="T72" fmla="*/ 624968483 w 163"/>
              <a:gd name="T73" fmla="*/ 741518145 h 574"/>
              <a:gd name="T74" fmla="*/ 620123921 w 163"/>
              <a:gd name="T75" fmla="*/ 722131913 h 574"/>
              <a:gd name="T76" fmla="*/ 571678172 w 163"/>
              <a:gd name="T77" fmla="*/ 615507637 h 574"/>
              <a:gd name="T78" fmla="*/ 552297726 w 163"/>
              <a:gd name="T79" fmla="*/ 576735036 h 574"/>
              <a:gd name="T80" fmla="*/ 644348928 w 163"/>
              <a:gd name="T81" fmla="*/ 596121405 h 574"/>
              <a:gd name="T82" fmla="*/ 736397793 w 163"/>
              <a:gd name="T83" fmla="*/ 620355296 h 57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63"/>
              <a:gd name="T127" fmla="*/ 0 h 574"/>
              <a:gd name="T128" fmla="*/ 163 w 163"/>
              <a:gd name="T129" fmla="*/ 574 h 57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63" h="574">
                <a:moveTo>
                  <a:pt x="152" y="128"/>
                </a:moveTo>
                <a:cubicBezTo>
                  <a:pt x="109" y="73"/>
                  <a:pt x="56" y="30"/>
                  <a:pt x="0" y="1"/>
                </a:cubicBezTo>
                <a:cubicBezTo>
                  <a:pt x="0" y="0"/>
                  <a:pt x="0" y="0"/>
                  <a:pt x="0" y="0"/>
                </a:cubicBezTo>
                <a:cubicBezTo>
                  <a:pt x="0" y="0"/>
                  <a:pt x="0" y="0"/>
                  <a:pt x="0" y="0"/>
                </a:cubicBezTo>
                <a:cubicBezTo>
                  <a:pt x="0" y="0"/>
                  <a:pt x="0" y="0"/>
                  <a:pt x="0" y="0"/>
                </a:cubicBezTo>
                <a:cubicBezTo>
                  <a:pt x="0" y="1"/>
                  <a:pt x="0" y="1"/>
                  <a:pt x="0" y="1"/>
                </a:cubicBezTo>
                <a:cubicBezTo>
                  <a:pt x="29" y="56"/>
                  <a:pt x="46" y="115"/>
                  <a:pt x="49" y="171"/>
                </a:cubicBezTo>
                <a:cubicBezTo>
                  <a:pt x="49" y="171"/>
                  <a:pt x="54" y="164"/>
                  <a:pt x="59" y="156"/>
                </a:cubicBezTo>
                <a:cubicBezTo>
                  <a:pt x="64" y="149"/>
                  <a:pt x="68" y="141"/>
                  <a:pt x="68" y="141"/>
                </a:cubicBezTo>
                <a:cubicBezTo>
                  <a:pt x="68" y="141"/>
                  <a:pt x="70" y="143"/>
                  <a:pt x="72" y="148"/>
                </a:cubicBezTo>
                <a:cubicBezTo>
                  <a:pt x="74" y="153"/>
                  <a:pt x="77" y="160"/>
                  <a:pt x="80" y="168"/>
                </a:cubicBezTo>
                <a:cubicBezTo>
                  <a:pt x="81" y="169"/>
                  <a:pt x="81" y="170"/>
                  <a:pt x="82" y="171"/>
                </a:cubicBezTo>
                <a:cubicBezTo>
                  <a:pt x="82" y="172"/>
                  <a:pt x="83" y="174"/>
                  <a:pt x="83" y="175"/>
                </a:cubicBezTo>
                <a:cubicBezTo>
                  <a:pt x="85" y="181"/>
                  <a:pt x="87" y="186"/>
                  <a:pt x="89" y="193"/>
                </a:cubicBezTo>
                <a:cubicBezTo>
                  <a:pt x="91" y="199"/>
                  <a:pt x="93" y="205"/>
                  <a:pt x="95" y="212"/>
                </a:cubicBezTo>
                <a:cubicBezTo>
                  <a:pt x="96" y="215"/>
                  <a:pt x="97" y="218"/>
                  <a:pt x="98" y="221"/>
                </a:cubicBezTo>
                <a:cubicBezTo>
                  <a:pt x="99" y="225"/>
                  <a:pt x="99" y="228"/>
                  <a:pt x="100" y="232"/>
                </a:cubicBezTo>
                <a:cubicBezTo>
                  <a:pt x="103" y="245"/>
                  <a:pt x="106" y="260"/>
                  <a:pt x="108" y="274"/>
                </a:cubicBezTo>
                <a:cubicBezTo>
                  <a:pt x="110" y="289"/>
                  <a:pt x="111" y="304"/>
                  <a:pt x="111" y="319"/>
                </a:cubicBezTo>
                <a:cubicBezTo>
                  <a:pt x="114" y="379"/>
                  <a:pt x="101" y="438"/>
                  <a:pt x="86" y="481"/>
                </a:cubicBezTo>
                <a:cubicBezTo>
                  <a:pt x="78" y="502"/>
                  <a:pt x="70" y="519"/>
                  <a:pt x="64" y="530"/>
                </a:cubicBezTo>
                <a:cubicBezTo>
                  <a:pt x="62" y="536"/>
                  <a:pt x="59" y="541"/>
                  <a:pt x="57" y="544"/>
                </a:cubicBezTo>
                <a:cubicBezTo>
                  <a:pt x="56" y="547"/>
                  <a:pt x="55" y="549"/>
                  <a:pt x="55" y="549"/>
                </a:cubicBezTo>
                <a:cubicBezTo>
                  <a:pt x="99" y="574"/>
                  <a:pt x="99" y="574"/>
                  <a:pt x="99" y="574"/>
                </a:cubicBezTo>
                <a:cubicBezTo>
                  <a:pt x="99" y="574"/>
                  <a:pt x="100" y="572"/>
                  <a:pt x="102" y="568"/>
                </a:cubicBezTo>
                <a:cubicBezTo>
                  <a:pt x="104" y="565"/>
                  <a:pt x="107" y="560"/>
                  <a:pt x="110" y="553"/>
                </a:cubicBezTo>
                <a:cubicBezTo>
                  <a:pt x="116" y="540"/>
                  <a:pt x="125" y="521"/>
                  <a:pt x="134" y="498"/>
                </a:cubicBezTo>
                <a:cubicBezTo>
                  <a:pt x="142" y="474"/>
                  <a:pt x="150" y="446"/>
                  <a:pt x="155" y="415"/>
                </a:cubicBezTo>
                <a:cubicBezTo>
                  <a:pt x="158" y="400"/>
                  <a:pt x="160" y="384"/>
                  <a:pt x="161" y="367"/>
                </a:cubicBezTo>
                <a:cubicBezTo>
                  <a:pt x="162" y="351"/>
                  <a:pt x="163" y="334"/>
                  <a:pt x="162" y="317"/>
                </a:cubicBezTo>
                <a:cubicBezTo>
                  <a:pt x="162" y="301"/>
                  <a:pt x="160" y="284"/>
                  <a:pt x="158" y="268"/>
                </a:cubicBezTo>
                <a:cubicBezTo>
                  <a:pt x="156" y="251"/>
                  <a:pt x="153" y="236"/>
                  <a:pt x="150" y="220"/>
                </a:cubicBezTo>
                <a:cubicBezTo>
                  <a:pt x="149" y="216"/>
                  <a:pt x="148" y="213"/>
                  <a:pt x="147" y="209"/>
                </a:cubicBezTo>
                <a:cubicBezTo>
                  <a:pt x="146" y="205"/>
                  <a:pt x="145" y="202"/>
                  <a:pt x="144" y="198"/>
                </a:cubicBezTo>
                <a:cubicBezTo>
                  <a:pt x="142" y="191"/>
                  <a:pt x="140" y="184"/>
                  <a:pt x="138" y="177"/>
                </a:cubicBezTo>
                <a:cubicBezTo>
                  <a:pt x="136" y="170"/>
                  <a:pt x="133" y="163"/>
                  <a:pt x="131" y="157"/>
                </a:cubicBezTo>
                <a:cubicBezTo>
                  <a:pt x="130" y="156"/>
                  <a:pt x="130" y="154"/>
                  <a:pt x="129" y="153"/>
                </a:cubicBezTo>
                <a:cubicBezTo>
                  <a:pt x="129" y="152"/>
                  <a:pt x="128" y="150"/>
                  <a:pt x="128" y="149"/>
                </a:cubicBezTo>
                <a:cubicBezTo>
                  <a:pt x="124" y="140"/>
                  <a:pt x="121" y="132"/>
                  <a:pt x="118" y="127"/>
                </a:cubicBezTo>
                <a:cubicBezTo>
                  <a:pt x="116" y="122"/>
                  <a:pt x="114" y="119"/>
                  <a:pt x="114" y="119"/>
                </a:cubicBezTo>
                <a:cubicBezTo>
                  <a:pt x="114" y="119"/>
                  <a:pt x="124" y="121"/>
                  <a:pt x="133" y="123"/>
                </a:cubicBezTo>
                <a:cubicBezTo>
                  <a:pt x="143" y="125"/>
                  <a:pt x="152" y="128"/>
                  <a:pt x="152" y="128"/>
                </a:cubicBezTo>
                <a:close/>
              </a:path>
            </a:pathLst>
          </a:custGeom>
          <a:solidFill>
            <a:schemeClr val="bg1">
              <a:alpha val="39999"/>
            </a:schemeClr>
          </a:solidFill>
          <a:ln w="9525">
            <a:noFill/>
            <a:round/>
            <a:headEnd/>
            <a:tailEnd/>
          </a:ln>
        </p:spPr>
        <p:txBody>
          <a:bodyPr anchor="ctr"/>
          <a:lstStyle/>
          <a:p>
            <a:endParaRPr lang="zh-CN" altLang="en-US" dirty="0">
              <a:ea typeface="微软雅黑" panose="020B0503020204020204" pitchFamily="34" charset="-122"/>
            </a:endParaRPr>
          </a:p>
        </p:txBody>
      </p:sp>
      <p:pic>
        <p:nvPicPr>
          <p:cNvPr id="22540" name="Group 11"/>
          <p:cNvPicPr>
            <a:picLocks noChangeArrowheads="1"/>
          </p:cNvPicPr>
          <p:nvPr/>
        </p:nvPicPr>
        <p:blipFill>
          <a:blip r:embed="rId5"/>
          <a:srcRect/>
          <a:stretch>
            <a:fillRect/>
          </a:stretch>
        </p:blipFill>
        <p:spPr bwMode="auto">
          <a:xfrm>
            <a:off x="3316288" y="3865563"/>
            <a:ext cx="1719262" cy="1717675"/>
          </a:xfrm>
          <a:prstGeom prst="rect">
            <a:avLst/>
          </a:prstGeom>
          <a:noFill/>
          <a:ln w="9525">
            <a:noFill/>
            <a:miter lim="800000"/>
            <a:headEnd/>
            <a:tailEnd/>
          </a:ln>
        </p:spPr>
      </p:pic>
      <p:pic>
        <p:nvPicPr>
          <p:cNvPr id="22541" name="Group 46"/>
          <p:cNvPicPr>
            <a:picLocks noChangeArrowheads="1"/>
          </p:cNvPicPr>
          <p:nvPr/>
        </p:nvPicPr>
        <p:blipFill>
          <a:blip r:embed="rId6"/>
          <a:srcRect/>
          <a:stretch>
            <a:fillRect/>
          </a:stretch>
        </p:blipFill>
        <p:spPr bwMode="auto">
          <a:xfrm>
            <a:off x="2163763" y="3048000"/>
            <a:ext cx="639762" cy="731838"/>
          </a:xfrm>
          <a:prstGeom prst="rect">
            <a:avLst/>
          </a:prstGeom>
          <a:noFill/>
          <a:ln w="9525">
            <a:noFill/>
            <a:miter lim="800000"/>
            <a:headEnd/>
            <a:tailEnd/>
          </a:ln>
        </p:spPr>
      </p:pic>
      <p:pic>
        <p:nvPicPr>
          <p:cNvPr id="22542" name="Group 49"/>
          <p:cNvPicPr>
            <a:picLocks noChangeArrowheads="1"/>
          </p:cNvPicPr>
          <p:nvPr/>
        </p:nvPicPr>
        <p:blipFill>
          <a:blip r:embed="rId7"/>
          <a:srcRect/>
          <a:stretch>
            <a:fillRect/>
          </a:stretch>
        </p:blipFill>
        <p:spPr bwMode="auto">
          <a:xfrm>
            <a:off x="4395788" y="2865438"/>
            <a:ext cx="438150" cy="414337"/>
          </a:xfrm>
          <a:prstGeom prst="rect">
            <a:avLst/>
          </a:prstGeom>
          <a:noFill/>
          <a:ln w="9525">
            <a:noFill/>
            <a:miter lim="800000"/>
            <a:headEnd/>
            <a:tailEnd/>
          </a:ln>
        </p:spPr>
      </p:pic>
      <p:sp>
        <p:nvSpPr>
          <p:cNvPr id="22543" name="Freeform 51"/>
          <p:cNvSpPr>
            <a:spLocks noEditPoints="1"/>
          </p:cNvSpPr>
          <p:nvPr/>
        </p:nvSpPr>
        <p:spPr bwMode="auto">
          <a:xfrm>
            <a:off x="4003675" y="4514850"/>
            <a:ext cx="346075" cy="407988"/>
          </a:xfrm>
          <a:custGeom>
            <a:avLst/>
            <a:gdLst>
              <a:gd name="T0" fmla="*/ 207930379 w 576"/>
              <a:gd name="T1" fmla="*/ 176948780 h 681"/>
              <a:gd name="T2" fmla="*/ 207930379 w 576"/>
              <a:gd name="T3" fmla="*/ 66759652 h 681"/>
              <a:gd name="T4" fmla="*/ 103965490 w 576"/>
              <a:gd name="T5" fmla="*/ 0 h 681"/>
              <a:gd name="T6" fmla="*/ 0 w 576"/>
              <a:gd name="T7" fmla="*/ 66759652 h 681"/>
              <a:gd name="T8" fmla="*/ 0 w 576"/>
              <a:gd name="T9" fmla="*/ 176948780 h 681"/>
              <a:gd name="T10" fmla="*/ 103965490 w 576"/>
              <a:gd name="T11" fmla="*/ 244426137 h 681"/>
              <a:gd name="T12" fmla="*/ 207930379 w 576"/>
              <a:gd name="T13" fmla="*/ 176948780 h 681"/>
              <a:gd name="T14" fmla="*/ 192046985 w 576"/>
              <a:gd name="T15" fmla="*/ 72861497 h 681"/>
              <a:gd name="T16" fmla="*/ 104687080 w 576"/>
              <a:gd name="T17" fmla="*/ 129930090 h 681"/>
              <a:gd name="T18" fmla="*/ 68949425 w 576"/>
              <a:gd name="T19" fmla="*/ 106599895 h 681"/>
              <a:gd name="T20" fmla="*/ 155947615 w 576"/>
              <a:gd name="T21" fmla="*/ 49531302 h 681"/>
              <a:gd name="T22" fmla="*/ 192046985 w 576"/>
              <a:gd name="T23" fmla="*/ 72861497 h 681"/>
              <a:gd name="T24" fmla="*/ 49816773 w 576"/>
              <a:gd name="T25" fmla="*/ 93319620 h 681"/>
              <a:gd name="T26" fmla="*/ 16966685 w 576"/>
              <a:gd name="T27" fmla="*/ 72143175 h 681"/>
              <a:gd name="T28" fmla="*/ 103965490 w 576"/>
              <a:gd name="T29" fmla="*/ 15792310 h 681"/>
              <a:gd name="T30" fmla="*/ 136454468 w 576"/>
              <a:gd name="T31" fmla="*/ 36968741 h 681"/>
              <a:gd name="T32" fmla="*/ 49816773 w 576"/>
              <a:gd name="T33" fmla="*/ 93319620 h 681"/>
              <a:gd name="T34" fmla="*/ 13717427 w 576"/>
              <a:gd name="T35" fmla="*/ 169411489 h 681"/>
              <a:gd name="T36" fmla="*/ 13717427 w 576"/>
              <a:gd name="T37" fmla="*/ 80039945 h 681"/>
              <a:gd name="T38" fmla="*/ 46207020 w 576"/>
              <a:gd name="T39" fmla="*/ 100856911 h 681"/>
              <a:gd name="T40" fmla="*/ 46207020 w 576"/>
              <a:gd name="T41" fmla="*/ 139620550 h 681"/>
              <a:gd name="T42" fmla="*/ 65700167 w 576"/>
              <a:gd name="T43" fmla="*/ 150388195 h 681"/>
              <a:gd name="T44" fmla="*/ 65700167 w 576"/>
              <a:gd name="T45" fmla="*/ 113778324 h 681"/>
              <a:gd name="T46" fmla="*/ 99994040 w 576"/>
              <a:gd name="T47" fmla="*/ 136031336 h 681"/>
              <a:gd name="T48" fmla="*/ 99994040 w 576"/>
              <a:gd name="T49" fmla="*/ 225403479 h 681"/>
              <a:gd name="T50" fmla="*/ 13717427 w 576"/>
              <a:gd name="T51" fmla="*/ 169411489 h 681"/>
              <a:gd name="T52" fmla="*/ 107214147 w 576"/>
              <a:gd name="T53" fmla="*/ 136390796 h 681"/>
              <a:gd name="T54" fmla="*/ 194573451 w 576"/>
              <a:gd name="T55" fmla="*/ 80039945 h 681"/>
              <a:gd name="T56" fmla="*/ 194573451 w 576"/>
              <a:gd name="T57" fmla="*/ 169411489 h 681"/>
              <a:gd name="T58" fmla="*/ 107214147 w 576"/>
              <a:gd name="T59" fmla="*/ 226480064 h 681"/>
              <a:gd name="T60" fmla="*/ 107214147 w 576"/>
              <a:gd name="T61" fmla="*/ 136390796 h 6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76"/>
              <a:gd name="T94" fmla="*/ 0 h 681"/>
              <a:gd name="T95" fmla="*/ 576 w 576"/>
              <a:gd name="T96" fmla="*/ 681 h 6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76" h="681">
                <a:moveTo>
                  <a:pt x="576" y="493"/>
                </a:moveTo>
                <a:lnTo>
                  <a:pt x="576" y="186"/>
                </a:lnTo>
                <a:lnTo>
                  <a:pt x="288" y="0"/>
                </a:lnTo>
                <a:lnTo>
                  <a:pt x="0" y="186"/>
                </a:lnTo>
                <a:lnTo>
                  <a:pt x="0" y="493"/>
                </a:lnTo>
                <a:lnTo>
                  <a:pt x="288" y="681"/>
                </a:lnTo>
                <a:lnTo>
                  <a:pt x="576" y="493"/>
                </a:lnTo>
                <a:close/>
                <a:moveTo>
                  <a:pt x="532" y="203"/>
                </a:moveTo>
                <a:lnTo>
                  <a:pt x="290" y="362"/>
                </a:lnTo>
                <a:lnTo>
                  <a:pt x="191" y="297"/>
                </a:lnTo>
                <a:lnTo>
                  <a:pt x="432" y="138"/>
                </a:lnTo>
                <a:lnTo>
                  <a:pt x="532" y="203"/>
                </a:lnTo>
                <a:close/>
                <a:moveTo>
                  <a:pt x="138" y="260"/>
                </a:moveTo>
                <a:lnTo>
                  <a:pt x="47" y="201"/>
                </a:lnTo>
                <a:lnTo>
                  <a:pt x="288" y="44"/>
                </a:lnTo>
                <a:lnTo>
                  <a:pt x="378" y="103"/>
                </a:lnTo>
                <a:lnTo>
                  <a:pt x="138" y="260"/>
                </a:lnTo>
                <a:close/>
                <a:moveTo>
                  <a:pt x="38" y="472"/>
                </a:moveTo>
                <a:lnTo>
                  <a:pt x="38" y="223"/>
                </a:lnTo>
                <a:lnTo>
                  <a:pt x="128" y="281"/>
                </a:lnTo>
                <a:lnTo>
                  <a:pt x="128" y="389"/>
                </a:lnTo>
                <a:lnTo>
                  <a:pt x="182" y="419"/>
                </a:lnTo>
                <a:lnTo>
                  <a:pt x="182" y="317"/>
                </a:lnTo>
                <a:lnTo>
                  <a:pt x="277" y="379"/>
                </a:lnTo>
                <a:lnTo>
                  <a:pt x="277" y="628"/>
                </a:lnTo>
                <a:lnTo>
                  <a:pt x="38" y="472"/>
                </a:lnTo>
                <a:close/>
                <a:moveTo>
                  <a:pt x="297" y="380"/>
                </a:moveTo>
                <a:lnTo>
                  <a:pt x="539" y="223"/>
                </a:lnTo>
                <a:lnTo>
                  <a:pt x="539" y="472"/>
                </a:lnTo>
                <a:lnTo>
                  <a:pt x="297" y="631"/>
                </a:lnTo>
                <a:lnTo>
                  <a:pt x="297" y="380"/>
                </a:lnTo>
                <a:close/>
              </a:path>
            </a:pathLst>
          </a:custGeom>
          <a:solidFill>
            <a:schemeClr val="bg1">
              <a:alpha val="70195"/>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22544" name="TextBox 29"/>
          <p:cNvSpPr txBox="1">
            <a:spLocks noChangeArrowheads="1"/>
          </p:cNvSpPr>
          <p:nvPr/>
        </p:nvSpPr>
        <p:spPr bwMode="auto">
          <a:xfrm>
            <a:off x="1518779" y="4053185"/>
            <a:ext cx="2031325" cy="461665"/>
          </a:xfrm>
          <a:prstGeom prst="rect">
            <a:avLst/>
          </a:prstGeom>
          <a:noFill/>
          <a:ln w="9525">
            <a:noFill/>
            <a:miter lim="800000"/>
            <a:headEnd/>
            <a:tailEnd/>
          </a:ln>
        </p:spPr>
        <p:txBody>
          <a:bodyPr wrap="none">
            <a:spAutoFit/>
          </a:bodyPr>
          <a:lstStyle/>
          <a:p>
            <a:pPr algn="ctr" eaLnBrk="1" hangingPunct="1"/>
            <a:r>
              <a:rPr lang="zh-CN" altLang="en-US" sz="2400" b="1" dirty="0">
                <a:solidFill>
                  <a:schemeClr val="bg1"/>
                </a:solidFill>
                <a:latin typeface="微软雅黑" pitchFamily="34" charset="-122"/>
                <a:ea typeface="微软雅黑" pitchFamily="34" charset="-122"/>
              </a:rPr>
              <a:t>机动车交通量</a:t>
            </a:r>
            <a:endParaRPr lang="id-ID" altLang="en-US" sz="2400" b="1" dirty="0">
              <a:solidFill>
                <a:schemeClr val="bg1"/>
              </a:solidFill>
              <a:latin typeface="微软雅黑" pitchFamily="34" charset="-122"/>
              <a:ea typeface="微软雅黑" pitchFamily="34" charset="-122"/>
            </a:endParaRPr>
          </a:p>
        </p:txBody>
      </p:sp>
      <p:sp>
        <p:nvSpPr>
          <p:cNvPr id="22545" name="Rectangle 30"/>
          <p:cNvSpPr>
            <a:spLocks noChangeArrowheads="1"/>
          </p:cNvSpPr>
          <p:nvPr/>
        </p:nvSpPr>
        <p:spPr bwMode="auto">
          <a:xfrm>
            <a:off x="7245350" y="2437145"/>
            <a:ext cx="4918307" cy="830997"/>
          </a:xfrm>
          <a:prstGeom prst="rect">
            <a:avLst/>
          </a:prstGeom>
          <a:noFill/>
          <a:ln w="9525">
            <a:noFill/>
            <a:miter lim="800000"/>
            <a:headEnd/>
            <a:tailEnd/>
          </a:ln>
        </p:spPr>
        <p:txBody>
          <a:bodyPr wrap="square">
            <a:spAutoFit/>
          </a:bodyPr>
          <a:lstStyle/>
          <a:p>
            <a:pPr eaLnBrk="1" hangingPunct="1"/>
            <a:r>
              <a:rPr lang="zh-CN" altLang="en-US" sz="2400" dirty="0">
                <a:solidFill>
                  <a:schemeClr val="bg1"/>
                </a:solidFill>
                <a:ea typeface="微软雅黑" panose="020B0503020204020204" pitchFamily="34" charset="-122"/>
              </a:rPr>
              <a:t>我们与交通量小组交流，得到了同时段同位置的机动车交通量数据</a:t>
            </a:r>
            <a:endParaRPr lang="id-ID" altLang="en-US" sz="2400" dirty="0">
              <a:solidFill>
                <a:schemeClr val="bg1"/>
              </a:solidFill>
              <a:ea typeface="微软雅黑" panose="020B0503020204020204" pitchFamily="34" charset="-122"/>
            </a:endParaRPr>
          </a:p>
        </p:txBody>
      </p:sp>
      <p:pic>
        <p:nvPicPr>
          <p:cNvPr id="22546" name="Group 35"/>
          <p:cNvPicPr>
            <a:picLocks noChangeArrowheads="1"/>
          </p:cNvPicPr>
          <p:nvPr/>
        </p:nvPicPr>
        <p:blipFill>
          <a:blip r:embed="rId8"/>
          <a:srcRect/>
          <a:stretch>
            <a:fillRect/>
          </a:stretch>
        </p:blipFill>
        <p:spPr bwMode="auto">
          <a:xfrm>
            <a:off x="6665913" y="2590800"/>
            <a:ext cx="481012" cy="549275"/>
          </a:xfrm>
          <a:prstGeom prst="rect">
            <a:avLst/>
          </a:prstGeom>
          <a:noFill/>
          <a:ln w="9525">
            <a:noFill/>
            <a:miter lim="800000"/>
            <a:headEnd/>
            <a:tailEnd/>
          </a:ln>
        </p:spPr>
      </p:pic>
      <p:sp>
        <p:nvSpPr>
          <p:cNvPr id="22547" name="TextBox 31"/>
          <p:cNvSpPr txBox="1">
            <a:spLocks noChangeArrowheads="1"/>
          </p:cNvSpPr>
          <p:nvPr/>
        </p:nvSpPr>
        <p:spPr bwMode="auto">
          <a:xfrm>
            <a:off x="3878262" y="3556446"/>
            <a:ext cx="1415773" cy="461665"/>
          </a:xfrm>
          <a:prstGeom prst="rect">
            <a:avLst/>
          </a:prstGeom>
          <a:noFill/>
          <a:ln w="9525">
            <a:noFill/>
            <a:miter lim="800000"/>
            <a:headEnd/>
            <a:tailEnd/>
          </a:ln>
        </p:spPr>
        <p:txBody>
          <a:bodyPr wrap="none">
            <a:spAutoFit/>
          </a:bodyPr>
          <a:lstStyle/>
          <a:p>
            <a:pPr algn="ctr" eaLnBrk="1" hangingPunct="1"/>
            <a:r>
              <a:rPr lang="zh-CN" altLang="en-US" sz="2400" b="1" dirty="0">
                <a:solidFill>
                  <a:schemeClr val="bg1"/>
                </a:solidFill>
                <a:latin typeface="微软雅黑" pitchFamily="34" charset="-122"/>
                <a:ea typeface="微软雅黑" pitchFamily="34" charset="-122"/>
              </a:rPr>
              <a:t>车头时距</a:t>
            </a:r>
            <a:endParaRPr lang="id-ID" altLang="en-US" sz="2400" b="1" dirty="0">
              <a:solidFill>
                <a:schemeClr val="bg1"/>
              </a:solidFill>
              <a:latin typeface="微软雅黑" pitchFamily="34" charset="-122"/>
              <a:ea typeface="微软雅黑" pitchFamily="34" charset="-122"/>
            </a:endParaRPr>
          </a:p>
        </p:txBody>
      </p:sp>
      <p:sp>
        <p:nvSpPr>
          <p:cNvPr id="22548" name="Rectangle 32"/>
          <p:cNvSpPr>
            <a:spLocks noChangeArrowheads="1"/>
          </p:cNvSpPr>
          <p:nvPr/>
        </p:nvSpPr>
        <p:spPr bwMode="auto">
          <a:xfrm>
            <a:off x="7161212" y="3460029"/>
            <a:ext cx="4678362" cy="1200329"/>
          </a:xfrm>
          <a:prstGeom prst="rect">
            <a:avLst/>
          </a:prstGeom>
          <a:noFill/>
          <a:ln w="9525">
            <a:noFill/>
            <a:miter lim="800000"/>
            <a:headEnd/>
            <a:tailEnd/>
          </a:ln>
        </p:spPr>
        <p:txBody>
          <a:bodyPr wrap="square">
            <a:spAutoFit/>
          </a:bodyPr>
          <a:lstStyle/>
          <a:p>
            <a:pPr eaLnBrk="1" hangingPunct="1"/>
            <a:r>
              <a:rPr lang="zh-CN" altLang="en-US" sz="2400" dirty="0">
                <a:solidFill>
                  <a:schemeClr val="bg1"/>
                </a:solidFill>
                <a:ea typeface="微软雅黑" panose="020B0503020204020204" pitchFamily="34" charset="-122"/>
              </a:rPr>
              <a:t>机动车通过路口的车头时距，其中间隔较大的数据被认为是不在一股车流，故舍弃。</a:t>
            </a:r>
            <a:endParaRPr lang="id-ID" altLang="en-US" sz="2400" dirty="0">
              <a:solidFill>
                <a:schemeClr val="bg1"/>
              </a:solidFill>
              <a:ea typeface="微软雅黑" panose="020B0503020204020204" pitchFamily="34" charset="-122"/>
            </a:endParaRPr>
          </a:p>
        </p:txBody>
      </p:sp>
      <p:pic>
        <p:nvPicPr>
          <p:cNvPr id="22549" name="Group 39"/>
          <p:cNvPicPr>
            <a:picLocks noChangeArrowheads="1"/>
          </p:cNvPicPr>
          <p:nvPr/>
        </p:nvPicPr>
        <p:blipFill>
          <a:blip r:embed="rId9"/>
          <a:srcRect/>
          <a:stretch>
            <a:fillRect/>
          </a:stretch>
        </p:blipFill>
        <p:spPr bwMode="auto">
          <a:xfrm>
            <a:off x="6274355" y="3846016"/>
            <a:ext cx="433388" cy="414337"/>
          </a:xfrm>
          <a:prstGeom prst="rect">
            <a:avLst/>
          </a:prstGeom>
          <a:noFill/>
          <a:ln w="9525">
            <a:noFill/>
            <a:miter lim="800000"/>
            <a:headEnd/>
            <a:tailEnd/>
          </a:ln>
        </p:spPr>
      </p:pic>
      <p:sp>
        <p:nvSpPr>
          <p:cNvPr id="22550" name="TextBox 33"/>
          <p:cNvSpPr txBox="1">
            <a:spLocks noChangeArrowheads="1"/>
          </p:cNvSpPr>
          <p:nvPr/>
        </p:nvSpPr>
        <p:spPr bwMode="auto">
          <a:xfrm>
            <a:off x="3232612" y="5172224"/>
            <a:ext cx="2031325" cy="461665"/>
          </a:xfrm>
          <a:prstGeom prst="rect">
            <a:avLst/>
          </a:prstGeom>
          <a:noFill/>
          <a:ln w="9525">
            <a:noFill/>
            <a:miter lim="800000"/>
            <a:headEnd/>
            <a:tailEnd/>
          </a:ln>
        </p:spPr>
        <p:txBody>
          <a:bodyPr wrap="none">
            <a:spAutoFit/>
          </a:bodyPr>
          <a:lstStyle/>
          <a:p>
            <a:pPr algn="ctr" eaLnBrk="1" hangingPunct="1"/>
            <a:r>
              <a:rPr lang="zh-CN" altLang="en-US" sz="2400" b="1" dirty="0">
                <a:solidFill>
                  <a:schemeClr val="bg1"/>
                </a:solidFill>
                <a:latin typeface="微软雅黑" pitchFamily="34" charset="-122"/>
                <a:ea typeface="微软雅黑" pitchFamily="34" charset="-122"/>
              </a:rPr>
              <a:t>机动车变道数</a:t>
            </a:r>
            <a:endParaRPr lang="id-ID" altLang="en-US" sz="2400" b="1" dirty="0">
              <a:solidFill>
                <a:schemeClr val="bg1"/>
              </a:solidFill>
              <a:latin typeface="微软雅黑" pitchFamily="34" charset="-122"/>
              <a:ea typeface="微软雅黑" pitchFamily="34" charset="-122"/>
            </a:endParaRPr>
          </a:p>
        </p:txBody>
      </p:sp>
      <p:sp>
        <p:nvSpPr>
          <p:cNvPr id="22551" name="Rectangle 34"/>
          <p:cNvSpPr>
            <a:spLocks noChangeArrowheads="1"/>
          </p:cNvSpPr>
          <p:nvPr/>
        </p:nvSpPr>
        <p:spPr bwMode="auto">
          <a:xfrm>
            <a:off x="6144033" y="4848405"/>
            <a:ext cx="5908167" cy="1200329"/>
          </a:xfrm>
          <a:prstGeom prst="rect">
            <a:avLst/>
          </a:prstGeom>
          <a:noFill/>
          <a:ln w="9525">
            <a:noFill/>
            <a:miter lim="800000"/>
            <a:headEnd/>
            <a:tailEnd/>
          </a:ln>
        </p:spPr>
        <p:txBody>
          <a:bodyPr wrap="square">
            <a:spAutoFit/>
          </a:bodyPr>
          <a:lstStyle/>
          <a:p>
            <a:pPr eaLnBrk="1" hangingPunct="1"/>
            <a:r>
              <a:rPr lang="zh-CN" altLang="en-US" sz="2400" dirty="0">
                <a:solidFill>
                  <a:schemeClr val="bg1"/>
                </a:solidFill>
                <a:ea typeface="微软雅黑" panose="020B0503020204020204" pitchFamily="34" charset="-122"/>
              </a:rPr>
              <a:t>除了车头时距，我们还发现机动车经过路口常常会因为五类车阻挡而变道，于是我们添加了机动车变道数的统计内容。</a:t>
            </a:r>
            <a:endParaRPr lang="id-ID" altLang="en-US" sz="2400" dirty="0">
              <a:solidFill>
                <a:schemeClr val="bg1"/>
              </a:solidFill>
              <a:ea typeface="微软雅黑" panose="020B0503020204020204" pitchFamily="34" charset="-122"/>
            </a:endParaRPr>
          </a:p>
        </p:txBody>
      </p:sp>
      <p:sp>
        <p:nvSpPr>
          <p:cNvPr id="22552" name="Freeform 51"/>
          <p:cNvSpPr>
            <a:spLocks noEditPoints="1"/>
          </p:cNvSpPr>
          <p:nvPr/>
        </p:nvSpPr>
        <p:spPr bwMode="auto">
          <a:xfrm>
            <a:off x="5636047" y="5002341"/>
            <a:ext cx="428625" cy="506413"/>
          </a:xfrm>
          <a:custGeom>
            <a:avLst/>
            <a:gdLst>
              <a:gd name="T0" fmla="*/ 318957233 w 576"/>
              <a:gd name="T1" fmla="*/ 272622712 h 681"/>
              <a:gd name="T2" fmla="*/ 318957233 w 576"/>
              <a:gd name="T3" fmla="*/ 102855390 h 681"/>
              <a:gd name="T4" fmla="*/ 159478989 w 576"/>
              <a:gd name="T5" fmla="*/ 0 h 681"/>
              <a:gd name="T6" fmla="*/ 0 w 576"/>
              <a:gd name="T7" fmla="*/ 102855390 h 681"/>
              <a:gd name="T8" fmla="*/ 0 w 576"/>
              <a:gd name="T9" fmla="*/ 272622712 h 681"/>
              <a:gd name="T10" fmla="*/ 159478989 w 576"/>
              <a:gd name="T11" fmla="*/ 376584578 h 681"/>
              <a:gd name="T12" fmla="*/ 318957233 w 576"/>
              <a:gd name="T13" fmla="*/ 272622712 h 681"/>
              <a:gd name="T14" fmla="*/ 294592591 w 576"/>
              <a:gd name="T15" fmla="*/ 112256375 h 681"/>
              <a:gd name="T16" fmla="*/ 160586269 w 576"/>
              <a:gd name="T17" fmla="*/ 200181882 h 681"/>
              <a:gd name="T18" fmla="*/ 105765453 w 576"/>
              <a:gd name="T19" fmla="*/ 164237680 h 681"/>
              <a:gd name="T20" fmla="*/ 239218134 w 576"/>
              <a:gd name="T21" fmla="*/ 76312196 h 681"/>
              <a:gd name="T22" fmla="*/ 294592591 w 576"/>
              <a:gd name="T23" fmla="*/ 112256375 h 681"/>
              <a:gd name="T24" fmla="*/ 76416536 w 576"/>
              <a:gd name="T25" fmla="*/ 143776669 h 681"/>
              <a:gd name="T26" fmla="*/ 26026319 w 576"/>
              <a:gd name="T27" fmla="*/ 111150596 h 681"/>
              <a:gd name="T28" fmla="*/ 159478989 w 576"/>
              <a:gd name="T29" fmla="*/ 24331617 h 681"/>
              <a:gd name="T30" fmla="*/ 209315600 w 576"/>
              <a:gd name="T31" fmla="*/ 56957708 h 681"/>
              <a:gd name="T32" fmla="*/ 76416536 w 576"/>
              <a:gd name="T33" fmla="*/ 143776669 h 681"/>
              <a:gd name="T34" fmla="*/ 21042061 w 576"/>
              <a:gd name="T35" fmla="*/ 261010168 h 681"/>
              <a:gd name="T36" fmla="*/ 21042061 w 576"/>
              <a:gd name="T37" fmla="*/ 123316401 h 681"/>
              <a:gd name="T38" fmla="*/ 70879388 w 576"/>
              <a:gd name="T39" fmla="*/ 155389213 h 681"/>
              <a:gd name="T40" fmla="*/ 70879388 w 576"/>
              <a:gd name="T41" fmla="*/ 215112509 h 681"/>
              <a:gd name="T42" fmla="*/ 100781945 w 576"/>
              <a:gd name="T43" fmla="*/ 231702176 h 681"/>
              <a:gd name="T44" fmla="*/ 100781945 w 576"/>
              <a:gd name="T45" fmla="*/ 175296963 h 681"/>
              <a:gd name="T46" fmla="*/ 153387456 w 576"/>
              <a:gd name="T47" fmla="*/ 209582124 h 681"/>
              <a:gd name="T48" fmla="*/ 153387456 w 576"/>
              <a:gd name="T49" fmla="*/ 347276587 h 681"/>
              <a:gd name="T50" fmla="*/ 21042061 w 576"/>
              <a:gd name="T51" fmla="*/ 261010168 h 681"/>
              <a:gd name="T52" fmla="*/ 164462496 w 576"/>
              <a:gd name="T53" fmla="*/ 210135386 h 681"/>
              <a:gd name="T54" fmla="*/ 298468818 w 576"/>
              <a:gd name="T55" fmla="*/ 123316401 h 681"/>
              <a:gd name="T56" fmla="*/ 298468818 w 576"/>
              <a:gd name="T57" fmla="*/ 261010168 h 681"/>
              <a:gd name="T58" fmla="*/ 164462496 w 576"/>
              <a:gd name="T59" fmla="*/ 348934885 h 681"/>
              <a:gd name="T60" fmla="*/ 164462496 w 576"/>
              <a:gd name="T61" fmla="*/ 210135386 h 6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76"/>
              <a:gd name="T94" fmla="*/ 0 h 681"/>
              <a:gd name="T95" fmla="*/ 576 w 576"/>
              <a:gd name="T96" fmla="*/ 681 h 6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76" h="681">
                <a:moveTo>
                  <a:pt x="576" y="493"/>
                </a:moveTo>
                <a:lnTo>
                  <a:pt x="576" y="186"/>
                </a:lnTo>
                <a:lnTo>
                  <a:pt x="288" y="0"/>
                </a:lnTo>
                <a:lnTo>
                  <a:pt x="0" y="186"/>
                </a:lnTo>
                <a:lnTo>
                  <a:pt x="0" y="493"/>
                </a:lnTo>
                <a:lnTo>
                  <a:pt x="288" y="681"/>
                </a:lnTo>
                <a:lnTo>
                  <a:pt x="576" y="493"/>
                </a:lnTo>
                <a:close/>
                <a:moveTo>
                  <a:pt x="532" y="203"/>
                </a:moveTo>
                <a:lnTo>
                  <a:pt x="290" y="362"/>
                </a:lnTo>
                <a:lnTo>
                  <a:pt x="191" y="297"/>
                </a:lnTo>
                <a:lnTo>
                  <a:pt x="432" y="138"/>
                </a:lnTo>
                <a:lnTo>
                  <a:pt x="532" y="203"/>
                </a:lnTo>
                <a:close/>
                <a:moveTo>
                  <a:pt x="138" y="260"/>
                </a:moveTo>
                <a:lnTo>
                  <a:pt x="47" y="201"/>
                </a:lnTo>
                <a:lnTo>
                  <a:pt x="288" y="44"/>
                </a:lnTo>
                <a:lnTo>
                  <a:pt x="378" y="103"/>
                </a:lnTo>
                <a:lnTo>
                  <a:pt x="138" y="260"/>
                </a:lnTo>
                <a:close/>
                <a:moveTo>
                  <a:pt x="38" y="472"/>
                </a:moveTo>
                <a:lnTo>
                  <a:pt x="38" y="223"/>
                </a:lnTo>
                <a:lnTo>
                  <a:pt x="128" y="281"/>
                </a:lnTo>
                <a:lnTo>
                  <a:pt x="128" y="389"/>
                </a:lnTo>
                <a:lnTo>
                  <a:pt x="182" y="419"/>
                </a:lnTo>
                <a:lnTo>
                  <a:pt x="182" y="317"/>
                </a:lnTo>
                <a:lnTo>
                  <a:pt x="277" y="379"/>
                </a:lnTo>
                <a:lnTo>
                  <a:pt x="277" y="628"/>
                </a:lnTo>
                <a:lnTo>
                  <a:pt x="38" y="472"/>
                </a:lnTo>
                <a:close/>
                <a:moveTo>
                  <a:pt x="297" y="380"/>
                </a:moveTo>
                <a:lnTo>
                  <a:pt x="539" y="223"/>
                </a:lnTo>
                <a:lnTo>
                  <a:pt x="539" y="472"/>
                </a:lnTo>
                <a:lnTo>
                  <a:pt x="297" y="631"/>
                </a:lnTo>
                <a:lnTo>
                  <a:pt x="297" y="380"/>
                </a:lnTo>
                <a:close/>
              </a:path>
            </a:pathLst>
          </a:custGeom>
          <a:solidFill>
            <a:schemeClr val="bg1">
              <a:alpha val="70195"/>
            </a:schemeClr>
          </a:solidFill>
          <a:ln w="9525">
            <a:noFill/>
            <a:round/>
            <a:headEnd/>
            <a:tailEnd/>
          </a:ln>
        </p:spPr>
        <p:txBody>
          <a:bodyPr anchor="ctr"/>
          <a:lstStyle/>
          <a:p>
            <a:endParaRPr lang="zh-CN" altLang="en-US" dirty="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5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54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5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5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5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54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5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54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54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254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54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55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5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3" grpId="0"/>
      <p:bldP spid="22534" grpId="0"/>
      <p:bldP spid="22543" grpId="0" animBg="1"/>
      <p:bldP spid="22544" grpId="0"/>
      <p:bldP spid="22545" grpId="0"/>
      <p:bldP spid="22547" grpId="0"/>
      <p:bldP spid="22548" grpId="0"/>
      <p:bldP spid="22550" grpId="0"/>
      <p:bldP spid="22551" grpId="0"/>
      <p:bldP spid="2255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图片 1"/>
          <p:cNvPicPr>
            <a:picLocks noChangeAspect="1" noChangeArrowheads="1"/>
          </p:cNvPicPr>
          <p:nvPr/>
        </p:nvPicPr>
        <p:blipFill>
          <a:blip r:embed="rId2" cstate="email"/>
          <a:srcRect/>
          <a:stretch>
            <a:fillRect/>
          </a:stretch>
        </p:blipFill>
        <p:spPr bwMode="auto">
          <a:xfrm>
            <a:off x="-28995" y="-12700"/>
            <a:ext cx="12192000" cy="6883400"/>
          </a:xfrm>
          <a:prstGeom prst="rect">
            <a:avLst/>
          </a:prstGeom>
          <a:noFill/>
          <a:ln w="9525">
            <a:noFill/>
            <a:miter lim="800000"/>
            <a:headEnd/>
            <a:tailEnd/>
          </a:ln>
        </p:spPr>
      </p:pic>
      <p:sp>
        <p:nvSpPr>
          <p:cNvPr id="18435" name="文本框 38"/>
          <p:cNvSpPr txBox="1">
            <a:spLocks noChangeArrowheads="1"/>
          </p:cNvSpPr>
          <p:nvPr/>
        </p:nvSpPr>
        <p:spPr bwMode="auto">
          <a:xfrm>
            <a:off x="519113" y="171450"/>
            <a:ext cx="2736661" cy="707886"/>
          </a:xfrm>
          <a:prstGeom prst="rect">
            <a:avLst/>
          </a:prstGeom>
          <a:noFill/>
          <a:ln w="9525">
            <a:noFill/>
            <a:miter lim="800000"/>
            <a:headEnd/>
            <a:tailEnd/>
          </a:ln>
        </p:spPr>
        <p:txBody>
          <a:bodyPr wrap="square">
            <a:spAutoFit/>
          </a:bodyPr>
          <a:lstStyle/>
          <a:p>
            <a:pPr eaLnBrk="1" hangingPunct="1"/>
            <a:r>
              <a:rPr lang="zh-CN" altLang="en-US" sz="4000" b="1" dirty="0">
                <a:solidFill>
                  <a:schemeClr val="bg1"/>
                </a:solidFill>
                <a:latin typeface="微软雅黑" pitchFamily="34" charset="-122"/>
                <a:ea typeface="微软雅黑" pitchFamily="34" charset="-122"/>
              </a:rPr>
              <a:t>调查数据</a:t>
            </a:r>
          </a:p>
        </p:txBody>
      </p:sp>
      <p:grpSp>
        <p:nvGrpSpPr>
          <p:cNvPr id="18436" name="组合 3"/>
          <p:cNvGrpSpPr>
            <a:grpSpLocks/>
          </p:cNvGrpSpPr>
          <p:nvPr/>
        </p:nvGrpSpPr>
        <p:grpSpPr bwMode="auto">
          <a:xfrm>
            <a:off x="196850" y="182563"/>
            <a:ext cx="238125" cy="347662"/>
            <a:chOff x="0" y="0"/>
            <a:chExt cx="569789" cy="829904"/>
          </a:xfrm>
        </p:grpSpPr>
        <p:sp>
          <p:nvSpPr>
            <p:cNvPr id="18457" name="菱形 39"/>
            <p:cNvSpPr>
              <a:spLocks noChangeArrowheads="1"/>
            </p:cNvSpPr>
            <p:nvPr/>
          </p:nvSpPr>
          <p:spPr bwMode="auto">
            <a:xfrm>
              <a:off x="0" y="0"/>
              <a:ext cx="569789" cy="56979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sp>
          <p:nvSpPr>
            <p:cNvPr id="18458" name="菱形 40"/>
            <p:cNvSpPr>
              <a:spLocks noChangeArrowheads="1"/>
            </p:cNvSpPr>
            <p:nvPr/>
          </p:nvSpPr>
          <p:spPr bwMode="auto">
            <a:xfrm>
              <a:off x="0" y="260114"/>
              <a:ext cx="569789" cy="56979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sp>
        <p:nvSpPr>
          <p:cNvPr id="18437" name="任意多边形 6"/>
          <p:cNvSpPr>
            <a:spLocks/>
          </p:cNvSpPr>
          <p:nvPr/>
        </p:nvSpPr>
        <p:spPr bwMode="auto">
          <a:xfrm>
            <a:off x="2574925" y="3375025"/>
            <a:ext cx="2403475" cy="163513"/>
          </a:xfrm>
          <a:custGeom>
            <a:avLst/>
            <a:gdLst>
              <a:gd name="T0" fmla="*/ 0 w 2402894"/>
              <a:gd name="T1" fmla="*/ 0 h 164148"/>
              <a:gd name="T2" fmla="*/ 104492 w 2402894"/>
              <a:gd name="T3" fmla="*/ 107357 h 164148"/>
              <a:gd name="T4" fmla="*/ 2264890 w 2402894"/>
              <a:gd name="T5" fmla="*/ 107357 h 164148"/>
              <a:gd name="T6" fmla="*/ 2404055 w 2402894"/>
              <a:gd name="T7" fmla="*/ 107357 h 164148"/>
              <a:gd name="T8" fmla="*/ 2397550 w 2402894"/>
              <a:gd name="T9" fmla="*/ 139847 h 164148"/>
              <a:gd name="T10" fmla="*/ 2402163 w 2402894"/>
              <a:gd name="T11" fmla="*/ 162880 h 164148"/>
              <a:gd name="T12" fmla="*/ 2264890 w 2402894"/>
              <a:gd name="T13" fmla="*/ 162880 h 164148"/>
              <a:gd name="T14" fmla="*/ 104492 w 2402894"/>
              <a:gd name="T15" fmla="*/ 162880 h 164148"/>
              <a:gd name="T16" fmla="*/ 0 w 2402894"/>
              <a:gd name="T17" fmla="*/ 55523 h 164148"/>
              <a:gd name="T18" fmla="*/ 0 w 2402894"/>
              <a:gd name="T19" fmla="*/ 0 h 1641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02894"/>
              <a:gd name="T31" fmla="*/ 0 h 164148"/>
              <a:gd name="T32" fmla="*/ 2402894 w 2402894"/>
              <a:gd name="T33" fmla="*/ 164148 h 1641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02894" h="164148">
                <a:moveTo>
                  <a:pt x="0" y="0"/>
                </a:moveTo>
                <a:cubicBezTo>
                  <a:pt x="0" y="61309"/>
                  <a:pt x="46819" y="108193"/>
                  <a:pt x="104442" y="108193"/>
                </a:cubicBezTo>
                <a:cubicBezTo>
                  <a:pt x="104442" y="108193"/>
                  <a:pt x="104442" y="108193"/>
                  <a:pt x="2263795" y="108193"/>
                </a:cubicBezTo>
                <a:lnTo>
                  <a:pt x="2402894" y="108193"/>
                </a:lnTo>
                <a:lnTo>
                  <a:pt x="2396392" y="140935"/>
                </a:lnTo>
                <a:lnTo>
                  <a:pt x="2401002" y="164148"/>
                </a:lnTo>
                <a:lnTo>
                  <a:pt x="2263795" y="164148"/>
                </a:lnTo>
                <a:cubicBezTo>
                  <a:pt x="104442" y="164148"/>
                  <a:pt x="104442" y="164148"/>
                  <a:pt x="104442" y="164148"/>
                </a:cubicBezTo>
                <a:cubicBezTo>
                  <a:pt x="46819" y="164148"/>
                  <a:pt x="0" y="117264"/>
                  <a:pt x="0" y="55955"/>
                </a:cubicBezTo>
                <a:lnTo>
                  <a:pt x="0" y="0"/>
                </a:lnTo>
                <a:close/>
              </a:path>
            </a:pathLst>
          </a:custGeom>
          <a:solidFill>
            <a:schemeClr val="bg1">
              <a:alpha val="50195"/>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18438" name="任意多边形 7"/>
          <p:cNvSpPr>
            <a:spLocks/>
          </p:cNvSpPr>
          <p:nvPr/>
        </p:nvSpPr>
        <p:spPr bwMode="auto">
          <a:xfrm>
            <a:off x="2574925" y="1412875"/>
            <a:ext cx="3432175" cy="2070100"/>
          </a:xfrm>
          <a:custGeom>
            <a:avLst/>
            <a:gdLst>
              <a:gd name="T0" fmla="*/ 104442 w 3432175"/>
              <a:gd name="T1" fmla="*/ 0 h 2070100"/>
              <a:gd name="T2" fmla="*/ 3327733 w 3432175"/>
              <a:gd name="T3" fmla="*/ 0 h 2070100"/>
              <a:gd name="T4" fmla="*/ 3432175 w 3432175"/>
              <a:gd name="T5" fmla="*/ 108193 h 2070100"/>
              <a:gd name="T6" fmla="*/ 3432175 w 3432175"/>
              <a:gd name="T7" fmla="*/ 1025319 h 2070100"/>
              <a:gd name="T8" fmla="*/ 3409489 w 3432175"/>
              <a:gd name="T9" fmla="*/ 1029775 h 2070100"/>
              <a:gd name="T10" fmla="*/ 3342029 w 3432175"/>
              <a:gd name="T11" fmla="*/ 1074713 h 2070100"/>
              <a:gd name="T12" fmla="*/ 2456309 w 3432175"/>
              <a:gd name="T13" fmla="*/ 1960432 h 2070100"/>
              <a:gd name="T14" fmla="*/ 2411371 w 3432175"/>
              <a:gd name="T15" fmla="*/ 2027403 h 2070100"/>
              <a:gd name="T16" fmla="*/ 2402895 w 3432175"/>
              <a:gd name="T17" fmla="*/ 2070100 h 2070100"/>
              <a:gd name="T18" fmla="*/ 2263795 w 3432175"/>
              <a:gd name="T19" fmla="*/ 2070100 h 2070100"/>
              <a:gd name="T20" fmla="*/ 104442 w 3432175"/>
              <a:gd name="T21" fmla="*/ 2070100 h 2070100"/>
              <a:gd name="T22" fmla="*/ 0 w 3432175"/>
              <a:gd name="T23" fmla="*/ 1961907 h 2070100"/>
              <a:gd name="T24" fmla="*/ 0 w 3432175"/>
              <a:gd name="T25" fmla="*/ 108193 h 2070100"/>
              <a:gd name="T26" fmla="*/ 104442 w 3432175"/>
              <a:gd name="T27" fmla="*/ 0 h 20701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32175"/>
              <a:gd name="T43" fmla="*/ 0 h 2070100"/>
              <a:gd name="T44" fmla="*/ 3432175 w 3432175"/>
              <a:gd name="T45" fmla="*/ 2070100 h 20701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32175" h="2070100">
                <a:moveTo>
                  <a:pt x="104442" y="0"/>
                </a:moveTo>
                <a:cubicBezTo>
                  <a:pt x="3327733" y="0"/>
                  <a:pt x="3327733" y="0"/>
                  <a:pt x="3327733" y="0"/>
                </a:cubicBezTo>
                <a:cubicBezTo>
                  <a:pt x="3385356" y="0"/>
                  <a:pt x="3432175" y="46884"/>
                  <a:pt x="3432175" y="108193"/>
                </a:cubicBezTo>
                <a:lnTo>
                  <a:pt x="3432175" y="1025319"/>
                </a:lnTo>
                <a:lnTo>
                  <a:pt x="3409488" y="1029775"/>
                </a:lnTo>
                <a:cubicBezTo>
                  <a:pt x="3385012" y="1039761"/>
                  <a:pt x="3362000" y="1054741"/>
                  <a:pt x="3342028" y="1074713"/>
                </a:cubicBezTo>
                <a:cubicBezTo>
                  <a:pt x="3342028" y="1074713"/>
                  <a:pt x="3342028" y="1074713"/>
                  <a:pt x="2456309" y="1960432"/>
                </a:cubicBezTo>
                <a:cubicBezTo>
                  <a:pt x="2436337" y="1980404"/>
                  <a:pt x="2421358" y="2003198"/>
                  <a:pt x="2411371" y="2027403"/>
                </a:cubicBezTo>
                <a:lnTo>
                  <a:pt x="2402894" y="2070100"/>
                </a:lnTo>
                <a:lnTo>
                  <a:pt x="2263795" y="2070100"/>
                </a:lnTo>
                <a:cubicBezTo>
                  <a:pt x="104442" y="2070100"/>
                  <a:pt x="104442" y="2070100"/>
                  <a:pt x="104442" y="2070100"/>
                </a:cubicBezTo>
                <a:cubicBezTo>
                  <a:pt x="46819" y="2070100"/>
                  <a:pt x="0" y="2023216"/>
                  <a:pt x="0" y="1961907"/>
                </a:cubicBezTo>
                <a:cubicBezTo>
                  <a:pt x="0" y="108193"/>
                  <a:pt x="0" y="108193"/>
                  <a:pt x="0" y="108193"/>
                </a:cubicBezTo>
                <a:cubicBezTo>
                  <a:pt x="0" y="46884"/>
                  <a:pt x="46819" y="0"/>
                  <a:pt x="104442" y="0"/>
                </a:cubicBezTo>
                <a:close/>
              </a:path>
            </a:pathLst>
          </a:custGeom>
          <a:solidFill>
            <a:schemeClr val="bg1">
              <a:alpha val="79999"/>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18439" name="任意多边形 8"/>
          <p:cNvSpPr>
            <a:spLocks/>
          </p:cNvSpPr>
          <p:nvPr/>
        </p:nvSpPr>
        <p:spPr bwMode="auto">
          <a:xfrm>
            <a:off x="6122988" y="1412875"/>
            <a:ext cx="3435350" cy="2070100"/>
          </a:xfrm>
          <a:custGeom>
            <a:avLst/>
            <a:gdLst>
              <a:gd name="T0" fmla="*/ 108030 w 3435350"/>
              <a:gd name="T1" fmla="*/ 0 h 2070100"/>
              <a:gd name="T2" fmla="*/ 3327320 w 3435350"/>
              <a:gd name="T3" fmla="*/ 0 h 2070100"/>
              <a:gd name="T4" fmla="*/ 3435350 w 3435350"/>
              <a:gd name="T5" fmla="*/ 108193 h 2070100"/>
              <a:gd name="T6" fmla="*/ 3435350 w 3435350"/>
              <a:gd name="T7" fmla="*/ 1961907 h 2070100"/>
              <a:gd name="T8" fmla="*/ 3327320 w 3435350"/>
              <a:gd name="T9" fmla="*/ 2070100 h 2070100"/>
              <a:gd name="T10" fmla="*/ 1154142 w 3435350"/>
              <a:gd name="T11" fmla="*/ 2070100 h 2070100"/>
              <a:gd name="T12" fmla="*/ 1017919 w 3435350"/>
              <a:gd name="T13" fmla="*/ 2070100 h 2070100"/>
              <a:gd name="T14" fmla="*/ 1009441 w 3435350"/>
              <a:gd name="T15" fmla="*/ 2027403 h 2070100"/>
              <a:gd name="T16" fmla="*/ 964504 w 3435350"/>
              <a:gd name="T17" fmla="*/ 1960432 h 2070100"/>
              <a:gd name="T18" fmla="*/ 78784 w 3435350"/>
              <a:gd name="T19" fmla="*/ 1074713 h 2070100"/>
              <a:gd name="T20" fmla="*/ 13278 w 3435350"/>
              <a:gd name="T21" fmla="*/ 1029775 h 2070100"/>
              <a:gd name="T22" fmla="*/ 0 w 3435350"/>
              <a:gd name="T23" fmla="*/ 1027145 h 2070100"/>
              <a:gd name="T24" fmla="*/ 0 w 3435350"/>
              <a:gd name="T25" fmla="*/ 992113 h 2070100"/>
              <a:gd name="T26" fmla="*/ 0 w 3435350"/>
              <a:gd name="T27" fmla="*/ 108193 h 2070100"/>
              <a:gd name="T28" fmla="*/ 108030 w 3435350"/>
              <a:gd name="T29" fmla="*/ 0 h 20701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35350"/>
              <a:gd name="T46" fmla="*/ 0 h 2070100"/>
              <a:gd name="T47" fmla="*/ 3435350 w 3435350"/>
              <a:gd name="T48" fmla="*/ 2070100 h 20701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35350" h="2070100">
                <a:moveTo>
                  <a:pt x="108030" y="0"/>
                </a:moveTo>
                <a:cubicBezTo>
                  <a:pt x="3327320" y="0"/>
                  <a:pt x="3327320" y="0"/>
                  <a:pt x="3327320" y="0"/>
                </a:cubicBezTo>
                <a:cubicBezTo>
                  <a:pt x="3384936" y="0"/>
                  <a:pt x="3435350" y="46884"/>
                  <a:pt x="3435350" y="108193"/>
                </a:cubicBezTo>
                <a:lnTo>
                  <a:pt x="3435350" y="1961907"/>
                </a:lnTo>
                <a:cubicBezTo>
                  <a:pt x="3435350" y="2023216"/>
                  <a:pt x="3384936" y="2070100"/>
                  <a:pt x="3327320" y="2070100"/>
                </a:cubicBezTo>
                <a:cubicBezTo>
                  <a:pt x="2321292" y="2070100"/>
                  <a:pt x="1629648" y="2070100"/>
                  <a:pt x="1154142" y="2070100"/>
                </a:cubicBezTo>
                <a:lnTo>
                  <a:pt x="1017919" y="2070100"/>
                </a:lnTo>
                <a:lnTo>
                  <a:pt x="1009441" y="2027403"/>
                </a:lnTo>
                <a:cubicBezTo>
                  <a:pt x="999455" y="2003198"/>
                  <a:pt x="984476" y="1980404"/>
                  <a:pt x="964504" y="1960432"/>
                </a:cubicBezTo>
                <a:cubicBezTo>
                  <a:pt x="964504" y="1960432"/>
                  <a:pt x="964504" y="1960432"/>
                  <a:pt x="78784" y="1074713"/>
                </a:cubicBezTo>
                <a:cubicBezTo>
                  <a:pt x="59681" y="1054741"/>
                  <a:pt x="37321" y="1039761"/>
                  <a:pt x="13278" y="1029775"/>
                </a:cubicBezTo>
                <a:lnTo>
                  <a:pt x="0" y="1027145"/>
                </a:lnTo>
                <a:lnTo>
                  <a:pt x="0" y="992113"/>
                </a:lnTo>
                <a:cubicBezTo>
                  <a:pt x="0" y="108193"/>
                  <a:pt x="0" y="108193"/>
                  <a:pt x="0" y="108193"/>
                </a:cubicBezTo>
                <a:cubicBezTo>
                  <a:pt x="0" y="46884"/>
                  <a:pt x="46813" y="0"/>
                  <a:pt x="108030" y="0"/>
                </a:cubicBezTo>
                <a:close/>
              </a:path>
            </a:pathLst>
          </a:custGeom>
          <a:solidFill>
            <a:schemeClr val="bg1">
              <a:alpha val="79999"/>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18440" name="任意多边形 9"/>
          <p:cNvSpPr>
            <a:spLocks/>
          </p:cNvSpPr>
          <p:nvPr/>
        </p:nvSpPr>
        <p:spPr bwMode="auto">
          <a:xfrm>
            <a:off x="2574925" y="5595938"/>
            <a:ext cx="3432175" cy="163512"/>
          </a:xfrm>
          <a:custGeom>
            <a:avLst/>
            <a:gdLst>
              <a:gd name="T0" fmla="*/ 0 w 3432175"/>
              <a:gd name="T1" fmla="*/ 0 h 164148"/>
              <a:gd name="T2" fmla="*/ 104442 w 3432175"/>
              <a:gd name="T3" fmla="*/ 107356 h 164148"/>
              <a:gd name="T4" fmla="*/ 3327733 w 3432175"/>
              <a:gd name="T5" fmla="*/ 107356 h 164148"/>
              <a:gd name="T6" fmla="*/ 3432175 w 3432175"/>
              <a:gd name="T7" fmla="*/ 0 h 164148"/>
              <a:gd name="T8" fmla="*/ 3432175 w 3432175"/>
              <a:gd name="T9" fmla="*/ 55522 h 164148"/>
              <a:gd name="T10" fmla="*/ 3327733 w 3432175"/>
              <a:gd name="T11" fmla="*/ 162878 h 164148"/>
              <a:gd name="T12" fmla="*/ 104442 w 3432175"/>
              <a:gd name="T13" fmla="*/ 162878 h 164148"/>
              <a:gd name="T14" fmla="*/ 0 w 3432175"/>
              <a:gd name="T15" fmla="*/ 55522 h 164148"/>
              <a:gd name="T16" fmla="*/ 0 w 3432175"/>
              <a:gd name="T17" fmla="*/ 0 h 1641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32175"/>
              <a:gd name="T28" fmla="*/ 0 h 164148"/>
              <a:gd name="T29" fmla="*/ 3432175 w 3432175"/>
              <a:gd name="T30" fmla="*/ 164148 h 1641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32175" h="164148">
                <a:moveTo>
                  <a:pt x="0" y="0"/>
                </a:moveTo>
                <a:cubicBezTo>
                  <a:pt x="0" y="61309"/>
                  <a:pt x="46819" y="108193"/>
                  <a:pt x="104442" y="108193"/>
                </a:cubicBezTo>
                <a:cubicBezTo>
                  <a:pt x="104442" y="108193"/>
                  <a:pt x="104442" y="108193"/>
                  <a:pt x="3327733" y="108193"/>
                </a:cubicBezTo>
                <a:cubicBezTo>
                  <a:pt x="3385356" y="108193"/>
                  <a:pt x="3432175" y="61309"/>
                  <a:pt x="3432175" y="0"/>
                </a:cubicBezTo>
                <a:lnTo>
                  <a:pt x="3432175" y="55955"/>
                </a:lnTo>
                <a:cubicBezTo>
                  <a:pt x="3432175" y="117264"/>
                  <a:pt x="3385356" y="164148"/>
                  <a:pt x="3327733" y="164148"/>
                </a:cubicBezTo>
                <a:cubicBezTo>
                  <a:pt x="104442" y="164148"/>
                  <a:pt x="104442" y="164148"/>
                  <a:pt x="104442" y="164148"/>
                </a:cubicBezTo>
                <a:cubicBezTo>
                  <a:pt x="46819" y="164148"/>
                  <a:pt x="0" y="117264"/>
                  <a:pt x="0" y="55955"/>
                </a:cubicBezTo>
                <a:lnTo>
                  <a:pt x="0" y="0"/>
                </a:lnTo>
                <a:close/>
              </a:path>
            </a:pathLst>
          </a:custGeom>
          <a:solidFill>
            <a:schemeClr val="bg1">
              <a:alpha val="50195"/>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18441" name="任意多边形 10"/>
          <p:cNvSpPr>
            <a:spLocks/>
          </p:cNvSpPr>
          <p:nvPr/>
        </p:nvSpPr>
        <p:spPr bwMode="auto">
          <a:xfrm>
            <a:off x="6122988" y="5595938"/>
            <a:ext cx="3435350" cy="163512"/>
          </a:xfrm>
          <a:custGeom>
            <a:avLst/>
            <a:gdLst>
              <a:gd name="T0" fmla="*/ 0 w 3435350"/>
              <a:gd name="T1" fmla="*/ 0 h 164148"/>
              <a:gd name="T2" fmla="*/ 108030 w 3435350"/>
              <a:gd name="T3" fmla="*/ 107356 h 164148"/>
              <a:gd name="T4" fmla="*/ 3327320 w 3435350"/>
              <a:gd name="T5" fmla="*/ 107356 h 164148"/>
              <a:gd name="T6" fmla="*/ 3435350 w 3435350"/>
              <a:gd name="T7" fmla="*/ 0 h 164148"/>
              <a:gd name="T8" fmla="*/ 3435350 w 3435350"/>
              <a:gd name="T9" fmla="*/ 55522 h 164148"/>
              <a:gd name="T10" fmla="*/ 3327320 w 3435350"/>
              <a:gd name="T11" fmla="*/ 162878 h 164148"/>
              <a:gd name="T12" fmla="*/ 108030 w 3435350"/>
              <a:gd name="T13" fmla="*/ 162878 h 164148"/>
              <a:gd name="T14" fmla="*/ 0 w 3435350"/>
              <a:gd name="T15" fmla="*/ 55522 h 164148"/>
              <a:gd name="T16" fmla="*/ 0 w 3435350"/>
              <a:gd name="T17" fmla="*/ 0 h 1641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35350"/>
              <a:gd name="T28" fmla="*/ 0 h 164148"/>
              <a:gd name="T29" fmla="*/ 3435350 w 3435350"/>
              <a:gd name="T30" fmla="*/ 164148 h 1641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35350" h="164148">
                <a:moveTo>
                  <a:pt x="0" y="0"/>
                </a:moveTo>
                <a:cubicBezTo>
                  <a:pt x="0" y="61309"/>
                  <a:pt x="46813" y="108193"/>
                  <a:pt x="108030" y="108193"/>
                </a:cubicBezTo>
                <a:cubicBezTo>
                  <a:pt x="108030" y="108193"/>
                  <a:pt x="108030" y="108193"/>
                  <a:pt x="3327320" y="108193"/>
                </a:cubicBezTo>
                <a:cubicBezTo>
                  <a:pt x="3384936" y="108193"/>
                  <a:pt x="3435350" y="61309"/>
                  <a:pt x="3435350" y="0"/>
                </a:cubicBezTo>
                <a:lnTo>
                  <a:pt x="3435350" y="55955"/>
                </a:lnTo>
                <a:cubicBezTo>
                  <a:pt x="3435350" y="117264"/>
                  <a:pt x="3384936" y="164148"/>
                  <a:pt x="3327320" y="164148"/>
                </a:cubicBezTo>
                <a:cubicBezTo>
                  <a:pt x="108030" y="164148"/>
                  <a:pt x="108030" y="164148"/>
                  <a:pt x="108030" y="164148"/>
                </a:cubicBezTo>
                <a:cubicBezTo>
                  <a:pt x="46813" y="164148"/>
                  <a:pt x="0" y="117264"/>
                  <a:pt x="0" y="55955"/>
                </a:cubicBezTo>
                <a:lnTo>
                  <a:pt x="0" y="0"/>
                </a:lnTo>
                <a:close/>
              </a:path>
            </a:pathLst>
          </a:custGeom>
          <a:solidFill>
            <a:schemeClr val="bg1">
              <a:alpha val="50195"/>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18442" name="TextBox 33"/>
          <p:cNvSpPr txBox="1">
            <a:spLocks noChangeArrowheads="1"/>
          </p:cNvSpPr>
          <p:nvPr/>
        </p:nvSpPr>
        <p:spPr bwMode="auto">
          <a:xfrm>
            <a:off x="6411877" y="1404507"/>
            <a:ext cx="2646878" cy="338554"/>
          </a:xfrm>
          <a:prstGeom prst="rect">
            <a:avLst/>
          </a:prstGeom>
          <a:noFill/>
          <a:ln w="9525">
            <a:noFill/>
            <a:miter lim="800000"/>
            <a:headEnd/>
            <a:tailEnd/>
          </a:ln>
        </p:spPr>
        <p:txBody>
          <a:bodyPr wrap="none">
            <a:spAutoFit/>
          </a:bodyPr>
          <a:lstStyle/>
          <a:p>
            <a:pPr algn="ctr" eaLnBrk="1" hangingPunct="1"/>
            <a:r>
              <a:rPr lang="zh-CN" altLang="en-US" sz="1600" b="1" dirty="0">
                <a:latin typeface="微软雅黑" pitchFamily="34" charset="-122"/>
                <a:ea typeface="微软雅黑" pitchFamily="34" charset="-122"/>
              </a:rPr>
              <a:t>部分早高峰机动车交通量表</a:t>
            </a:r>
            <a:endParaRPr lang="id-ID" altLang="en-US" sz="1600" b="1" dirty="0">
              <a:latin typeface="微软雅黑" pitchFamily="34" charset="-122"/>
              <a:ea typeface="微软雅黑" pitchFamily="34" charset="-122"/>
            </a:endParaRPr>
          </a:p>
        </p:txBody>
      </p:sp>
      <p:sp>
        <p:nvSpPr>
          <p:cNvPr id="18446" name="任意多边形 15"/>
          <p:cNvSpPr>
            <a:spLocks/>
          </p:cNvSpPr>
          <p:nvPr/>
        </p:nvSpPr>
        <p:spPr bwMode="auto">
          <a:xfrm>
            <a:off x="7140575" y="3375025"/>
            <a:ext cx="2417763" cy="163513"/>
          </a:xfrm>
          <a:custGeom>
            <a:avLst/>
            <a:gdLst>
              <a:gd name="T0" fmla="*/ 2418095 w 2417431"/>
              <a:gd name="T1" fmla="*/ 0 h 164148"/>
              <a:gd name="T2" fmla="*/ 2418095 w 2417431"/>
              <a:gd name="T3" fmla="*/ 55523 h 164148"/>
              <a:gd name="T4" fmla="*/ 2310036 w 2417431"/>
              <a:gd name="T5" fmla="*/ 162880 h 164148"/>
              <a:gd name="T6" fmla="*/ 136261 w 2417431"/>
              <a:gd name="T7" fmla="*/ 162880 h 164148"/>
              <a:gd name="T8" fmla="*/ 1892 w 2417431"/>
              <a:gd name="T9" fmla="*/ 162880 h 164148"/>
              <a:gd name="T10" fmla="*/ 6503 w 2417431"/>
              <a:gd name="T11" fmla="*/ 139847 h 164148"/>
              <a:gd name="T12" fmla="*/ 0 w 2417431"/>
              <a:gd name="T13" fmla="*/ 107357 h 164148"/>
              <a:gd name="T14" fmla="*/ 136261 w 2417431"/>
              <a:gd name="T15" fmla="*/ 107357 h 164148"/>
              <a:gd name="T16" fmla="*/ 2310036 w 2417431"/>
              <a:gd name="T17" fmla="*/ 107357 h 164148"/>
              <a:gd name="T18" fmla="*/ 2418095 w 2417431"/>
              <a:gd name="T19" fmla="*/ 0 h 1641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17431"/>
              <a:gd name="T31" fmla="*/ 0 h 164148"/>
              <a:gd name="T32" fmla="*/ 2417431 w 2417431"/>
              <a:gd name="T33" fmla="*/ 164148 h 1641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17431" h="164148">
                <a:moveTo>
                  <a:pt x="2417431" y="0"/>
                </a:moveTo>
                <a:lnTo>
                  <a:pt x="2417431" y="55955"/>
                </a:lnTo>
                <a:cubicBezTo>
                  <a:pt x="2417431" y="117264"/>
                  <a:pt x="2367017" y="164148"/>
                  <a:pt x="2309401" y="164148"/>
                </a:cubicBezTo>
                <a:cubicBezTo>
                  <a:pt x="1303373" y="164148"/>
                  <a:pt x="611729" y="164148"/>
                  <a:pt x="136223" y="164148"/>
                </a:cubicBezTo>
                <a:lnTo>
                  <a:pt x="1892" y="164148"/>
                </a:lnTo>
                <a:lnTo>
                  <a:pt x="6501" y="140935"/>
                </a:lnTo>
                <a:lnTo>
                  <a:pt x="0" y="108193"/>
                </a:lnTo>
                <a:lnTo>
                  <a:pt x="136223" y="108193"/>
                </a:lnTo>
                <a:cubicBezTo>
                  <a:pt x="611729" y="108193"/>
                  <a:pt x="1303373" y="108193"/>
                  <a:pt x="2309401" y="108193"/>
                </a:cubicBezTo>
                <a:cubicBezTo>
                  <a:pt x="2367017" y="108193"/>
                  <a:pt x="2417431" y="61309"/>
                  <a:pt x="2417431" y="0"/>
                </a:cubicBezTo>
                <a:close/>
              </a:path>
            </a:pathLst>
          </a:custGeom>
          <a:solidFill>
            <a:schemeClr val="bg1">
              <a:alpha val="50195"/>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18447" name="任意多边形 16"/>
          <p:cNvSpPr>
            <a:spLocks/>
          </p:cNvSpPr>
          <p:nvPr/>
        </p:nvSpPr>
        <p:spPr bwMode="auto">
          <a:xfrm>
            <a:off x="4967288" y="3349625"/>
            <a:ext cx="2182812" cy="1355725"/>
          </a:xfrm>
          <a:custGeom>
            <a:avLst/>
            <a:gdLst>
              <a:gd name="T0" fmla="*/ 13794 w 2182678"/>
              <a:gd name="T1" fmla="*/ 116192 h 1355631"/>
              <a:gd name="T2" fmla="*/ 3944 w 2182678"/>
              <a:gd name="T3" fmla="*/ 165795 h 1355631"/>
              <a:gd name="T4" fmla="*/ 63869 w 2182678"/>
              <a:gd name="T5" fmla="*/ 308224 h 1355631"/>
              <a:gd name="T6" fmla="*/ 949696 w 2182678"/>
              <a:gd name="T7" fmla="*/ 1194068 h 1355631"/>
              <a:gd name="T8" fmla="*/ 1234551 w 2182678"/>
              <a:gd name="T9" fmla="*/ 1194068 h 1355631"/>
              <a:gd name="T10" fmla="*/ 2120378 w 2182678"/>
              <a:gd name="T11" fmla="*/ 308224 h 1355631"/>
              <a:gd name="T12" fmla="*/ 2165321 w 2182678"/>
              <a:gd name="T13" fmla="*/ 241245 h 1355631"/>
              <a:gd name="T14" fmla="*/ 2180164 w 2182678"/>
              <a:gd name="T15" fmla="*/ 166492 h 1355631"/>
              <a:gd name="T16" fmla="*/ 2182946 w 2182678"/>
              <a:gd name="T17" fmla="*/ 217251 h 1355631"/>
              <a:gd name="T18" fmla="*/ 2121248 w 2182678"/>
              <a:gd name="T19" fmla="*/ 410051 h 1355631"/>
              <a:gd name="T20" fmla="*/ 1234909 w 2182678"/>
              <a:gd name="T21" fmla="*/ 1295895 h 1355631"/>
              <a:gd name="T22" fmla="*/ 949888 w 2182678"/>
              <a:gd name="T23" fmla="*/ 1295895 h 1355631"/>
              <a:gd name="T24" fmla="*/ 63548 w 2182678"/>
              <a:gd name="T25" fmla="*/ 410051 h 1355631"/>
              <a:gd name="T26" fmla="*/ 12714 w 2182678"/>
              <a:gd name="T27" fmla="*/ 118896 h 1355631"/>
              <a:gd name="T28" fmla="*/ 13794 w 2182678"/>
              <a:gd name="T29" fmla="*/ 116192 h 1355631"/>
              <a:gd name="T30" fmla="*/ 2168167 w 2182678"/>
              <a:gd name="T31" fmla="*/ 104681 h 1355631"/>
              <a:gd name="T32" fmla="*/ 2169151 w 2182678"/>
              <a:gd name="T33" fmla="*/ 107172 h 1355631"/>
              <a:gd name="T34" fmla="*/ 2179836 w 2182678"/>
              <a:gd name="T35" fmla="*/ 160502 h 1355631"/>
              <a:gd name="T36" fmla="*/ 2180060 w 2182678"/>
              <a:gd name="T37" fmla="*/ 164569 h 1355631"/>
              <a:gd name="T38" fmla="*/ 2168167 w 2182678"/>
              <a:gd name="T39" fmla="*/ 104681 h 1355631"/>
              <a:gd name="T40" fmla="*/ 2097013 w 2182678"/>
              <a:gd name="T41" fmla="*/ 0 h 1355631"/>
              <a:gd name="T42" fmla="*/ 2097571 w 2182678"/>
              <a:gd name="T43" fmla="*/ 491 h 1355631"/>
              <a:gd name="T44" fmla="*/ 2124724 w 2182678"/>
              <a:gd name="T45" fmla="*/ 24451 h 1355631"/>
              <a:gd name="T46" fmla="*/ 2150808 w 2182678"/>
              <a:gd name="T47" fmla="*/ 60682 h 1355631"/>
              <a:gd name="T48" fmla="*/ 2158501 w 2182678"/>
              <a:gd name="T49" fmla="*/ 80184 h 1355631"/>
              <a:gd name="T50" fmla="*/ 2120378 w 2182678"/>
              <a:gd name="T51" fmla="*/ 23367 h 1355631"/>
              <a:gd name="T52" fmla="*/ 2106537 w 2182678"/>
              <a:gd name="T53" fmla="*/ 9526 h 1355631"/>
              <a:gd name="T54" fmla="*/ 2097013 w 2182678"/>
              <a:gd name="T55" fmla="*/ 0 h 135563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82678"/>
              <a:gd name="T85" fmla="*/ 0 h 1355631"/>
              <a:gd name="T86" fmla="*/ 2182678 w 2182678"/>
              <a:gd name="T87" fmla="*/ 1355631 h 135563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82678" h="1355631">
                <a:moveTo>
                  <a:pt x="13792" y="116176"/>
                </a:moveTo>
                <a:lnTo>
                  <a:pt x="3944" y="165773"/>
                </a:lnTo>
                <a:cubicBezTo>
                  <a:pt x="3944" y="217005"/>
                  <a:pt x="23917" y="268238"/>
                  <a:pt x="63861" y="308182"/>
                </a:cubicBezTo>
                <a:cubicBezTo>
                  <a:pt x="63861" y="308182"/>
                  <a:pt x="63861" y="308182"/>
                  <a:pt x="949580" y="1193902"/>
                </a:cubicBezTo>
                <a:cubicBezTo>
                  <a:pt x="1029468" y="1273790"/>
                  <a:pt x="1157984" y="1273790"/>
                  <a:pt x="1234399" y="1193902"/>
                </a:cubicBezTo>
                <a:lnTo>
                  <a:pt x="2120119" y="308182"/>
                </a:lnTo>
                <a:cubicBezTo>
                  <a:pt x="2140091" y="288210"/>
                  <a:pt x="2155070" y="265416"/>
                  <a:pt x="2165056" y="241211"/>
                </a:cubicBezTo>
                <a:lnTo>
                  <a:pt x="2179897" y="166468"/>
                </a:lnTo>
                <a:lnTo>
                  <a:pt x="2182678" y="217221"/>
                </a:lnTo>
                <a:cubicBezTo>
                  <a:pt x="2181809" y="293636"/>
                  <a:pt x="2160957" y="370051"/>
                  <a:pt x="2120989" y="409995"/>
                </a:cubicBezTo>
                <a:lnTo>
                  <a:pt x="1234757" y="1295715"/>
                </a:lnTo>
                <a:cubicBezTo>
                  <a:pt x="1158297" y="1375603"/>
                  <a:pt x="1029707" y="1375603"/>
                  <a:pt x="949772" y="1295715"/>
                </a:cubicBezTo>
                <a:cubicBezTo>
                  <a:pt x="63540" y="409995"/>
                  <a:pt x="63540" y="409995"/>
                  <a:pt x="63540" y="409995"/>
                </a:cubicBezTo>
                <a:cubicBezTo>
                  <a:pt x="3589" y="350079"/>
                  <a:pt x="-15309" y="215919"/>
                  <a:pt x="12712" y="118880"/>
                </a:cubicBezTo>
                <a:lnTo>
                  <a:pt x="13792" y="116176"/>
                </a:lnTo>
                <a:close/>
                <a:moveTo>
                  <a:pt x="2167902" y="104667"/>
                </a:moveTo>
                <a:lnTo>
                  <a:pt x="2168885" y="107158"/>
                </a:lnTo>
                <a:cubicBezTo>
                  <a:pt x="2173718" y="123982"/>
                  <a:pt x="2177275" y="141946"/>
                  <a:pt x="2179569" y="160480"/>
                </a:cubicBezTo>
                <a:lnTo>
                  <a:pt x="2179792" y="164547"/>
                </a:lnTo>
                <a:lnTo>
                  <a:pt x="2167902" y="104667"/>
                </a:lnTo>
                <a:close/>
                <a:moveTo>
                  <a:pt x="2096756" y="0"/>
                </a:moveTo>
                <a:lnTo>
                  <a:pt x="2097313" y="491"/>
                </a:lnTo>
                <a:cubicBezTo>
                  <a:pt x="2124464" y="24447"/>
                  <a:pt x="2124464" y="24447"/>
                  <a:pt x="2124464" y="24447"/>
                </a:cubicBezTo>
                <a:cubicBezTo>
                  <a:pt x="2134456" y="34433"/>
                  <a:pt x="2143145" y="46699"/>
                  <a:pt x="2150544" y="60674"/>
                </a:cubicBezTo>
                <a:lnTo>
                  <a:pt x="2158237" y="80172"/>
                </a:lnTo>
                <a:lnTo>
                  <a:pt x="2120119" y="23363"/>
                </a:lnTo>
                <a:cubicBezTo>
                  <a:pt x="2120119" y="23363"/>
                  <a:pt x="2120119" y="23363"/>
                  <a:pt x="2106279" y="9524"/>
                </a:cubicBezTo>
                <a:lnTo>
                  <a:pt x="2096756" y="0"/>
                </a:lnTo>
                <a:close/>
              </a:path>
            </a:pathLst>
          </a:custGeom>
          <a:solidFill>
            <a:schemeClr val="bg1">
              <a:alpha val="39999"/>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18449" name="Freeform 5"/>
          <p:cNvSpPr>
            <a:spLocks noEditPoints="1"/>
          </p:cNvSpPr>
          <p:nvPr/>
        </p:nvSpPr>
        <p:spPr bwMode="auto">
          <a:xfrm>
            <a:off x="5843588" y="2952750"/>
            <a:ext cx="409575" cy="409575"/>
          </a:xfrm>
          <a:custGeom>
            <a:avLst/>
            <a:gdLst>
              <a:gd name="T0" fmla="*/ 1167218198 w 128"/>
              <a:gd name="T1" fmla="*/ 296922635 h 128"/>
              <a:gd name="T2" fmla="*/ 1146739457 w 128"/>
              <a:gd name="T3" fmla="*/ 81908586 h 128"/>
              <a:gd name="T4" fmla="*/ 245728984 w 128"/>
              <a:gd name="T5" fmla="*/ 0 h 128"/>
              <a:gd name="T6" fmla="*/ 163820372 w 128"/>
              <a:gd name="T7" fmla="*/ 276447094 h 128"/>
              <a:gd name="T8" fmla="*/ 20478746 w 128"/>
              <a:gd name="T9" fmla="*/ 460743057 h 128"/>
              <a:gd name="T10" fmla="*/ 0 w 128"/>
              <a:gd name="T11" fmla="*/ 573369729 h 128"/>
              <a:gd name="T12" fmla="*/ 122866092 w 128"/>
              <a:gd name="T13" fmla="*/ 696235771 h 128"/>
              <a:gd name="T14" fmla="*/ 204774653 w 128"/>
              <a:gd name="T15" fmla="*/ 1310559780 h 128"/>
              <a:gd name="T16" fmla="*/ 1187693738 w 128"/>
              <a:gd name="T17" fmla="*/ 1228651219 h 128"/>
              <a:gd name="T18" fmla="*/ 1187693738 w 128"/>
              <a:gd name="T19" fmla="*/ 696235771 h 128"/>
              <a:gd name="T20" fmla="*/ 1310559780 w 128"/>
              <a:gd name="T21" fmla="*/ 532415448 h 128"/>
              <a:gd name="T22" fmla="*/ 1064830896 w 128"/>
              <a:gd name="T23" fmla="*/ 81908586 h 128"/>
              <a:gd name="T24" fmla="*/ 245728984 w 128"/>
              <a:gd name="T25" fmla="*/ 245728984 h 128"/>
              <a:gd name="T26" fmla="*/ 245728984 w 128"/>
              <a:gd name="T27" fmla="*/ 81908586 h 128"/>
              <a:gd name="T28" fmla="*/ 419788776 w 128"/>
              <a:gd name="T29" fmla="*/ 614324009 h 128"/>
              <a:gd name="T30" fmla="*/ 409549306 w 128"/>
              <a:gd name="T31" fmla="*/ 327640745 h 128"/>
              <a:gd name="T32" fmla="*/ 419788776 w 128"/>
              <a:gd name="T33" fmla="*/ 614324009 h 128"/>
              <a:gd name="T34" fmla="*/ 634802750 w 128"/>
              <a:gd name="T35" fmla="*/ 327640745 h 128"/>
              <a:gd name="T36" fmla="*/ 460743057 w 128"/>
              <a:gd name="T37" fmla="*/ 614324009 h 128"/>
              <a:gd name="T38" fmla="*/ 675757030 w 128"/>
              <a:gd name="T39" fmla="*/ 327640745 h 128"/>
              <a:gd name="T40" fmla="*/ 849816923 w 128"/>
              <a:gd name="T41" fmla="*/ 614324009 h 128"/>
              <a:gd name="T42" fmla="*/ 675757030 w 128"/>
              <a:gd name="T43" fmla="*/ 327640745 h 128"/>
              <a:gd name="T44" fmla="*/ 901010574 w 128"/>
              <a:gd name="T45" fmla="*/ 327640745 h 128"/>
              <a:gd name="T46" fmla="*/ 890771204 w 128"/>
              <a:gd name="T47" fmla="*/ 614324009 h 128"/>
              <a:gd name="T48" fmla="*/ 81908586 w 128"/>
              <a:gd name="T49" fmla="*/ 573369729 h 128"/>
              <a:gd name="T50" fmla="*/ 92147956 w 128"/>
              <a:gd name="T51" fmla="*/ 511936708 h 128"/>
              <a:gd name="T52" fmla="*/ 245728984 w 128"/>
              <a:gd name="T53" fmla="*/ 327640745 h 128"/>
              <a:gd name="T54" fmla="*/ 194535283 w 128"/>
              <a:gd name="T55" fmla="*/ 614324009 h 128"/>
              <a:gd name="T56" fmla="*/ 81908586 w 128"/>
              <a:gd name="T57" fmla="*/ 573369729 h 128"/>
              <a:gd name="T58" fmla="*/ 511936708 w 128"/>
              <a:gd name="T59" fmla="*/ 1228651219 h 128"/>
              <a:gd name="T60" fmla="*/ 819098613 w 128"/>
              <a:gd name="T61" fmla="*/ 819098613 h 128"/>
              <a:gd name="T62" fmla="*/ 1105785177 w 128"/>
              <a:gd name="T63" fmla="*/ 1228651219 h 128"/>
              <a:gd name="T64" fmla="*/ 860056293 w 128"/>
              <a:gd name="T65" fmla="*/ 819098613 h 128"/>
              <a:gd name="T66" fmla="*/ 511936708 w 128"/>
              <a:gd name="T67" fmla="*/ 778144332 h 128"/>
              <a:gd name="T68" fmla="*/ 470982427 w 128"/>
              <a:gd name="T69" fmla="*/ 1228651219 h 128"/>
              <a:gd name="T70" fmla="*/ 204774653 w 128"/>
              <a:gd name="T71" fmla="*/ 696235771 h 128"/>
              <a:gd name="T72" fmla="*/ 1105785177 w 128"/>
              <a:gd name="T73" fmla="*/ 1228651219 h 128"/>
              <a:gd name="T74" fmla="*/ 1187693738 w 128"/>
              <a:gd name="T75" fmla="*/ 614324009 h 128"/>
              <a:gd name="T76" fmla="*/ 952204224 w 128"/>
              <a:gd name="T77" fmla="*/ 327640745 h 128"/>
              <a:gd name="T78" fmla="*/ 1064830896 w 128"/>
              <a:gd name="T79" fmla="*/ 327640745 h 128"/>
              <a:gd name="T80" fmla="*/ 1218411848 w 128"/>
              <a:gd name="T81" fmla="*/ 511936708 h 128"/>
              <a:gd name="T82" fmla="*/ 1228651219 w 128"/>
              <a:gd name="T83" fmla="*/ 573369729 h 1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8"/>
              <a:gd name="T127" fmla="*/ 0 h 128"/>
              <a:gd name="T128" fmla="*/ 128 w 128"/>
              <a:gd name="T129" fmla="*/ 128 h 1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w="9525">
            <a:noFill/>
            <a:round/>
            <a:headEnd/>
            <a:tailEnd/>
          </a:ln>
        </p:spPr>
        <p:txBody>
          <a:bodyPr/>
          <a:lstStyle/>
          <a:p>
            <a:endParaRPr lang="zh-CN" altLang="en-US" dirty="0">
              <a:ea typeface="微软雅黑" panose="020B0503020204020204" pitchFamily="34" charset="-122"/>
            </a:endParaRPr>
          </a:p>
        </p:txBody>
      </p:sp>
      <p:sp>
        <p:nvSpPr>
          <p:cNvPr id="18450" name="Freeform 14"/>
          <p:cNvSpPr>
            <a:spLocks/>
          </p:cNvSpPr>
          <p:nvPr/>
        </p:nvSpPr>
        <p:spPr bwMode="auto">
          <a:xfrm>
            <a:off x="4950619" y="2411364"/>
            <a:ext cx="2216150" cy="2216150"/>
          </a:xfrm>
          <a:custGeom>
            <a:avLst/>
            <a:gdLst>
              <a:gd name="T0" fmla="*/ 2147483647 w 638"/>
              <a:gd name="T1" fmla="*/ 2147483647 h 638"/>
              <a:gd name="T2" fmla="*/ 2147483647 w 638"/>
              <a:gd name="T3" fmla="*/ 2147483647 h 638"/>
              <a:gd name="T4" fmla="*/ 277515476 w 638"/>
              <a:gd name="T5" fmla="*/ 2147483647 h 638"/>
              <a:gd name="T6" fmla="*/ 277515476 w 638"/>
              <a:gd name="T7" fmla="*/ 2147483647 h 638"/>
              <a:gd name="T8" fmla="*/ 2147483647 w 638"/>
              <a:gd name="T9" fmla="*/ 277515476 h 638"/>
              <a:gd name="T10" fmla="*/ 2147483647 w 638"/>
              <a:gd name="T11" fmla="*/ 277515476 h 638"/>
              <a:gd name="T12" fmla="*/ 2147483647 w 638"/>
              <a:gd name="T13" fmla="*/ 2147483647 h 638"/>
              <a:gd name="T14" fmla="*/ 2147483647 w 638"/>
              <a:gd name="T15" fmla="*/ 2147483647 h 638"/>
              <a:gd name="T16" fmla="*/ 2147483647 w 638"/>
              <a:gd name="T17" fmla="*/ 2147483647 h 6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38"/>
              <a:gd name="T28" fmla="*/ 0 h 638"/>
              <a:gd name="T29" fmla="*/ 638 w 638"/>
              <a:gd name="T30" fmla="*/ 638 h 6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38" h="638">
                <a:moveTo>
                  <a:pt x="360" y="615"/>
                </a:moveTo>
                <a:cubicBezTo>
                  <a:pt x="338" y="638"/>
                  <a:pt x="301" y="638"/>
                  <a:pt x="278" y="615"/>
                </a:cubicBezTo>
                <a:cubicBezTo>
                  <a:pt x="23" y="360"/>
                  <a:pt x="23" y="360"/>
                  <a:pt x="23" y="360"/>
                </a:cubicBezTo>
                <a:cubicBezTo>
                  <a:pt x="0" y="337"/>
                  <a:pt x="0" y="301"/>
                  <a:pt x="23" y="278"/>
                </a:cubicBezTo>
                <a:cubicBezTo>
                  <a:pt x="278" y="23"/>
                  <a:pt x="278" y="23"/>
                  <a:pt x="278" y="23"/>
                </a:cubicBezTo>
                <a:cubicBezTo>
                  <a:pt x="301" y="0"/>
                  <a:pt x="338" y="0"/>
                  <a:pt x="360" y="23"/>
                </a:cubicBezTo>
                <a:cubicBezTo>
                  <a:pt x="615" y="278"/>
                  <a:pt x="615" y="278"/>
                  <a:pt x="615" y="278"/>
                </a:cubicBezTo>
                <a:cubicBezTo>
                  <a:pt x="638" y="301"/>
                  <a:pt x="638" y="337"/>
                  <a:pt x="615" y="360"/>
                </a:cubicBezTo>
                <a:lnTo>
                  <a:pt x="360" y="615"/>
                </a:lnTo>
                <a:close/>
              </a:path>
            </a:pathLst>
          </a:custGeom>
          <a:solidFill>
            <a:schemeClr val="bg1">
              <a:alpha val="59999"/>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18451" name="任意多边形 20"/>
          <p:cNvSpPr>
            <a:spLocks/>
          </p:cNvSpPr>
          <p:nvPr/>
        </p:nvSpPr>
        <p:spPr bwMode="auto">
          <a:xfrm>
            <a:off x="2574925" y="3633788"/>
            <a:ext cx="3432175" cy="2070100"/>
          </a:xfrm>
          <a:custGeom>
            <a:avLst/>
            <a:gdLst>
              <a:gd name="T0" fmla="*/ 3342029 w 3432175"/>
              <a:gd name="T1" fmla="*/ 910646 h 2070100"/>
              <a:gd name="T2" fmla="*/ 3409489 w 3432175"/>
              <a:gd name="T3" fmla="*/ 955583 h 2070100"/>
              <a:gd name="T4" fmla="*/ 3411185 w 3432175"/>
              <a:gd name="T5" fmla="*/ 955917 h 2070100"/>
              <a:gd name="T6" fmla="*/ 3409489 w 3432175"/>
              <a:gd name="T7" fmla="*/ 955583 h 2070100"/>
              <a:gd name="T8" fmla="*/ 3342029 w 3432175"/>
              <a:gd name="T9" fmla="*/ 910646 h 2070100"/>
              <a:gd name="T10" fmla="*/ 2439585 w 3432175"/>
              <a:gd name="T11" fmla="*/ 0 h 2070100"/>
              <a:gd name="T12" fmla="*/ 2439585 w 3432175"/>
              <a:gd name="T13" fmla="*/ 0 h 2070100"/>
              <a:gd name="T14" fmla="*/ 2456309 w 3432175"/>
              <a:gd name="T15" fmla="*/ 24926 h 2070100"/>
              <a:gd name="T16" fmla="*/ 2439585 w 3432175"/>
              <a:gd name="T17" fmla="*/ 0 h 2070100"/>
              <a:gd name="T18" fmla="*/ 104442 w 3432175"/>
              <a:gd name="T19" fmla="*/ 0 h 2070100"/>
              <a:gd name="T20" fmla="*/ 2225843 w 3432175"/>
              <a:gd name="T21" fmla="*/ 0 h 2070100"/>
              <a:gd name="T22" fmla="*/ 2398981 w 3432175"/>
              <a:gd name="T23" fmla="*/ 0 h 2070100"/>
              <a:gd name="T24" fmla="*/ 2418815 w 3432175"/>
              <a:gd name="T25" fmla="*/ 69622 h 2070100"/>
              <a:gd name="T26" fmla="*/ 2455989 w 3432175"/>
              <a:gd name="T27" fmla="*/ 126739 h 2070100"/>
              <a:gd name="T28" fmla="*/ 3342221 w 3432175"/>
              <a:gd name="T29" fmla="*/ 1012459 h 2070100"/>
              <a:gd name="T30" fmla="*/ 3409721 w 3432175"/>
              <a:gd name="T31" fmla="*/ 1057396 h 2070100"/>
              <a:gd name="T32" fmla="*/ 3432175 w 3432175"/>
              <a:gd name="T33" fmla="*/ 1061805 h 2070100"/>
              <a:gd name="T34" fmla="*/ 3432175 w 3432175"/>
              <a:gd name="T35" fmla="*/ 1961907 h 2070100"/>
              <a:gd name="T36" fmla="*/ 3327733 w 3432175"/>
              <a:gd name="T37" fmla="*/ 2070100 h 2070100"/>
              <a:gd name="T38" fmla="*/ 104442 w 3432175"/>
              <a:gd name="T39" fmla="*/ 2070100 h 2070100"/>
              <a:gd name="T40" fmla="*/ 0 w 3432175"/>
              <a:gd name="T41" fmla="*/ 1961907 h 2070100"/>
              <a:gd name="T42" fmla="*/ 0 w 3432175"/>
              <a:gd name="T43" fmla="*/ 108194 h 2070100"/>
              <a:gd name="T44" fmla="*/ 104442 w 3432175"/>
              <a:gd name="T45" fmla="*/ 0 h 20701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432175"/>
              <a:gd name="T70" fmla="*/ 0 h 2070100"/>
              <a:gd name="T71" fmla="*/ 3432175 w 3432175"/>
              <a:gd name="T72" fmla="*/ 2070100 h 207010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432175" h="2070100">
                <a:moveTo>
                  <a:pt x="3342028" y="910646"/>
                </a:moveTo>
                <a:cubicBezTo>
                  <a:pt x="3362000" y="930618"/>
                  <a:pt x="3385012" y="945597"/>
                  <a:pt x="3409488" y="955583"/>
                </a:cubicBezTo>
                <a:lnTo>
                  <a:pt x="3411185" y="955917"/>
                </a:lnTo>
                <a:lnTo>
                  <a:pt x="3409488" y="955583"/>
                </a:lnTo>
                <a:cubicBezTo>
                  <a:pt x="3385011" y="945597"/>
                  <a:pt x="3362000" y="930618"/>
                  <a:pt x="3342028" y="910646"/>
                </a:cubicBezTo>
                <a:close/>
                <a:moveTo>
                  <a:pt x="2439584" y="0"/>
                </a:moveTo>
                <a:lnTo>
                  <a:pt x="2439584" y="0"/>
                </a:lnTo>
                <a:lnTo>
                  <a:pt x="2456309" y="24926"/>
                </a:lnTo>
                <a:lnTo>
                  <a:pt x="2439584" y="0"/>
                </a:lnTo>
                <a:close/>
                <a:moveTo>
                  <a:pt x="104442" y="0"/>
                </a:moveTo>
                <a:cubicBezTo>
                  <a:pt x="1073947" y="0"/>
                  <a:pt x="1751845" y="0"/>
                  <a:pt x="2225842" y="0"/>
                </a:cubicBezTo>
                <a:lnTo>
                  <a:pt x="2398980" y="0"/>
                </a:lnTo>
                <a:lnTo>
                  <a:pt x="2418814" y="69622"/>
                </a:lnTo>
                <a:cubicBezTo>
                  <a:pt x="2428579" y="92141"/>
                  <a:pt x="2441001" y="111760"/>
                  <a:pt x="2455988" y="126739"/>
                </a:cubicBezTo>
                <a:cubicBezTo>
                  <a:pt x="2455988" y="126739"/>
                  <a:pt x="2455988" y="126739"/>
                  <a:pt x="3342220" y="1012459"/>
                </a:cubicBezTo>
                <a:cubicBezTo>
                  <a:pt x="3362204" y="1032431"/>
                  <a:pt x="3385229" y="1047410"/>
                  <a:pt x="3409720" y="1057396"/>
                </a:cubicBezTo>
                <a:lnTo>
                  <a:pt x="3432175" y="1061805"/>
                </a:lnTo>
                <a:lnTo>
                  <a:pt x="3432175" y="1961907"/>
                </a:lnTo>
                <a:cubicBezTo>
                  <a:pt x="3432175" y="2023216"/>
                  <a:pt x="3385356" y="2070100"/>
                  <a:pt x="3327733" y="2070100"/>
                </a:cubicBezTo>
                <a:cubicBezTo>
                  <a:pt x="104442" y="2070100"/>
                  <a:pt x="104442" y="2070100"/>
                  <a:pt x="104442" y="2070100"/>
                </a:cubicBezTo>
                <a:cubicBezTo>
                  <a:pt x="46819" y="2070100"/>
                  <a:pt x="0" y="2023216"/>
                  <a:pt x="0" y="1961907"/>
                </a:cubicBezTo>
                <a:cubicBezTo>
                  <a:pt x="0" y="108194"/>
                  <a:pt x="0" y="108194"/>
                  <a:pt x="0" y="108194"/>
                </a:cubicBezTo>
                <a:cubicBezTo>
                  <a:pt x="0" y="46884"/>
                  <a:pt x="46819" y="0"/>
                  <a:pt x="104442" y="0"/>
                </a:cubicBezTo>
                <a:close/>
              </a:path>
            </a:pathLst>
          </a:custGeom>
          <a:solidFill>
            <a:schemeClr val="bg1">
              <a:alpha val="79999"/>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18452" name="任意多边形 21"/>
          <p:cNvSpPr>
            <a:spLocks/>
          </p:cNvSpPr>
          <p:nvPr/>
        </p:nvSpPr>
        <p:spPr bwMode="auto">
          <a:xfrm>
            <a:off x="6122988" y="3633788"/>
            <a:ext cx="3435350" cy="2070100"/>
          </a:xfrm>
          <a:custGeom>
            <a:avLst/>
            <a:gdLst>
              <a:gd name="T0" fmla="*/ 1017354 w 3435350"/>
              <a:gd name="T1" fmla="*/ 0 h 2070100"/>
              <a:gd name="T2" fmla="*/ 1170647 w 3435350"/>
              <a:gd name="T3" fmla="*/ 0 h 2070100"/>
              <a:gd name="T4" fmla="*/ 3327320 w 3435350"/>
              <a:gd name="T5" fmla="*/ 0 h 2070100"/>
              <a:gd name="T6" fmla="*/ 3435350 w 3435350"/>
              <a:gd name="T7" fmla="*/ 108194 h 2070100"/>
              <a:gd name="T8" fmla="*/ 3435350 w 3435350"/>
              <a:gd name="T9" fmla="*/ 1961907 h 2070100"/>
              <a:gd name="T10" fmla="*/ 3327320 w 3435350"/>
              <a:gd name="T11" fmla="*/ 2070100 h 2070100"/>
              <a:gd name="T12" fmla="*/ 108030 w 3435350"/>
              <a:gd name="T13" fmla="*/ 2070100 h 2070100"/>
              <a:gd name="T14" fmla="*/ 0 w 3435350"/>
              <a:gd name="T15" fmla="*/ 1961907 h 2070100"/>
              <a:gd name="T16" fmla="*/ 0 w 3435350"/>
              <a:gd name="T17" fmla="*/ 1191033 h 2070100"/>
              <a:gd name="T18" fmla="*/ 0 w 3435350"/>
              <a:gd name="T19" fmla="*/ 1060089 h 2070100"/>
              <a:gd name="T20" fmla="*/ 13598 w 3435350"/>
              <a:gd name="T21" fmla="*/ 1057396 h 2070100"/>
              <a:gd name="T22" fmla="*/ 79142 w 3435350"/>
              <a:gd name="T23" fmla="*/ 1012459 h 2070100"/>
              <a:gd name="T24" fmla="*/ 965374 w 3435350"/>
              <a:gd name="T25" fmla="*/ 126739 h 2070100"/>
              <a:gd name="T26" fmla="*/ 1010881 w 3435350"/>
              <a:gd name="T27" fmla="*/ 44029 h 2070100"/>
              <a:gd name="T28" fmla="*/ 1017354 w 3435350"/>
              <a:gd name="T29" fmla="*/ 0 h 2070100"/>
              <a:gd name="T30" fmla="*/ 981229 w 3435350"/>
              <a:gd name="T31" fmla="*/ 0 h 2070100"/>
              <a:gd name="T32" fmla="*/ 981229 w 3435350"/>
              <a:gd name="T33" fmla="*/ 0 h 2070100"/>
              <a:gd name="T34" fmla="*/ 964504 w 3435350"/>
              <a:gd name="T35" fmla="*/ 24926 h 2070100"/>
              <a:gd name="T36" fmla="*/ 981229 w 3435350"/>
              <a:gd name="T37" fmla="*/ 0 h 2070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35350"/>
              <a:gd name="T58" fmla="*/ 0 h 2070100"/>
              <a:gd name="T59" fmla="*/ 3435350 w 3435350"/>
              <a:gd name="T60" fmla="*/ 2070100 h 2070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35350" h="2070100">
                <a:moveTo>
                  <a:pt x="1017354" y="0"/>
                </a:moveTo>
                <a:lnTo>
                  <a:pt x="1170647" y="0"/>
                </a:lnTo>
                <a:cubicBezTo>
                  <a:pt x="3327320" y="0"/>
                  <a:pt x="3327320" y="0"/>
                  <a:pt x="3327320" y="0"/>
                </a:cubicBezTo>
                <a:cubicBezTo>
                  <a:pt x="3384936" y="0"/>
                  <a:pt x="3435350" y="46884"/>
                  <a:pt x="3435350" y="108194"/>
                </a:cubicBezTo>
                <a:lnTo>
                  <a:pt x="3435350" y="1961907"/>
                </a:lnTo>
                <a:cubicBezTo>
                  <a:pt x="3435350" y="2023216"/>
                  <a:pt x="3384936" y="2070100"/>
                  <a:pt x="3327320" y="2070100"/>
                </a:cubicBezTo>
                <a:cubicBezTo>
                  <a:pt x="108030" y="2070100"/>
                  <a:pt x="108030" y="2070100"/>
                  <a:pt x="108030" y="2070100"/>
                </a:cubicBezTo>
                <a:cubicBezTo>
                  <a:pt x="46813" y="2070100"/>
                  <a:pt x="0" y="2023216"/>
                  <a:pt x="0" y="1961907"/>
                </a:cubicBezTo>
                <a:cubicBezTo>
                  <a:pt x="0" y="1657782"/>
                  <a:pt x="0" y="1403553"/>
                  <a:pt x="0" y="1191033"/>
                </a:cubicBezTo>
                <a:lnTo>
                  <a:pt x="0" y="1060089"/>
                </a:lnTo>
                <a:lnTo>
                  <a:pt x="13598" y="1057396"/>
                </a:lnTo>
                <a:cubicBezTo>
                  <a:pt x="37654" y="1047410"/>
                  <a:pt x="60027" y="1032431"/>
                  <a:pt x="79142" y="1012459"/>
                </a:cubicBezTo>
                <a:lnTo>
                  <a:pt x="965374" y="126739"/>
                </a:lnTo>
                <a:cubicBezTo>
                  <a:pt x="985358" y="106767"/>
                  <a:pt x="1000563" y="77677"/>
                  <a:pt x="1010881" y="44029"/>
                </a:cubicBezTo>
                <a:lnTo>
                  <a:pt x="1017354" y="0"/>
                </a:lnTo>
                <a:close/>
                <a:moveTo>
                  <a:pt x="981229" y="0"/>
                </a:moveTo>
                <a:lnTo>
                  <a:pt x="981229" y="0"/>
                </a:lnTo>
                <a:lnTo>
                  <a:pt x="964504" y="24926"/>
                </a:lnTo>
                <a:lnTo>
                  <a:pt x="981229" y="0"/>
                </a:lnTo>
                <a:close/>
              </a:path>
            </a:pathLst>
          </a:custGeom>
          <a:solidFill>
            <a:schemeClr val="bg1">
              <a:alpha val="79999"/>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18455" name="TextBox 39"/>
          <p:cNvSpPr txBox="1">
            <a:spLocks noChangeArrowheads="1"/>
          </p:cNvSpPr>
          <p:nvPr/>
        </p:nvSpPr>
        <p:spPr bwMode="auto">
          <a:xfrm>
            <a:off x="2337138" y="3600635"/>
            <a:ext cx="2852063" cy="338554"/>
          </a:xfrm>
          <a:prstGeom prst="rect">
            <a:avLst/>
          </a:prstGeom>
          <a:noFill/>
          <a:ln w="9525">
            <a:noFill/>
            <a:miter lim="800000"/>
            <a:headEnd/>
            <a:tailEnd/>
          </a:ln>
        </p:spPr>
        <p:txBody>
          <a:bodyPr wrap="none">
            <a:spAutoFit/>
          </a:bodyPr>
          <a:lstStyle/>
          <a:p>
            <a:pPr algn="ctr" eaLnBrk="1" hangingPunct="1"/>
            <a:r>
              <a:rPr lang="zh-CN" altLang="en-US" sz="1600" b="1" dirty="0">
                <a:latin typeface="微软雅黑" pitchFamily="34" charset="-122"/>
                <a:ea typeface="微软雅黑" pitchFamily="34" charset="-122"/>
              </a:rPr>
              <a:t>部分晚高峰机动车车头时距表</a:t>
            </a:r>
            <a:endParaRPr lang="id-ID" altLang="en-US" sz="1600" b="1" dirty="0">
              <a:latin typeface="微软雅黑" pitchFamily="34" charset="-122"/>
              <a:ea typeface="微软雅黑" pitchFamily="34" charset="-122"/>
            </a:endParaRPr>
          </a:p>
        </p:txBody>
      </p:sp>
      <p:pic>
        <p:nvPicPr>
          <p:cNvPr id="3" name="图片 2">
            <a:extLst>
              <a:ext uri="{FF2B5EF4-FFF2-40B4-BE49-F238E27FC236}">
                <a16:creationId xmlns:a16="http://schemas.microsoft.com/office/drawing/2014/main" id="{10A8DC6B-D8E1-4751-B21B-4A52FD04D0FB}"/>
              </a:ext>
            </a:extLst>
          </p:cNvPr>
          <p:cNvPicPr>
            <a:picLocks noChangeAspect="1"/>
          </p:cNvPicPr>
          <p:nvPr/>
        </p:nvPicPr>
        <p:blipFill>
          <a:blip r:embed="rId3"/>
          <a:stretch>
            <a:fillRect/>
          </a:stretch>
        </p:blipFill>
        <p:spPr>
          <a:xfrm>
            <a:off x="1328094" y="1681275"/>
            <a:ext cx="6091870" cy="1920171"/>
          </a:xfrm>
          <a:prstGeom prst="rect">
            <a:avLst/>
          </a:prstGeom>
        </p:spPr>
      </p:pic>
      <p:pic>
        <p:nvPicPr>
          <p:cNvPr id="4" name="图片 3">
            <a:extLst>
              <a:ext uri="{FF2B5EF4-FFF2-40B4-BE49-F238E27FC236}">
                <a16:creationId xmlns:a16="http://schemas.microsoft.com/office/drawing/2014/main" id="{49D2A489-C4C6-4298-9BCE-F795AF65DFEC}"/>
              </a:ext>
            </a:extLst>
          </p:cNvPr>
          <p:cNvPicPr>
            <a:picLocks noChangeAspect="1"/>
          </p:cNvPicPr>
          <p:nvPr/>
        </p:nvPicPr>
        <p:blipFill>
          <a:blip r:embed="rId4"/>
          <a:stretch>
            <a:fillRect/>
          </a:stretch>
        </p:blipFill>
        <p:spPr>
          <a:xfrm>
            <a:off x="5667776" y="1743061"/>
            <a:ext cx="4839197" cy="1446752"/>
          </a:xfrm>
          <a:prstGeom prst="rect">
            <a:avLst/>
          </a:prstGeom>
        </p:spPr>
      </p:pic>
      <p:pic>
        <p:nvPicPr>
          <p:cNvPr id="5" name="图片 4">
            <a:extLst>
              <a:ext uri="{FF2B5EF4-FFF2-40B4-BE49-F238E27FC236}">
                <a16:creationId xmlns:a16="http://schemas.microsoft.com/office/drawing/2014/main" id="{B79216A6-A41F-46D5-A3F6-B8D4A3E3834B}"/>
              </a:ext>
            </a:extLst>
          </p:cNvPr>
          <p:cNvPicPr>
            <a:picLocks noChangeAspect="1"/>
          </p:cNvPicPr>
          <p:nvPr/>
        </p:nvPicPr>
        <p:blipFill>
          <a:blip r:embed="rId5"/>
          <a:stretch>
            <a:fillRect/>
          </a:stretch>
        </p:blipFill>
        <p:spPr>
          <a:xfrm>
            <a:off x="2870344" y="3935598"/>
            <a:ext cx="6297089" cy="1783673"/>
          </a:xfrm>
          <a:prstGeom prst="rect">
            <a:avLst/>
          </a:prstGeom>
        </p:spPr>
      </p:pic>
      <p:sp>
        <p:nvSpPr>
          <p:cNvPr id="31" name="TextBox 33">
            <a:extLst>
              <a:ext uri="{FF2B5EF4-FFF2-40B4-BE49-F238E27FC236}">
                <a16:creationId xmlns:a16="http://schemas.microsoft.com/office/drawing/2014/main" id="{B943E07C-FEA1-4374-8501-8683FAA92A52}"/>
              </a:ext>
            </a:extLst>
          </p:cNvPr>
          <p:cNvSpPr txBox="1">
            <a:spLocks noChangeArrowheads="1"/>
          </p:cNvSpPr>
          <p:nvPr/>
        </p:nvSpPr>
        <p:spPr bwMode="auto">
          <a:xfrm>
            <a:off x="3255774" y="1362515"/>
            <a:ext cx="2236510" cy="338554"/>
          </a:xfrm>
          <a:prstGeom prst="rect">
            <a:avLst/>
          </a:prstGeom>
          <a:noFill/>
          <a:ln w="9525">
            <a:noFill/>
            <a:miter lim="800000"/>
            <a:headEnd/>
            <a:tailEnd/>
          </a:ln>
        </p:spPr>
        <p:txBody>
          <a:bodyPr wrap="none">
            <a:spAutoFit/>
          </a:bodyPr>
          <a:lstStyle/>
          <a:p>
            <a:pPr algn="ctr" eaLnBrk="1" hangingPunct="1"/>
            <a:r>
              <a:rPr lang="zh-CN" altLang="en-US" sz="1600" b="1" dirty="0">
                <a:latin typeface="微软雅黑" pitchFamily="34" charset="-122"/>
                <a:ea typeface="微软雅黑" pitchFamily="34" charset="-122"/>
              </a:rPr>
              <a:t>早高峰五类车交通量表</a:t>
            </a:r>
            <a:endParaRPr lang="id-ID" altLang="en-US" sz="1600" b="1" dirty="0">
              <a:latin typeface="微软雅黑" pitchFamily="34" charset="-122"/>
              <a:ea typeface="微软雅黑" pitchFamily="34" charset="-122"/>
            </a:endParaRPr>
          </a:p>
        </p:txBody>
      </p:sp>
    </p:spTree>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 1"/>
          <p:cNvPicPr>
            <a:picLocks noChangeAspect="1" noChangeArrowheads="1"/>
          </p:cNvPicPr>
          <p:nvPr/>
        </p:nvPicPr>
        <p:blipFill>
          <a:blip r:embed="rId2" cstate="email"/>
          <a:srcRect/>
          <a:stretch>
            <a:fillRect/>
          </a:stretch>
        </p:blipFill>
        <p:spPr bwMode="auto">
          <a:xfrm>
            <a:off x="0" y="-12700"/>
            <a:ext cx="12192000" cy="6883400"/>
          </a:xfrm>
          <a:prstGeom prst="rect">
            <a:avLst/>
          </a:prstGeom>
          <a:noFill/>
          <a:ln w="9525">
            <a:noFill/>
            <a:miter lim="800000"/>
            <a:headEnd/>
            <a:tailEnd/>
          </a:ln>
        </p:spPr>
      </p:pic>
      <p:sp>
        <p:nvSpPr>
          <p:cNvPr id="20483" name="文本框 38"/>
          <p:cNvSpPr txBox="1">
            <a:spLocks noChangeArrowheads="1"/>
          </p:cNvSpPr>
          <p:nvPr/>
        </p:nvSpPr>
        <p:spPr bwMode="auto">
          <a:xfrm>
            <a:off x="519113" y="171450"/>
            <a:ext cx="2570316" cy="707886"/>
          </a:xfrm>
          <a:prstGeom prst="rect">
            <a:avLst/>
          </a:prstGeom>
          <a:noFill/>
          <a:ln w="9525">
            <a:noFill/>
            <a:miter lim="800000"/>
            <a:headEnd/>
            <a:tailEnd/>
          </a:ln>
        </p:spPr>
        <p:txBody>
          <a:bodyPr wrap="square">
            <a:spAutoFit/>
          </a:bodyPr>
          <a:lstStyle/>
          <a:p>
            <a:pPr eaLnBrk="1" hangingPunct="1"/>
            <a:r>
              <a:rPr lang="zh-CN" altLang="en-US" sz="4000" b="1" dirty="0">
                <a:solidFill>
                  <a:schemeClr val="bg1"/>
                </a:solidFill>
                <a:latin typeface="微软雅黑" pitchFamily="34" charset="-122"/>
                <a:ea typeface="微软雅黑" pitchFamily="34" charset="-122"/>
              </a:rPr>
              <a:t>数据分析</a:t>
            </a:r>
          </a:p>
        </p:txBody>
      </p:sp>
      <p:grpSp>
        <p:nvGrpSpPr>
          <p:cNvPr id="20484" name="组合 3"/>
          <p:cNvGrpSpPr>
            <a:grpSpLocks/>
          </p:cNvGrpSpPr>
          <p:nvPr/>
        </p:nvGrpSpPr>
        <p:grpSpPr bwMode="auto">
          <a:xfrm>
            <a:off x="196850" y="182563"/>
            <a:ext cx="238125" cy="347662"/>
            <a:chOff x="0" y="0"/>
            <a:chExt cx="569789" cy="829904"/>
          </a:xfrm>
        </p:grpSpPr>
        <p:sp>
          <p:nvSpPr>
            <p:cNvPr id="20505" name="菱形 39"/>
            <p:cNvSpPr>
              <a:spLocks noChangeArrowheads="1"/>
            </p:cNvSpPr>
            <p:nvPr/>
          </p:nvSpPr>
          <p:spPr bwMode="auto">
            <a:xfrm>
              <a:off x="0" y="0"/>
              <a:ext cx="569789" cy="56979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sp>
          <p:nvSpPr>
            <p:cNvPr id="20506" name="菱形 40"/>
            <p:cNvSpPr>
              <a:spLocks noChangeArrowheads="1"/>
            </p:cNvSpPr>
            <p:nvPr/>
          </p:nvSpPr>
          <p:spPr bwMode="auto">
            <a:xfrm>
              <a:off x="0" y="260114"/>
              <a:ext cx="569789" cy="56979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sp>
        <p:nvSpPr>
          <p:cNvPr id="20503" name="TextBox 7"/>
          <p:cNvSpPr txBox="1">
            <a:spLocks noChangeArrowheads="1"/>
          </p:cNvSpPr>
          <p:nvPr/>
        </p:nvSpPr>
        <p:spPr bwMode="auto">
          <a:xfrm>
            <a:off x="4089681" y="341781"/>
            <a:ext cx="4012637" cy="461665"/>
          </a:xfrm>
          <a:prstGeom prst="rect">
            <a:avLst/>
          </a:prstGeom>
          <a:noFill/>
          <a:ln w="9525">
            <a:noFill/>
            <a:miter lim="800000"/>
            <a:headEnd/>
            <a:tailEnd/>
          </a:ln>
        </p:spPr>
        <p:txBody>
          <a:bodyPr wrap="none">
            <a:spAutoFit/>
          </a:bodyPr>
          <a:lstStyle/>
          <a:p>
            <a:pPr eaLnBrk="1" hangingPunct="1"/>
            <a:r>
              <a:rPr lang="zh-CN" altLang="en-US" sz="2400" b="1" dirty="0">
                <a:solidFill>
                  <a:schemeClr val="bg1"/>
                </a:solidFill>
                <a:latin typeface="微软雅黑" pitchFamily="34" charset="-122"/>
                <a:ea typeface="微软雅黑" pitchFamily="34" charset="-122"/>
              </a:rPr>
              <a:t>交通量</a:t>
            </a:r>
            <a:r>
              <a:rPr lang="en-US" altLang="zh-CN" sz="2400" b="1" dirty="0">
                <a:solidFill>
                  <a:schemeClr val="bg1"/>
                </a:solidFill>
                <a:latin typeface="微软雅黑" pitchFamily="34" charset="-122"/>
                <a:ea typeface="微软雅黑" pitchFamily="34" charset="-122"/>
              </a:rPr>
              <a:t>-</a:t>
            </a:r>
            <a:r>
              <a:rPr lang="zh-CN" altLang="en-US" sz="2400" b="1" dirty="0">
                <a:solidFill>
                  <a:schemeClr val="bg1"/>
                </a:solidFill>
                <a:latin typeface="微软雅黑" pitchFamily="34" charset="-122"/>
                <a:ea typeface="微软雅黑" pitchFamily="34" charset="-122"/>
              </a:rPr>
              <a:t>五类车交通量散点图</a:t>
            </a:r>
            <a:endParaRPr lang="id-ID" altLang="en-US" sz="2400" b="1" dirty="0">
              <a:solidFill>
                <a:schemeClr val="bg1"/>
              </a:solidFill>
              <a:latin typeface="微软雅黑" pitchFamily="34" charset="-122"/>
              <a:ea typeface="微软雅黑" pitchFamily="34" charset="-122"/>
            </a:endParaRPr>
          </a:p>
        </p:txBody>
      </p:sp>
      <p:sp>
        <p:nvSpPr>
          <p:cNvPr id="20501" name="TextBox 9"/>
          <p:cNvSpPr txBox="1">
            <a:spLocks noChangeArrowheads="1"/>
          </p:cNvSpPr>
          <p:nvPr/>
        </p:nvSpPr>
        <p:spPr bwMode="auto">
          <a:xfrm>
            <a:off x="315912" y="2075131"/>
            <a:ext cx="4012637" cy="461665"/>
          </a:xfrm>
          <a:prstGeom prst="rect">
            <a:avLst/>
          </a:prstGeom>
          <a:noFill/>
          <a:ln w="9525">
            <a:noFill/>
            <a:miter lim="800000"/>
            <a:headEnd/>
            <a:tailEnd/>
          </a:ln>
        </p:spPr>
        <p:txBody>
          <a:bodyPr wrap="none">
            <a:spAutoFit/>
          </a:bodyPr>
          <a:lstStyle/>
          <a:p>
            <a:pPr algn="r" eaLnBrk="1" hangingPunct="1"/>
            <a:r>
              <a:rPr lang="zh-CN" altLang="en-US" sz="2400" b="1" dirty="0">
                <a:solidFill>
                  <a:schemeClr val="bg1"/>
                </a:solidFill>
                <a:latin typeface="微软雅黑" pitchFamily="34" charset="-122"/>
                <a:ea typeface="微软雅黑" pitchFamily="34" charset="-122"/>
              </a:rPr>
              <a:t>交通量</a:t>
            </a:r>
            <a:r>
              <a:rPr lang="en-US" altLang="zh-CN" sz="2400" b="1" dirty="0">
                <a:solidFill>
                  <a:schemeClr val="bg1"/>
                </a:solidFill>
                <a:latin typeface="微软雅黑" pitchFamily="34" charset="-122"/>
                <a:ea typeface="微软雅黑" pitchFamily="34" charset="-122"/>
              </a:rPr>
              <a:t>-</a:t>
            </a:r>
            <a:r>
              <a:rPr lang="zh-CN" altLang="en-US" sz="2400" b="1" dirty="0">
                <a:solidFill>
                  <a:schemeClr val="bg1"/>
                </a:solidFill>
                <a:latin typeface="微软雅黑" pitchFamily="34" charset="-122"/>
                <a:ea typeface="微软雅黑" pitchFamily="34" charset="-122"/>
              </a:rPr>
              <a:t>五类车交通量折线图</a:t>
            </a:r>
            <a:endParaRPr lang="id-ID" altLang="en-US" sz="2400" b="1" dirty="0">
              <a:solidFill>
                <a:schemeClr val="bg1"/>
              </a:solidFill>
              <a:latin typeface="微软雅黑" pitchFamily="34" charset="-122"/>
              <a:ea typeface="微软雅黑" pitchFamily="34" charset="-122"/>
            </a:endParaRPr>
          </a:p>
        </p:txBody>
      </p:sp>
      <p:sp>
        <p:nvSpPr>
          <p:cNvPr id="20500" name="Rectangle 12"/>
          <p:cNvSpPr>
            <a:spLocks noChangeArrowheads="1"/>
          </p:cNvSpPr>
          <p:nvPr/>
        </p:nvSpPr>
        <p:spPr bwMode="auto">
          <a:xfrm>
            <a:off x="8136885" y="2734255"/>
            <a:ext cx="3551877" cy="3046988"/>
          </a:xfrm>
          <a:prstGeom prst="rect">
            <a:avLst/>
          </a:prstGeom>
          <a:noFill/>
          <a:ln w="9525">
            <a:noFill/>
            <a:miter lim="800000"/>
            <a:headEnd/>
            <a:tailEnd/>
          </a:ln>
        </p:spPr>
        <p:txBody>
          <a:bodyPr wrap="square">
            <a:spAutoFit/>
          </a:bodyPr>
          <a:lstStyle/>
          <a:p>
            <a:pPr eaLnBrk="1" hangingPunct="1"/>
            <a:r>
              <a:rPr lang="zh-CN" altLang="en-US" sz="2400" dirty="0">
                <a:solidFill>
                  <a:schemeClr val="bg1"/>
                </a:solidFill>
                <a:latin typeface="微软雅黑" pitchFamily="34" charset="-122"/>
                <a:ea typeface="微软雅黑" pitchFamily="34" charset="-122"/>
              </a:rPr>
              <a:t>根据交通量和五类车交通量的数据，绘制散点图</a:t>
            </a:r>
            <a:r>
              <a:rPr lang="en-US" altLang="zh-CN" sz="2400" dirty="0">
                <a:solidFill>
                  <a:schemeClr val="bg1"/>
                </a:solidFill>
                <a:latin typeface="微软雅黑" pitchFamily="34" charset="-122"/>
                <a:ea typeface="微软雅黑" pitchFamily="34" charset="-122"/>
              </a:rPr>
              <a:t>.</a:t>
            </a:r>
            <a:r>
              <a:rPr lang="zh-CN" altLang="en-US" sz="2400" dirty="0">
                <a:solidFill>
                  <a:schemeClr val="bg1"/>
                </a:solidFill>
                <a:latin typeface="微软雅黑" pitchFamily="34" charset="-122"/>
                <a:ea typeface="微软雅黑" pitchFamily="34" charset="-122"/>
              </a:rPr>
              <a:t>可以看出线性关系不是很明显</a:t>
            </a:r>
            <a:r>
              <a:rPr lang="en-US" altLang="zh-CN" sz="2400" dirty="0">
                <a:solidFill>
                  <a:schemeClr val="bg1"/>
                </a:solidFill>
                <a:latin typeface="微软雅黑" pitchFamily="34" charset="-122"/>
                <a:ea typeface="微软雅黑" pitchFamily="34" charset="-122"/>
              </a:rPr>
              <a:t>.</a:t>
            </a:r>
            <a:r>
              <a:rPr lang="zh-CN" altLang="en-US" sz="2400" dirty="0">
                <a:solidFill>
                  <a:schemeClr val="bg1"/>
                </a:solidFill>
                <a:latin typeface="微软雅黑" pitchFamily="34" charset="-122"/>
                <a:ea typeface="微软雅黑" pitchFamily="34" charset="-122"/>
              </a:rPr>
              <a:t>用最小二乘法计算线性相关系数为</a:t>
            </a:r>
            <a:r>
              <a:rPr lang="en-US" altLang="zh-CN" sz="2400" dirty="0">
                <a:solidFill>
                  <a:schemeClr val="bg1"/>
                </a:solidFill>
                <a:latin typeface="微软雅黑" pitchFamily="34" charset="-122"/>
                <a:ea typeface="微软雅黑" pitchFamily="34" charset="-122"/>
              </a:rPr>
              <a:t>0.4948,</a:t>
            </a:r>
            <a:r>
              <a:rPr lang="zh-CN" altLang="en-US" sz="2400" dirty="0">
                <a:solidFill>
                  <a:schemeClr val="bg1"/>
                </a:solidFill>
                <a:latin typeface="微软雅黑" pitchFamily="34" charset="-122"/>
                <a:ea typeface="微软雅黑" pitchFamily="34" charset="-122"/>
              </a:rPr>
              <a:t>在</a:t>
            </a:r>
            <a:r>
              <a:rPr lang="en-US" altLang="zh-CN" sz="2400" dirty="0">
                <a:solidFill>
                  <a:schemeClr val="bg1"/>
                </a:solidFill>
                <a:latin typeface="微软雅黑" pitchFamily="34" charset="-122"/>
                <a:ea typeface="微软雅黑" pitchFamily="34" charset="-122"/>
              </a:rPr>
              <a:t>n=6</a:t>
            </a:r>
            <a:r>
              <a:rPr lang="zh-CN" altLang="en-US" sz="2400" dirty="0">
                <a:solidFill>
                  <a:schemeClr val="bg1"/>
                </a:solidFill>
                <a:latin typeface="微软雅黑" pitchFamily="34" charset="-122"/>
                <a:ea typeface="微软雅黑" pitchFamily="34" charset="-122"/>
              </a:rPr>
              <a:t>，显著水平为</a:t>
            </a:r>
            <a:r>
              <a:rPr lang="en-US" altLang="zh-CN" sz="2400" dirty="0">
                <a:solidFill>
                  <a:schemeClr val="bg1"/>
                </a:solidFill>
                <a:latin typeface="微软雅黑" pitchFamily="34" charset="-122"/>
                <a:ea typeface="微软雅黑" pitchFamily="34" charset="-122"/>
              </a:rPr>
              <a:t>0.1</a:t>
            </a:r>
            <a:r>
              <a:rPr lang="zh-CN" altLang="en-US" sz="2400" dirty="0">
                <a:solidFill>
                  <a:schemeClr val="bg1"/>
                </a:solidFill>
                <a:latin typeface="微软雅黑" pitchFamily="34" charset="-122"/>
                <a:ea typeface="微软雅黑" pitchFamily="34" charset="-122"/>
              </a:rPr>
              <a:t>条件下不能接受具有线性关系</a:t>
            </a:r>
            <a:endParaRPr lang="en-US" altLang="zh-CN" sz="2400" dirty="0">
              <a:solidFill>
                <a:schemeClr val="bg1"/>
              </a:solidFill>
              <a:latin typeface="微软雅黑" pitchFamily="34" charset="-122"/>
              <a:ea typeface="微软雅黑" pitchFamily="34" charset="-122"/>
            </a:endParaRPr>
          </a:p>
        </p:txBody>
      </p:sp>
      <p:sp>
        <p:nvSpPr>
          <p:cNvPr id="20498" name="Rectangle 14"/>
          <p:cNvSpPr>
            <a:spLocks noChangeArrowheads="1"/>
          </p:cNvSpPr>
          <p:nvPr/>
        </p:nvSpPr>
        <p:spPr bwMode="auto">
          <a:xfrm>
            <a:off x="194517" y="4574381"/>
            <a:ext cx="5463333" cy="1631216"/>
          </a:xfrm>
          <a:prstGeom prst="rect">
            <a:avLst/>
          </a:prstGeom>
          <a:noFill/>
          <a:ln w="9525">
            <a:noFill/>
            <a:miter lim="800000"/>
            <a:headEnd/>
            <a:tailEnd/>
          </a:ln>
        </p:spPr>
        <p:txBody>
          <a:bodyPr wrap="square">
            <a:spAutoFit/>
          </a:bodyPr>
          <a:lstStyle/>
          <a:p>
            <a:pPr eaLnBrk="1" hangingPunct="1"/>
            <a:r>
              <a:rPr lang="zh-CN" altLang="en-US" sz="2000" dirty="0">
                <a:solidFill>
                  <a:schemeClr val="bg1"/>
                </a:solidFill>
                <a:latin typeface="微软雅黑" pitchFamily="34" charset="-122"/>
                <a:ea typeface="微软雅黑" pitchFamily="34" charset="-122"/>
              </a:rPr>
              <a:t>然而折线图显示，五类车交通量和机动车交通量的变化趋势是有相同之处的。可以认为</a:t>
            </a:r>
            <a:r>
              <a:rPr lang="en-US" altLang="zh-CN" sz="2000" dirty="0">
                <a:solidFill>
                  <a:schemeClr val="bg1"/>
                </a:solidFill>
                <a:latin typeface="微软雅黑" pitchFamily="34" charset="-122"/>
                <a:ea typeface="微软雅黑" pitchFamily="34" charset="-122"/>
              </a:rPr>
              <a:t>,</a:t>
            </a:r>
            <a:r>
              <a:rPr lang="zh-CN" altLang="en-US" sz="2000" dirty="0">
                <a:solidFill>
                  <a:schemeClr val="bg1"/>
                </a:solidFill>
                <a:latin typeface="微软雅黑" pitchFamily="34" charset="-122"/>
                <a:ea typeface="微软雅黑" pitchFamily="34" charset="-122"/>
              </a:rPr>
              <a:t>五类车出行的交通需求与机动车是类似的</a:t>
            </a:r>
            <a:r>
              <a:rPr lang="en-US" altLang="zh-CN" sz="2000" dirty="0">
                <a:solidFill>
                  <a:schemeClr val="bg1"/>
                </a:solidFill>
                <a:latin typeface="微软雅黑" pitchFamily="34" charset="-122"/>
                <a:ea typeface="微软雅黑" pitchFamily="34" charset="-122"/>
              </a:rPr>
              <a:t>,</a:t>
            </a:r>
            <a:r>
              <a:rPr lang="zh-CN" altLang="en-US" sz="2000" dirty="0">
                <a:solidFill>
                  <a:schemeClr val="bg1"/>
                </a:solidFill>
                <a:latin typeface="微软雅黑" pitchFamily="34" charset="-122"/>
                <a:ea typeface="微软雅黑" pitchFamily="34" charset="-122"/>
              </a:rPr>
              <a:t>至少在早高峰</a:t>
            </a:r>
            <a:r>
              <a:rPr lang="en-US" altLang="zh-CN" sz="2000" dirty="0">
                <a:solidFill>
                  <a:schemeClr val="bg1"/>
                </a:solidFill>
                <a:latin typeface="微软雅黑" pitchFamily="34" charset="-122"/>
                <a:ea typeface="微软雅黑" pitchFamily="34" charset="-122"/>
              </a:rPr>
              <a:t>,</a:t>
            </a:r>
            <a:r>
              <a:rPr lang="zh-CN" altLang="en-US" sz="2000" dirty="0">
                <a:solidFill>
                  <a:schemeClr val="bg1"/>
                </a:solidFill>
                <a:latin typeface="微软雅黑" pitchFamily="34" charset="-122"/>
                <a:ea typeface="微软雅黑" pitchFamily="34" charset="-122"/>
              </a:rPr>
              <a:t>五类车与机动车只是交通的不同方式</a:t>
            </a:r>
            <a:r>
              <a:rPr lang="en-US" altLang="zh-CN" sz="2000" dirty="0">
                <a:solidFill>
                  <a:schemeClr val="bg1"/>
                </a:solidFill>
                <a:latin typeface="微软雅黑" pitchFamily="34" charset="-122"/>
                <a:ea typeface="微软雅黑" pitchFamily="34" charset="-122"/>
              </a:rPr>
              <a:t>,</a:t>
            </a:r>
            <a:r>
              <a:rPr lang="zh-CN" altLang="en-US" sz="2000" dirty="0">
                <a:solidFill>
                  <a:schemeClr val="bg1"/>
                </a:solidFill>
                <a:latin typeface="微软雅黑" pitchFamily="34" charset="-122"/>
                <a:ea typeface="微软雅黑" pitchFamily="34" charset="-122"/>
              </a:rPr>
              <a:t>而不会因为时间不同而存在不同的高峰</a:t>
            </a:r>
            <a:r>
              <a:rPr lang="en-US" altLang="zh-CN" sz="2000" dirty="0">
                <a:solidFill>
                  <a:schemeClr val="bg1"/>
                </a:solidFill>
                <a:latin typeface="微软雅黑" pitchFamily="34" charset="-122"/>
                <a:ea typeface="微软雅黑" pitchFamily="34" charset="-122"/>
              </a:rPr>
              <a:t>.</a:t>
            </a:r>
          </a:p>
        </p:txBody>
      </p:sp>
      <p:sp>
        <p:nvSpPr>
          <p:cNvPr id="20489" name="Freeform 3"/>
          <p:cNvSpPr>
            <a:spLocks noEditPoints="1"/>
          </p:cNvSpPr>
          <p:nvPr/>
        </p:nvSpPr>
        <p:spPr bwMode="auto">
          <a:xfrm>
            <a:off x="6059488" y="2497138"/>
            <a:ext cx="1771650" cy="1768475"/>
          </a:xfrm>
          <a:custGeom>
            <a:avLst/>
            <a:gdLst>
              <a:gd name="T0" fmla="*/ 678123721 w 360"/>
              <a:gd name="T1" fmla="*/ 2147483647 h 360"/>
              <a:gd name="T2" fmla="*/ 339064321 w 360"/>
              <a:gd name="T3" fmla="*/ 2147483647 h 360"/>
              <a:gd name="T4" fmla="*/ 750781032 w 360"/>
              <a:gd name="T5" fmla="*/ 2147483647 h 360"/>
              <a:gd name="T6" fmla="*/ 726563569 w 360"/>
              <a:gd name="T7" fmla="*/ 2147483647 h 360"/>
              <a:gd name="T8" fmla="*/ 1065622815 w 360"/>
              <a:gd name="T9" fmla="*/ 2147483647 h 360"/>
              <a:gd name="T10" fmla="*/ 1114062662 w 360"/>
              <a:gd name="T11" fmla="*/ 2147483647 h 360"/>
              <a:gd name="T12" fmla="*/ 1549996990 w 360"/>
              <a:gd name="T13" fmla="*/ 1954690456 h 360"/>
              <a:gd name="T14" fmla="*/ 1622654300 w 360"/>
              <a:gd name="T15" fmla="*/ 1375524915 h 360"/>
              <a:gd name="T16" fmla="*/ 2147483647 w 360"/>
              <a:gd name="T17" fmla="*/ 1303125538 h 360"/>
              <a:gd name="T18" fmla="*/ 2147483647 w 360"/>
              <a:gd name="T19" fmla="*/ 1013542460 h 360"/>
              <a:gd name="T20" fmla="*/ 2147483647 w 360"/>
              <a:gd name="T21" fmla="*/ 820488917 h 360"/>
              <a:gd name="T22" fmla="*/ 2147483647 w 360"/>
              <a:gd name="T23" fmla="*/ 699824927 h 360"/>
              <a:gd name="T24" fmla="*/ 2147483647 w 360"/>
              <a:gd name="T25" fmla="*/ 555035844 h 360"/>
              <a:gd name="T26" fmla="*/ 2147483647 w 360"/>
              <a:gd name="T27" fmla="*/ 506771230 h 360"/>
              <a:gd name="T28" fmla="*/ 2147483647 w 360"/>
              <a:gd name="T29" fmla="*/ 675695076 h 360"/>
              <a:gd name="T30" fmla="*/ 2147483647 w 360"/>
              <a:gd name="T31" fmla="*/ 386112152 h 360"/>
              <a:gd name="T32" fmla="*/ 2147483647 w 360"/>
              <a:gd name="T33" fmla="*/ 748089541 h 360"/>
              <a:gd name="T34" fmla="*/ 2147483647 w 360"/>
              <a:gd name="T35" fmla="*/ 820488917 h 360"/>
              <a:gd name="T36" fmla="*/ 2147483647 w 360"/>
              <a:gd name="T37" fmla="*/ 1158336302 h 360"/>
              <a:gd name="T38" fmla="*/ 2147483647 w 360"/>
              <a:gd name="T39" fmla="*/ 1351390152 h 360"/>
              <a:gd name="T40" fmla="*/ 2147483647 w 360"/>
              <a:gd name="T41" fmla="*/ 1520313844 h 360"/>
              <a:gd name="T42" fmla="*/ 2147483647 w 360"/>
              <a:gd name="T43" fmla="*/ 1858161229 h 360"/>
              <a:gd name="T44" fmla="*/ 2147483647 w 360"/>
              <a:gd name="T45" fmla="*/ 2075349535 h 360"/>
              <a:gd name="T46" fmla="*/ 2147483647 w 360"/>
              <a:gd name="T47" fmla="*/ 2147483647 h 360"/>
              <a:gd name="T48" fmla="*/ 2147483647 w 360"/>
              <a:gd name="T49" fmla="*/ 2147483647 h 360"/>
              <a:gd name="T50" fmla="*/ 2147483647 w 360"/>
              <a:gd name="T51" fmla="*/ 2147483647 h 360"/>
              <a:gd name="T52" fmla="*/ 2147483647 w 360"/>
              <a:gd name="T53" fmla="*/ 2147483647 h 360"/>
              <a:gd name="T54" fmla="*/ 2147483647 w 360"/>
              <a:gd name="T55" fmla="*/ 2147483647 h 360"/>
              <a:gd name="T56" fmla="*/ 2147483647 w 360"/>
              <a:gd name="T57" fmla="*/ 2147483647 h 360"/>
              <a:gd name="T58" fmla="*/ 2147483647 w 360"/>
              <a:gd name="T59" fmla="*/ 2147483647 h 360"/>
              <a:gd name="T60" fmla="*/ 2147483647 w 360"/>
              <a:gd name="T61" fmla="*/ 2147483647 h 360"/>
              <a:gd name="T62" fmla="*/ 2147483647 w 360"/>
              <a:gd name="T63" fmla="*/ 2147483647 h 360"/>
              <a:gd name="T64" fmla="*/ 2147483647 w 360"/>
              <a:gd name="T65" fmla="*/ 2147483647 h 360"/>
              <a:gd name="T66" fmla="*/ 2147483647 w 360"/>
              <a:gd name="T67" fmla="*/ 2147483647 h 360"/>
              <a:gd name="T68" fmla="*/ 2147483647 w 360"/>
              <a:gd name="T69" fmla="*/ 2147483647 h 360"/>
              <a:gd name="T70" fmla="*/ 2147483647 w 360"/>
              <a:gd name="T71" fmla="*/ 2147483647 h 360"/>
              <a:gd name="T72" fmla="*/ 2147483647 w 360"/>
              <a:gd name="T73" fmla="*/ 2147483647 h 360"/>
              <a:gd name="T74" fmla="*/ 2147483647 w 360"/>
              <a:gd name="T75" fmla="*/ 2147483647 h 360"/>
              <a:gd name="T76" fmla="*/ 2147483647 w 360"/>
              <a:gd name="T77" fmla="*/ 2147483647 h 360"/>
              <a:gd name="T78" fmla="*/ 2147483647 w 360"/>
              <a:gd name="T79" fmla="*/ 2147483647 h 360"/>
              <a:gd name="T80" fmla="*/ 2147483647 w 360"/>
              <a:gd name="T81" fmla="*/ 2147483647 h 360"/>
              <a:gd name="T82" fmla="*/ 2147483647 w 360"/>
              <a:gd name="T83" fmla="*/ 2147483647 h 360"/>
              <a:gd name="T84" fmla="*/ 2147483647 w 360"/>
              <a:gd name="T85" fmla="*/ 2147483647 h 360"/>
              <a:gd name="T86" fmla="*/ 2147483647 w 360"/>
              <a:gd name="T87" fmla="*/ 2147483647 h 360"/>
              <a:gd name="T88" fmla="*/ 2147483647 w 360"/>
              <a:gd name="T89" fmla="*/ 2147483647 h 360"/>
              <a:gd name="T90" fmla="*/ 2147483647 w 360"/>
              <a:gd name="T91" fmla="*/ 2147483647 h 360"/>
              <a:gd name="T92" fmla="*/ 2147483647 w 360"/>
              <a:gd name="T93" fmla="*/ 2147483647 h 360"/>
              <a:gd name="T94" fmla="*/ 2058588320 w 360"/>
              <a:gd name="T95" fmla="*/ 2147483647 h 360"/>
              <a:gd name="T96" fmla="*/ 1985935931 w 360"/>
              <a:gd name="T97" fmla="*/ 2147483647 h 360"/>
              <a:gd name="T98" fmla="*/ 1307812517 w 360"/>
              <a:gd name="T99" fmla="*/ 2147483647 h 360"/>
              <a:gd name="T100" fmla="*/ 1283589825 w 360"/>
              <a:gd name="T101" fmla="*/ 2147483647 h 360"/>
              <a:gd name="T102" fmla="*/ 896090731 w 360"/>
              <a:gd name="T103" fmla="*/ 2147483647 h 360"/>
              <a:gd name="T104" fmla="*/ 896090731 w 360"/>
              <a:gd name="T105" fmla="*/ 2147483647 h 360"/>
              <a:gd name="T106" fmla="*/ 435939095 w 360"/>
              <a:gd name="T107" fmla="*/ 2147483647 h 360"/>
              <a:gd name="T108" fmla="*/ 726563569 w 360"/>
              <a:gd name="T109" fmla="*/ 2147483647 h 360"/>
              <a:gd name="T110" fmla="*/ 2147483647 w 360"/>
              <a:gd name="T111" fmla="*/ 2147483647 h 3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0"/>
              <a:gd name="T169" fmla="*/ 0 h 360"/>
              <a:gd name="T170" fmla="*/ 360 w 360"/>
              <a:gd name="T171" fmla="*/ 360 h 36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0" h="360">
                <a:moveTo>
                  <a:pt x="0" y="190"/>
                </a:moveTo>
                <a:cubicBezTo>
                  <a:pt x="0" y="189"/>
                  <a:pt x="0" y="188"/>
                  <a:pt x="0" y="188"/>
                </a:cubicBezTo>
                <a:cubicBezTo>
                  <a:pt x="1" y="187"/>
                  <a:pt x="5" y="186"/>
                  <a:pt x="13" y="184"/>
                </a:cubicBezTo>
                <a:cubicBezTo>
                  <a:pt x="15" y="183"/>
                  <a:pt x="17" y="182"/>
                  <a:pt x="19" y="182"/>
                </a:cubicBezTo>
                <a:cubicBezTo>
                  <a:pt x="26" y="180"/>
                  <a:pt x="26" y="180"/>
                  <a:pt x="27" y="179"/>
                </a:cubicBezTo>
                <a:cubicBezTo>
                  <a:pt x="28" y="178"/>
                  <a:pt x="28" y="177"/>
                  <a:pt x="28" y="173"/>
                </a:cubicBezTo>
                <a:cubicBezTo>
                  <a:pt x="28" y="172"/>
                  <a:pt x="28" y="172"/>
                  <a:pt x="28" y="172"/>
                </a:cubicBezTo>
                <a:cubicBezTo>
                  <a:pt x="28" y="172"/>
                  <a:pt x="28" y="172"/>
                  <a:pt x="28" y="172"/>
                </a:cubicBezTo>
                <a:cubicBezTo>
                  <a:pt x="28" y="172"/>
                  <a:pt x="29" y="170"/>
                  <a:pt x="29" y="169"/>
                </a:cubicBezTo>
                <a:cubicBezTo>
                  <a:pt x="29" y="167"/>
                  <a:pt x="28" y="166"/>
                  <a:pt x="28" y="165"/>
                </a:cubicBezTo>
                <a:cubicBezTo>
                  <a:pt x="27" y="165"/>
                  <a:pt x="26" y="164"/>
                  <a:pt x="21" y="162"/>
                </a:cubicBezTo>
                <a:cubicBezTo>
                  <a:pt x="19" y="161"/>
                  <a:pt x="16" y="160"/>
                  <a:pt x="14" y="159"/>
                </a:cubicBezTo>
                <a:cubicBezTo>
                  <a:pt x="7" y="156"/>
                  <a:pt x="3" y="154"/>
                  <a:pt x="2" y="153"/>
                </a:cubicBezTo>
                <a:cubicBezTo>
                  <a:pt x="2" y="153"/>
                  <a:pt x="2" y="152"/>
                  <a:pt x="2" y="152"/>
                </a:cubicBezTo>
                <a:cubicBezTo>
                  <a:pt x="2" y="149"/>
                  <a:pt x="3" y="147"/>
                  <a:pt x="3" y="146"/>
                </a:cubicBezTo>
                <a:cubicBezTo>
                  <a:pt x="4" y="146"/>
                  <a:pt x="9" y="145"/>
                  <a:pt x="16" y="145"/>
                </a:cubicBezTo>
                <a:cubicBezTo>
                  <a:pt x="19" y="145"/>
                  <a:pt x="21" y="145"/>
                  <a:pt x="23" y="145"/>
                </a:cubicBezTo>
                <a:cubicBezTo>
                  <a:pt x="30" y="144"/>
                  <a:pt x="31" y="144"/>
                  <a:pt x="31" y="144"/>
                </a:cubicBezTo>
                <a:cubicBezTo>
                  <a:pt x="32" y="143"/>
                  <a:pt x="33" y="142"/>
                  <a:pt x="34" y="138"/>
                </a:cubicBezTo>
                <a:cubicBezTo>
                  <a:pt x="34" y="138"/>
                  <a:pt x="34" y="138"/>
                  <a:pt x="34" y="138"/>
                </a:cubicBezTo>
                <a:cubicBezTo>
                  <a:pt x="34" y="137"/>
                  <a:pt x="34" y="137"/>
                  <a:pt x="34" y="137"/>
                </a:cubicBezTo>
                <a:cubicBezTo>
                  <a:pt x="35" y="135"/>
                  <a:pt x="36" y="134"/>
                  <a:pt x="36" y="132"/>
                </a:cubicBezTo>
                <a:cubicBezTo>
                  <a:pt x="36" y="132"/>
                  <a:pt x="35" y="131"/>
                  <a:pt x="35" y="131"/>
                </a:cubicBezTo>
                <a:cubicBezTo>
                  <a:pt x="35" y="130"/>
                  <a:pt x="34" y="129"/>
                  <a:pt x="30" y="126"/>
                </a:cubicBezTo>
                <a:cubicBezTo>
                  <a:pt x="28" y="125"/>
                  <a:pt x="25" y="123"/>
                  <a:pt x="23" y="121"/>
                </a:cubicBezTo>
                <a:cubicBezTo>
                  <a:pt x="18" y="117"/>
                  <a:pt x="14" y="114"/>
                  <a:pt x="13" y="113"/>
                </a:cubicBezTo>
                <a:cubicBezTo>
                  <a:pt x="13" y="111"/>
                  <a:pt x="15" y="107"/>
                  <a:pt x="16" y="106"/>
                </a:cubicBezTo>
                <a:cubicBezTo>
                  <a:pt x="17" y="106"/>
                  <a:pt x="22" y="107"/>
                  <a:pt x="29" y="108"/>
                </a:cubicBezTo>
                <a:cubicBezTo>
                  <a:pt x="31" y="109"/>
                  <a:pt x="34" y="109"/>
                  <a:pt x="36" y="110"/>
                </a:cubicBezTo>
                <a:cubicBezTo>
                  <a:pt x="42" y="111"/>
                  <a:pt x="43" y="111"/>
                  <a:pt x="44" y="111"/>
                </a:cubicBezTo>
                <a:cubicBezTo>
                  <a:pt x="45" y="110"/>
                  <a:pt x="46" y="110"/>
                  <a:pt x="48" y="106"/>
                </a:cubicBezTo>
                <a:cubicBezTo>
                  <a:pt x="48" y="105"/>
                  <a:pt x="48" y="105"/>
                  <a:pt x="48" y="105"/>
                </a:cubicBezTo>
                <a:cubicBezTo>
                  <a:pt x="48" y="105"/>
                  <a:pt x="48" y="105"/>
                  <a:pt x="48" y="105"/>
                </a:cubicBezTo>
                <a:cubicBezTo>
                  <a:pt x="51" y="101"/>
                  <a:pt x="51" y="100"/>
                  <a:pt x="51" y="99"/>
                </a:cubicBezTo>
                <a:cubicBezTo>
                  <a:pt x="51" y="99"/>
                  <a:pt x="51" y="99"/>
                  <a:pt x="51" y="99"/>
                </a:cubicBezTo>
                <a:cubicBezTo>
                  <a:pt x="50" y="98"/>
                  <a:pt x="50" y="97"/>
                  <a:pt x="46" y="93"/>
                </a:cubicBezTo>
                <a:cubicBezTo>
                  <a:pt x="45" y="91"/>
                  <a:pt x="43" y="89"/>
                  <a:pt x="41" y="87"/>
                </a:cubicBezTo>
                <a:cubicBezTo>
                  <a:pt x="37" y="81"/>
                  <a:pt x="34" y="77"/>
                  <a:pt x="33" y="76"/>
                </a:cubicBezTo>
                <a:cubicBezTo>
                  <a:pt x="34" y="75"/>
                  <a:pt x="36" y="71"/>
                  <a:pt x="37" y="71"/>
                </a:cubicBezTo>
                <a:cubicBezTo>
                  <a:pt x="39" y="71"/>
                  <a:pt x="43" y="72"/>
                  <a:pt x="50" y="75"/>
                </a:cubicBezTo>
                <a:cubicBezTo>
                  <a:pt x="52" y="76"/>
                  <a:pt x="54" y="77"/>
                  <a:pt x="56" y="78"/>
                </a:cubicBezTo>
                <a:cubicBezTo>
                  <a:pt x="62" y="81"/>
                  <a:pt x="63" y="81"/>
                  <a:pt x="64" y="81"/>
                </a:cubicBezTo>
                <a:cubicBezTo>
                  <a:pt x="65" y="81"/>
                  <a:pt x="66" y="80"/>
                  <a:pt x="69" y="77"/>
                </a:cubicBezTo>
                <a:cubicBezTo>
                  <a:pt x="70" y="77"/>
                  <a:pt x="70" y="77"/>
                  <a:pt x="70" y="77"/>
                </a:cubicBezTo>
                <a:cubicBezTo>
                  <a:pt x="70" y="76"/>
                  <a:pt x="70" y="76"/>
                  <a:pt x="70" y="76"/>
                </a:cubicBezTo>
                <a:cubicBezTo>
                  <a:pt x="72" y="74"/>
                  <a:pt x="73" y="73"/>
                  <a:pt x="73" y="71"/>
                </a:cubicBezTo>
                <a:cubicBezTo>
                  <a:pt x="73" y="70"/>
                  <a:pt x="73" y="69"/>
                  <a:pt x="70" y="64"/>
                </a:cubicBezTo>
                <a:cubicBezTo>
                  <a:pt x="69" y="62"/>
                  <a:pt x="68" y="60"/>
                  <a:pt x="67" y="57"/>
                </a:cubicBezTo>
                <a:cubicBezTo>
                  <a:pt x="63" y="51"/>
                  <a:pt x="62" y="46"/>
                  <a:pt x="61" y="45"/>
                </a:cubicBezTo>
                <a:cubicBezTo>
                  <a:pt x="62" y="44"/>
                  <a:pt x="65" y="41"/>
                  <a:pt x="67" y="41"/>
                </a:cubicBezTo>
                <a:cubicBezTo>
                  <a:pt x="68" y="41"/>
                  <a:pt x="71" y="43"/>
                  <a:pt x="77" y="48"/>
                </a:cubicBezTo>
                <a:cubicBezTo>
                  <a:pt x="79" y="50"/>
                  <a:pt x="81" y="51"/>
                  <a:pt x="83" y="52"/>
                </a:cubicBezTo>
                <a:cubicBezTo>
                  <a:pt x="88" y="56"/>
                  <a:pt x="89" y="57"/>
                  <a:pt x="90" y="57"/>
                </a:cubicBezTo>
                <a:cubicBezTo>
                  <a:pt x="91" y="57"/>
                  <a:pt x="92" y="57"/>
                  <a:pt x="95" y="54"/>
                </a:cubicBezTo>
                <a:cubicBezTo>
                  <a:pt x="97" y="54"/>
                  <a:pt x="97" y="54"/>
                  <a:pt x="97" y="54"/>
                </a:cubicBezTo>
                <a:cubicBezTo>
                  <a:pt x="97" y="53"/>
                  <a:pt x="97" y="53"/>
                  <a:pt x="97" y="53"/>
                </a:cubicBezTo>
                <a:cubicBezTo>
                  <a:pt x="100" y="52"/>
                  <a:pt x="101" y="50"/>
                  <a:pt x="101" y="49"/>
                </a:cubicBezTo>
                <a:cubicBezTo>
                  <a:pt x="101" y="49"/>
                  <a:pt x="101" y="49"/>
                  <a:pt x="101" y="49"/>
                </a:cubicBezTo>
                <a:cubicBezTo>
                  <a:pt x="101" y="49"/>
                  <a:pt x="101" y="49"/>
                  <a:pt x="101" y="49"/>
                </a:cubicBezTo>
                <a:cubicBezTo>
                  <a:pt x="101" y="48"/>
                  <a:pt x="101" y="46"/>
                  <a:pt x="100" y="42"/>
                </a:cubicBezTo>
                <a:cubicBezTo>
                  <a:pt x="99" y="40"/>
                  <a:pt x="99" y="37"/>
                  <a:pt x="98" y="35"/>
                </a:cubicBezTo>
                <a:cubicBezTo>
                  <a:pt x="97" y="29"/>
                  <a:pt x="96" y="24"/>
                  <a:pt x="96" y="22"/>
                </a:cubicBezTo>
                <a:cubicBezTo>
                  <a:pt x="96" y="22"/>
                  <a:pt x="96" y="22"/>
                  <a:pt x="96" y="22"/>
                </a:cubicBezTo>
                <a:cubicBezTo>
                  <a:pt x="97" y="20"/>
                  <a:pt x="100" y="18"/>
                  <a:pt x="102" y="18"/>
                </a:cubicBezTo>
                <a:cubicBezTo>
                  <a:pt x="103" y="19"/>
                  <a:pt x="106" y="22"/>
                  <a:pt x="111" y="28"/>
                </a:cubicBezTo>
                <a:cubicBezTo>
                  <a:pt x="112" y="30"/>
                  <a:pt x="114" y="32"/>
                  <a:pt x="115" y="34"/>
                </a:cubicBezTo>
                <a:cubicBezTo>
                  <a:pt x="119" y="39"/>
                  <a:pt x="120" y="39"/>
                  <a:pt x="121" y="40"/>
                </a:cubicBezTo>
                <a:cubicBezTo>
                  <a:pt x="122" y="40"/>
                  <a:pt x="123" y="40"/>
                  <a:pt x="127" y="38"/>
                </a:cubicBezTo>
                <a:cubicBezTo>
                  <a:pt x="129" y="39"/>
                  <a:pt x="129" y="39"/>
                  <a:pt x="129" y="39"/>
                </a:cubicBezTo>
                <a:cubicBezTo>
                  <a:pt x="129" y="38"/>
                  <a:pt x="129" y="38"/>
                  <a:pt x="129" y="38"/>
                </a:cubicBezTo>
                <a:cubicBezTo>
                  <a:pt x="131" y="37"/>
                  <a:pt x="133" y="36"/>
                  <a:pt x="133" y="35"/>
                </a:cubicBezTo>
                <a:cubicBezTo>
                  <a:pt x="134" y="34"/>
                  <a:pt x="134" y="33"/>
                  <a:pt x="134" y="29"/>
                </a:cubicBezTo>
                <a:cubicBezTo>
                  <a:pt x="134" y="25"/>
                  <a:pt x="134" y="25"/>
                  <a:pt x="134" y="25"/>
                </a:cubicBezTo>
                <a:cubicBezTo>
                  <a:pt x="134" y="24"/>
                  <a:pt x="134" y="22"/>
                  <a:pt x="134" y="20"/>
                </a:cubicBezTo>
                <a:cubicBezTo>
                  <a:pt x="134" y="12"/>
                  <a:pt x="134" y="8"/>
                  <a:pt x="135" y="6"/>
                </a:cubicBezTo>
                <a:cubicBezTo>
                  <a:pt x="136" y="5"/>
                  <a:pt x="140" y="4"/>
                  <a:pt x="141" y="5"/>
                </a:cubicBezTo>
                <a:cubicBezTo>
                  <a:pt x="142" y="6"/>
                  <a:pt x="144" y="10"/>
                  <a:pt x="148" y="16"/>
                </a:cubicBezTo>
                <a:cubicBezTo>
                  <a:pt x="149" y="19"/>
                  <a:pt x="150" y="21"/>
                  <a:pt x="151" y="23"/>
                </a:cubicBezTo>
                <a:cubicBezTo>
                  <a:pt x="153" y="29"/>
                  <a:pt x="154" y="29"/>
                  <a:pt x="155" y="30"/>
                </a:cubicBezTo>
                <a:cubicBezTo>
                  <a:pt x="156" y="30"/>
                  <a:pt x="157" y="31"/>
                  <a:pt x="161" y="30"/>
                </a:cubicBezTo>
                <a:cubicBezTo>
                  <a:pt x="162" y="30"/>
                  <a:pt x="162" y="30"/>
                  <a:pt x="162" y="30"/>
                </a:cubicBezTo>
                <a:cubicBezTo>
                  <a:pt x="162" y="30"/>
                  <a:pt x="162" y="30"/>
                  <a:pt x="162" y="30"/>
                </a:cubicBezTo>
                <a:cubicBezTo>
                  <a:pt x="167" y="30"/>
                  <a:pt x="168" y="28"/>
                  <a:pt x="168" y="28"/>
                </a:cubicBezTo>
                <a:cubicBezTo>
                  <a:pt x="169" y="27"/>
                  <a:pt x="169" y="26"/>
                  <a:pt x="170" y="21"/>
                </a:cubicBezTo>
                <a:cubicBezTo>
                  <a:pt x="171" y="19"/>
                  <a:pt x="171" y="16"/>
                  <a:pt x="172" y="13"/>
                </a:cubicBezTo>
                <a:cubicBezTo>
                  <a:pt x="174" y="6"/>
                  <a:pt x="176" y="2"/>
                  <a:pt x="176" y="1"/>
                </a:cubicBezTo>
                <a:cubicBezTo>
                  <a:pt x="177" y="0"/>
                  <a:pt x="182" y="0"/>
                  <a:pt x="183" y="1"/>
                </a:cubicBezTo>
                <a:cubicBezTo>
                  <a:pt x="183" y="2"/>
                  <a:pt x="185" y="6"/>
                  <a:pt x="186" y="13"/>
                </a:cubicBezTo>
                <a:cubicBezTo>
                  <a:pt x="187" y="16"/>
                  <a:pt x="187" y="18"/>
                  <a:pt x="188" y="20"/>
                </a:cubicBezTo>
                <a:cubicBezTo>
                  <a:pt x="189" y="27"/>
                  <a:pt x="189" y="27"/>
                  <a:pt x="190" y="28"/>
                </a:cubicBezTo>
                <a:cubicBezTo>
                  <a:pt x="191" y="29"/>
                  <a:pt x="192" y="29"/>
                  <a:pt x="196" y="30"/>
                </a:cubicBezTo>
                <a:cubicBezTo>
                  <a:pt x="197" y="30"/>
                  <a:pt x="197" y="30"/>
                  <a:pt x="197" y="30"/>
                </a:cubicBezTo>
                <a:cubicBezTo>
                  <a:pt x="198" y="30"/>
                  <a:pt x="198" y="30"/>
                  <a:pt x="198" y="30"/>
                </a:cubicBezTo>
                <a:cubicBezTo>
                  <a:pt x="202" y="31"/>
                  <a:pt x="203" y="30"/>
                  <a:pt x="204" y="29"/>
                </a:cubicBezTo>
                <a:cubicBezTo>
                  <a:pt x="205" y="29"/>
                  <a:pt x="205" y="28"/>
                  <a:pt x="207" y="23"/>
                </a:cubicBezTo>
                <a:cubicBezTo>
                  <a:pt x="208" y="21"/>
                  <a:pt x="210" y="19"/>
                  <a:pt x="211" y="16"/>
                </a:cubicBezTo>
                <a:cubicBezTo>
                  <a:pt x="214" y="10"/>
                  <a:pt x="217" y="6"/>
                  <a:pt x="218" y="5"/>
                </a:cubicBezTo>
                <a:cubicBezTo>
                  <a:pt x="219" y="4"/>
                  <a:pt x="223" y="5"/>
                  <a:pt x="224" y="6"/>
                </a:cubicBezTo>
                <a:cubicBezTo>
                  <a:pt x="224" y="7"/>
                  <a:pt x="225" y="11"/>
                  <a:pt x="225" y="17"/>
                </a:cubicBezTo>
                <a:cubicBezTo>
                  <a:pt x="225" y="18"/>
                  <a:pt x="225" y="19"/>
                  <a:pt x="225" y="19"/>
                </a:cubicBezTo>
                <a:cubicBezTo>
                  <a:pt x="225" y="22"/>
                  <a:pt x="225" y="24"/>
                  <a:pt x="225" y="26"/>
                </a:cubicBezTo>
                <a:cubicBezTo>
                  <a:pt x="225" y="28"/>
                  <a:pt x="225" y="30"/>
                  <a:pt x="225" y="31"/>
                </a:cubicBezTo>
                <a:cubicBezTo>
                  <a:pt x="225" y="33"/>
                  <a:pt x="225" y="34"/>
                  <a:pt x="225" y="35"/>
                </a:cubicBezTo>
                <a:cubicBezTo>
                  <a:pt x="226" y="35"/>
                  <a:pt x="227" y="36"/>
                  <a:pt x="231" y="37"/>
                </a:cubicBezTo>
                <a:cubicBezTo>
                  <a:pt x="232" y="39"/>
                  <a:pt x="232" y="39"/>
                  <a:pt x="232" y="39"/>
                </a:cubicBezTo>
                <a:cubicBezTo>
                  <a:pt x="232" y="38"/>
                  <a:pt x="232" y="38"/>
                  <a:pt x="232" y="38"/>
                </a:cubicBezTo>
                <a:cubicBezTo>
                  <a:pt x="236" y="40"/>
                  <a:pt x="237" y="39"/>
                  <a:pt x="238" y="39"/>
                </a:cubicBezTo>
                <a:cubicBezTo>
                  <a:pt x="239" y="39"/>
                  <a:pt x="239" y="38"/>
                  <a:pt x="243" y="34"/>
                </a:cubicBezTo>
                <a:cubicBezTo>
                  <a:pt x="244" y="32"/>
                  <a:pt x="246" y="30"/>
                  <a:pt x="248" y="28"/>
                </a:cubicBezTo>
                <a:cubicBezTo>
                  <a:pt x="253" y="22"/>
                  <a:pt x="256" y="19"/>
                  <a:pt x="257" y="18"/>
                </a:cubicBezTo>
                <a:cubicBezTo>
                  <a:pt x="259" y="18"/>
                  <a:pt x="262" y="20"/>
                  <a:pt x="263" y="21"/>
                </a:cubicBezTo>
                <a:cubicBezTo>
                  <a:pt x="263" y="23"/>
                  <a:pt x="262" y="28"/>
                  <a:pt x="261" y="34"/>
                </a:cubicBezTo>
                <a:cubicBezTo>
                  <a:pt x="260" y="37"/>
                  <a:pt x="260" y="39"/>
                  <a:pt x="259" y="41"/>
                </a:cubicBezTo>
                <a:cubicBezTo>
                  <a:pt x="258" y="45"/>
                  <a:pt x="257" y="47"/>
                  <a:pt x="257" y="48"/>
                </a:cubicBezTo>
                <a:cubicBezTo>
                  <a:pt x="257" y="48"/>
                  <a:pt x="257" y="48"/>
                  <a:pt x="257" y="48"/>
                </a:cubicBezTo>
                <a:cubicBezTo>
                  <a:pt x="258" y="49"/>
                  <a:pt x="258" y="49"/>
                  <a:pt x="258" y="49"/>
                </a:cubicBezTo>
                <a:cubicBezTo>
                  <a:pt x="258" y="50"/>
                  <a:pt x="259" y="51"/>
                  <a:pt x="262" y="53"/>
                </a:cubicBezTo>
                <a:cubicBezTo>
                  <a:pt x="263" y="55"/>
                  <a:pt x="263" y="55"/>
                  <a:pt x="263" y="55"/>
                </a:cubicBezTo>
                <a:cubicBezTo>
                  <a:pt x="264" y="54"/>
                  <a:pt x="264" y="54"/>
                  <a:pt x="264" y="54"/>
                </a:cubicBezTo>
                <a:cubicBezTo>
                  <a:pt x="267" y="56"/>
                  <a:pt x="268" y="56"/>
                  <a:pt x="269" y="56"/>
                </a:cubicBezTo>
                <a:cubicBezTo>
                  <a:pt x="270" y="56"/>
                  <a:pt x="271" y="56"/>
                  <a:pt x="275" y="52"/>
                </a:cubicBezTo>
                <a:cubicBezTo>
                  <a:pt x="277" y="51"/>
                  <a:pt x="279" y="49"/>
                  <a:pt x="281" y="48"/>
                </a:cubicBezTo>
                <a:cubicBezTo>
                  <a:pt x="287" y="43"/>
                  <a:pt x="291" y="41"/>
                  <a:pt x="293" y="40"/>
                </a:cubicBezTo>
                <a:cubicBezTo>
                  <a:pt x="294" y="41"/>
                  <a:pt x="297" y="43"/>
                  <a:pt x="298" y="45"/>
                </a:cubicBezTo>
                <a:cubicBezTo>
                  <a:pt x="297" y="46"/>
                  <a:pt x="296" y="50"/>
                  <a:pt x="292" y="57"/>
                </a:cubicBezTo>
                <a:cubicBezTo>
                  <a:pt x="291" y="59"/>
                  <a:pt x="290" y="61"/>
                  <a:pt x="289" y="63"/>
                </a:cubicBezTo>
                <a:cubicBezTo>
                  <a:pt x="286" y="68"/>
                  <a:pt x="286" y="69"/>
                  <a:pt x="286" y="70"/>
                </a:cubicBezTo>
                <a:cubicBezTo>
                  <a:pt x="286" y="70"/>
                  <a:pt x="286" y="70"/>
                  <a:pt x="286" y="70"/>
                </a:cubicBezTo>
                <a:cubicBezTo>
                  <a:pt x="286" y="70"/>
                  <a:pt x="286" y="70"/>
                  <a:pt x="286" y="70"/>
                </a:cubicBezTo>
                <a:cubicBezTo>
                  <a:pt x="286" y="72"/>
                  <a:pt x="287" y="73"/>
                  <a:pt x="289" y="75"/>
                </a:cubicBezTo>
                <a:cubicBezTo>
                  <a:pt x="290" y="78"/>
                  <a:pt x="290" y="78"/>
                  <a:pt x="290" y="78"/>
                </a:cubicBezTo>
                <a:cubicBezTo>
                  <a:pt x="291" y="77"/>
                  <a:pt x="291" y="77"/>
                  <a:pt x="291" y="77"/>
                </a:cubicBezTo>
                <a:cubicBezTo>
                  <a:pt x="293" y="79"/>
                  <a:pt x="294" y="80"/>
                  <a:pt x="295" y="80"/>
                </a:cubicBezTo>
                <a:cubicBezTo>
                  <a:pt x="296" y="80"/>
                  <a:pt x="297" y="80"/>
                  <a:pt x="302" y="78"/>
                </a:cubicBezTo>
                <a:cubicBezTo>
                  <a:pt x="304" y="77"/>
                  <a:pt x="307" y="76"/>
                  <a:pt x="309" y="75"/>
                </a:cubicBezTo>
                <a:cubicBezTo>
                  <a:pt x="316" y="72"/>
                  <a:pt x="321" y="70"/>
                  <a:pt x="322" y="70"/>
                </a:cubicBezTo>
                <a:cubicBezTo>
                  <a:pt x="323" y="71"/>
                  <a:pt x="326" y="74"/>
                  <a:pt x="326" y="76"/>
                </a:cubicBezTo>
                <a:cubicBezTo>
                  <a:pt x="325" y="77"/>
                  <a:pt x="323" y="80"/>
                  <a:pt x="318" y="86"/>
                </a:cubicBezTo>
                <a:cubicBezTo>
                  <a:pt x="316" y="88"/>
                  <a:pt x="315" y="90"/>
                  <a:pt x="313" y="91"/>
                </a:cubicBezTo>
                <a:cubicBezTo>
                  <a:pt x="309" y="96"/>
                  <a:pt x="308" y="97"/>
                  <a:pt x="308" y="98"/>
                </a:cubicBezTo>
                <a:cubicBezTo>
                  <a:pt x="308" y="98"/>
                  <a:pt x="308" y="98"/>
                  <a:pt x="308" y="98"/>
                </a:cubicBezTo>
                <a:cubicBezTo>
                  <a:pt x="308" y="99"/>
                  <a:pt x="309" y="101"/>
                  <a:pt x="311" y="104"/>
                </a:cubicBezTo>
                <a:cubicBezTo>
                  <a:pt x="311" y="106"/>
                  <a:pt x="311" y="106"/>
                  <a:pt x="311" y="106"/>
                </a:cubicBezTo>
                <a:cubicBezTo>
                  <a:pt x="312" y="106"/>
                  <a:pt x="312" y="106"/>
                  <a:pt x="312" y="106"/>
                </a:cubicBezTo>
                <a:cubicBezTo>
                  <a:pt x="313" y="109"/>
                  <a:pt x="314" y="109"/>
                  <a:pt x="315" y="110"/>
                </a:cubicBezTo>
                <a:cubicBezTo>
                  <a:pt x="316" y="110"/>
                  <a:pt x="317" y="110"/>
                  <a:pt x="323" y="109"/>
                </a:cubicBezTo>
                <a:cubicBezTo>
                  <a:pt x="325" y="108"/>
                  <a:pt x="328" y="108"/>
                  <a:pt x="330" y="107"/>
                </a:cubicBezTo>
                <a:cubicBezTo>
                  <a:pt x="337" y="106"/>
                  <a:pt x="342" y="106"/>
                  <a:pt x="343" y="106"/>
                </a:cubicBezTo>
                <a:cubicBezTo>
                  <a:pt x="344" y="107"/>
                  <a:pt x="346" y="110"/>
                  <a:pt x="346" y="112"/>
                </a:cubicBezTo>
                <a:cubicBezTo>
                  <a:pt x="346" y="112"/>
                  <a:pt x="346" y="112"/>
                  <a:pt x="346" y="112"/>
                </a:cubicBezTo>
                <a:cubicBezTo>
                  <a:pt x="345" y="113"/>
                  <a:pt x="342" y="116"/>
                  <a:pt x="336" y="120"/>
                </a:cubicBezTo>
                <a:cubicBezTo>
                  <a:pt x="334" y="122"/>
                  <a:pt x="332" y="123"/>
                  <a:pt x="330" y="124"/>
                </a:cubicBezTo>
                <a:cubicBezTo>
                  <a:pt x="325" y="128"/>
                  <a:pt x="324" y="129"/>
                  <a:pt x="324" y="130"/>
                </a:cubicBezTo>
                <a:cubicBezTo>
                  <a:pt x="324" y="130"/>
                  <a:pt x="324" y="131"/>
                  <a:pt x="324" y="131"/>
                </a:cubicBezTo>
                <a:cubicBezTo>
                  <a:pt x="324" y="132"/>
                  <a:pt x="324" y="134"/>
                  <a:pt x="325" y="136"/>
                </a:cubicBezTo>
                <a:cubicBezTo>
                  <a:pt x="324" y="138"/>
                  <a:pt x="324" y="138"/>
                  <a:pt x="324" y="138"/>
                </a:cubicBezTo>
                <a:cubicBezTo>
                  <a:pt x="325" y="138"/>
                  <a:pt x="325" y="138"/>
                  <a:pt x="325" y="138"/>
                </a:cubicBezTo>
                <a:cubicBezTo>
                  <a:pt x="326" y="141"/>
                  <a:pt x="327" y="142"/>
                  <a:pt x="328" y="143"/>
                </a:cubicBezTo>
                <a:cubicBezTo>
                  <a:pt x="329" y="143"/>
                  <a:pt x="330" y="143"/>
                  <a:pt x="335" y="144"/>
                </a:cubicBezTo>
                <a:cubicBezTo>
                  <a:pt x="338" y="144"/>
                  <a:pt x="340" y="144"/>
                  <a:pt x="343" y="144"/>
                </a:cubicBezTo>
                <a:cubicBezTo>
                  <a:pt x="350" y="145"/>
                  <a:pt x="355" y="145"/>
                  <a:pt x="356" y="146"/>
                </a:cubicBezTo>
                <a:cubicBezTo>
                  <a:pt x="357" y="146"/>
                  <a:pt x="357" y="149"/>
                  <a:pt x="358" y="151"/>
                </a:cubicBezTo>
                <a:cubicBezTo>
                  <a:pt x="358" y="152"/>
                  <a:pt x="357" y="152"/>
                  <a:pt x="357" y="152"/>
                </a:cubicBezTo>
                <a:cubicBezTo>
                  <a:pt x="356" y="153"/>
                  <a:pt x="352" y="155"/>
                  <a:pt x="345" y="158"/>
                </a:cubicBezTo>
                <a:cubicBezTo>
                  <a:pt x="343" y="159"/>
                  <a:pt x="341" y="160"/>
                  <a:pt x="339" y="161"/>
                </a:cubicBezTo>
                <a:cubicBezTo>
                  <a:pt x="333" y="163"/>
                  <a:pt x="332" y="163"/>
                  <a:pt x="332" y="164"/>
                </a:cubicBezTo>
                <a:cubicBezTo>
                  <a:pt x="331" y="165"/>
                  <a:pt x="331" y="166"/>
                  <a:pt x="331" y="168"/>
                </a:cubicBezTo>
                <a:cubicBezTo>
                  <a:pt x="331" y="169"/>
                  <a:pt x="331" y="170"/>
                  <a:pt x="331" y="170"/>
                </a:cubicBezTo>
                <a:cubicBezTo>
                  <a:pt x="330" y="173"/>
                  <a:pt x="330" y="173"/>
                  <a:pt x="330" y="173"/>
                </a:cubicBezTo>
                <a:cubicBezTo>
                  <a:pt x="331" y="173"/>
                  <a:pt x="331" y="173"/>
                  <a:pt x="331" y="173"/>
                </a:cubicBezTo>
                <a:cubicBezTo>
                  <a:pt x="331" y="175"/>
                  <a:pt x="332" y="177"/>
                  <a:pt x="333" y="178"/>
                </a:cubicBezTo>
                <a:cubicBezTo>
                  <a:pt x="333" y="179"/>
                  <a:pt x="334" y="179"/>
                  <a:pt x="340" y="180"/>
                </a:cubicBezTo>
                <a:cubicBezTo>
                  <a:pt x="342" y="181"/>
                  <a:pt x="344" y="182"/>
                  <a:pt x="347" y="183"/>
                </a:cubicBezTo>
                <a:cubicBezTo>
                  <a:pt x="354" y="185"/>
                  <a:pt x="358" y="187"/>
                  <a:pt x="359" y="187"/>
                </a:cubicBezTo>
                <a:cubicBezTo>
                  <a:pt x="360" y="188"/>
                  <a:pt x="360" y="189"/>
                  <a:pt x="360" y="190"/>
                </a:cubicBezTo>
                <a:cubicBezTo>
                  <a:pt x="360" y="192"/>
                  <a:pt x="359" y="193"/>
                  <a:pt x="359" y="194"/>
                </a:cubicBezTo>
                <a:cubicBezTo>
                  <a:pt x="358" y="194"/>
                  <a:pt x="354" y="196"/>
                  <a:pt x="346" y="197"/>
                </a:cubicBezTo>
                <a:cubicBezTo>
                  <a:pt x="344" y="197"/>
                  <a:pt x="341" y="198"/>
                  <a:pt x="339" y="198"/>
                </a:cubicBezTo>
                <a:cubicBezTo>
                  <a:pt x="333" y="199"/>
                  <a:pt x="332" y="199"/>
                  <a:pt x="331" y="200"/>
                </a:cubicBezTo>
                <a:cubicBezTo>
                  <a:pt x="331" y="201"/>
                  <a:pt x="330" y="202"/>
                  <a:pt x="329" y="206"/>
                </a:cubicBezTo>
                <a:cubicBezTo>
                  <a:pt x="329" y="206"/>
                  <a:pt x="329" y="206"/>
                  <a:pt x="329" y="206"/>
                </a:cubicBezTo>
                <a:cubicBezTo>
                  <a:pt x="329" y="206"/>
                  <a:pt x="329" y="206"/>
                  <a:pt x="329" y="206"/>
                </a:cubicBezTo>
                <a:cubicBezTo>
                  <a:pt x="329" y="208"/>
                  <a:pt x="329" y="210"/>
                  <a:pt x="329" y="211"/>
                </a:cubicBezTo>
                <a:cubicBezTo>
                  <a:pt x="329" y="212"/>
                  <a:pt x="329" y="213"/>
                  <a:pt x="329" y="213"/>
                </a:cubicBezTo>
                <a:cubicBezTo>
                  <a:pt x="330" y="214"/>
                  <a:pt x="331" y="215"/>
                  <a:pt x="335" y="217"/>
                </a:cubicBezTo>
                <a:cubicBezTo>
                  <a:pt x="337" y="218"/>
                  <a:pt x="340" y="220"/>
                  <a:pt x="342" y="221"/>
                </a:cubicBezTo>
                <a:cubicBezTo>
                  <a:pt x="348" y="225"/>
                  <a:pt x="352" y="228"/>
                  <a:pt x="353" y="229"/>
                </a:cubicBezTo>
                <a:cubicBezTo>
                  <a:pt x="353" y="229"/>
                  <a:pt x="353" y="229"/>
                  <a:pt x="353" y="229"/>
                </a:cubicBezTo>
                <a:cubicBezTo>
                  <a:pt x="353" y="231"/>
                  <a:pt x="352" y="234"/>
                  <a:pt x="351" y="235"/>
                </a:cubicBezTo>
                <a:cubicBezTo>
                  <a:pt x="350" y="235"/>
                  <a:pt x="345" y="235"/>
                  <a:pt x="338" y="235"/>
                </a:cubicBezTo>
                <a:cubicBezTo>
                  <a:pt x="335" y="235"/>
                  <a:pt x="333" y="234"/>
                  <a:pt x="331" y="234"/>
                </a:cubicBezTo>
                <a:cubicBezTo>
                  <a:pt x="325" y="234"/>
                  <a:pt x="324" y="234"/>
                  <a:pt x="323" y="234"/>
                </a:cubicBezTo>
                <a:cubicBezTo>
                  <a:pt x="322" y="235"/>
                  <a:pt x="321" y="236"/>
                  <a:pt x="320" y="239"/>
                </a:cubicBezTo>
                <a:cubicBezTo>
                  <a:pt x="319" y="240"/>
                  <a:pt x="319" y="240"/>
                  <a:pt x="319" y="240"/>
                </a:cubicBezTo>
                <a:cubicBezTo>
                  <a:pt x="319" y="240"/>
                  <a:pt x="319" y="240"/>
                  <a:pt x="319" y="240"/>
                </a:cubicBezTo>
                <a:cubicBezTo>
                  <a:pt x="318" y="243"/>
                  <a:pt x="317" y="244"/>
                  <a:pt x="317" y="246"/>
                </a:cubicBezTo>
                <a:cubicBezTo>
                  <a:pt x="317" y="246"/>
                  <a:pt x="317" y="246"/>
                  <a:pt x="318" y="247"/>
                </a:cubicBezTo>
                <a:cubicBezTo>
                  <a:pt x="318" y="248"/>
                  <a:pt x="319" y="248"/>
                  <a:pt x="323" y="252"/>
                </a:cubicBezTo>
                <a:cubicBezTo>
                  <a:pt x="324" y="254"/>
                  <a:pt x="326" y="256"/>
                  <a:pt x="328" y="258"/>
                </a:cubicBezTo>
                <a:cubicBezTo>
                  <a:pt x="334" y="263"/>
                  <a:pt x="337" y="266"/>
                  <a:pt x="337" y="267"/>
                </a:cubicBezTo>
                <a:cubicBezTo>
                  <a:pt x="337" y="269"/>
                  <a:pt x="335" y="272"/>
                  <a:pt x="334" y="273"/>
                </a:cubicBezTo>
                <a:cubicBezTo>
                  <a:pt x="333" y="273"/>
                  <a:pt x="328" y="272"/>
                  <a:pt x="321" y="270"/>
                </a:cubicBezTo>
                <a:cubicBezTo>
                  <a:pt x="319" y="269"/>
                  <a:pt x="317" y="268"/>
                  <a:pt x="315" y="268"/>
                </a:cubicBezTo>
                <a:cubicBezTo>
                  <a:pt x="308" y="266"/>
                  <a:pt x="308" y="265"/>
                  <a:pt x="307" y="266"/>
                </a:cubicBezTo>
                <a:cubicBezTo>
                  <a:pt x="306" y="266"/>
                  <a:pt x="304" y="267"/>
                  <a:pt x="302" y="270"/>
                </a:cubicBezTo>
                <a:cubicBezTo>
                  <a:pt x="301" y="270"/>
                  <a:pt x="301" y="270"/>
                  <a:pt x="301" y="270"/>
                </a:cubicBezTo>
                <a:cubicBezTo>
                  <a:pt x="301" y="271"/>
                  <a:pt x="301" y="271"/>
                  <a:pt x="301" y="271"/>
                </a:cubicBezTo>
                <a:cubicBezTo>
                  <a:pt x="299" y="274"/>
                  <a:pt x="299" y="276"/>
                  <a:pt x="299" y="276"/>
                </a:cubicBezTo>
                <a:cubicBezTo>
                  <a:pt x="299" y="277"/>
                  <a:pt x="299" y="277"/>
                  <a:pt x="299" y="277"/>
                </a:cubicBezTo>
                <a:cubicBezTo>
                  <a:pt x="299" y="278"/>
                  <a:pt x="299" y="279"/>
                  <a:pt x="302" y="283"/>
                </a:cubicBezTo>
                <a:cubicBezTo>
                  <a:pt x="304" y="285"/>
                  <a:pt x="305" y="287"/>
                  <a:pt x="307" y="290"/>
                </a:cubicBezTo>
                <a:cubicBezTo>
                  <a:pt x="310" y="296"/>
                  <a:pt x="313" y="300"/>
                  <a:pt x="313" y="301"/>
                </a:cubicBezTo>
                <a:cubicBezTo>
                  <a:pt x="313" y="303"/>
                  <a:pt x="310" y="306"/>
                  <a:pt x="308" y="306"/>
                </a:cubicBezTo>
                <a:cubicBezTo>
                  <a:pt x="307" y="306"/>
                  <a:pt x="303" y="304"/>
                  <a:pt x="297" y="300"/>
                </a:cubicBezTo>
                <a:cubicBezTo>
                  <a:pt x="295" y="299"/>
                  <a:pt x="293" y="298"/>
                  <a:pt x="291" y="296"/>
                </a:cubicBezTo>
                <a:cubicBezTo>
                  <a:pt x="285" y="293"/>
                  <a:pt x="284" y="293"/>
                  <a:pt x="283" y="293"/>
                </a:cubicBezTo>
                <a:cubicBezTo>
                  <a:pt x="282" y="293"/>
                  <a:pt x="281" y="293"/>
                  <a:pt x="278" y="296"/>
                </a:cubicBezTo>
                <a:cubicBezTo>
                  <a:pt x="277" y="296"/>
                  <a:pt x="277" y="296"/>
                  <a:pt x="277" y="296"/>
                </a:cubicBezTo>
                <a:cubicBezTo>
                  <a:pt x="277" y="297"/>
                  <a:pt x="277" y="297"/>
                  <a:pt x="277" y="297"/>
                </a:cubicBezTo>
                <a:cubicBezTo>
                  <a:pt x="274" y="299"/>
                  <a:pt x="273" y="301"/>
                  <a:pt x="273" y="302"/>
                </a:cubicBezTo>
                <a:cubicBezTo>
                  <a:pt x="273" y="302"/>
                  <a:pt x="273" y="302"/>
                  <a:pt x="273" y="302"/>
                </a:cubicBezTo>
                <a:cubicBezTo>
                  <a:pt x="273" y="302"/>
                  <a:pt x="273" y="302"/>
                  <a:pt x="273" y="302"/>
                </a:cubicBezTo>
                <a:cubicBezTo>
                  <a:pt x="273" y="303"/>
                  <a:pt x="274" y="304"/>
                  <a:pt x="275" y="309"/>
                </a:cubicBezTo>
                <a:cubicBezTo>
                  <a:pt x="276" y="311"/>
                  <a:pt x="277" y="313"/>
                  <a:pt x="278" y="316"/>
                </a:cubicBezTo>
                <a:cubicBezTo>
                  <a:pt x="280" y="322"/>
                  <a:pt x="282" y="327"/>
                  <a:pt x="282" y="329"/>
                </a:cubicBezTo>
                <a:cubicBezTo>
                  <a:pt x="281" y="330"/>
                  <a:pt x="277" y="332"/>
                  <a:pt x="276" y="332"/>
                </a:cubicBezTo>
                <a:cubicBezTo>
                  <a:pt x="275" y="332"/>
                  <a:pt x="271" y="329"/>
                  <a:pt x="266" y="324"/>
                </a:cubicBezTo>
                <a:cubicBezTo>
                  <a:pt x="264" y="322"/>
                  <a:pt x="263" y="320"/>
                  <a:pt x="261" y="319"/>
                </a:cubicBezTo>
                <a:cubicBezTo>
                  <a:pt x="256" y="314"/>
                  <a:pt x="256" y="314"/>
                  <a:pt x="255" y="314"/>
                </a:cubicBezTo>
                <a:cubicBezTo>
                  <a:pt x="254" y="313"/>
                  <a:pt x="252" y="314"/>
                  <a:pt x="249" y="316"/>
                </a:cubicBezTo>
                <a:cubicBezTo>
                  <a:pt x="247" y="315"/>
                  <a:pt x="247" y="315"/>
                  <a:pt x="247" y="315"/>
                </a:cubicBezTo>
                <a:cubicBezTo>
                  <a:pt x="247" y="316"/>
                  <a:pt x="247" y="316"/>
                  <a:pt x="247" y="316"/>
                </a:cubicBezTo>
                <a:cubicBezTo>
                  <a:pt x="245" y="317"/>
                  <a:pt x="243" y="319"/>
                  <a:pt x="243" y="320"/>
                </a:cubicBezTo>
                <a:cubicBezTo>
                  <a:pt x="243" y="320"/>
                  <a:pt x="243" y="321"/>
                  <a:pt x="243" y="321"/>
                </a:cubicBezTo>
                <a:cubicBezTo>
                  <a:pt x="243" y="322"/>
                  <a:pt x="243" y="324"/>
                  <a:pt x="243" y="327"/>
                </a:cubicBezTo>
                <a:cubicBezTo>
                  <a:pt x="243" y="329"/>
                  <a:pt x="244" y="332"/>
                  <a:pt x="244" y="335"/>
                </a:cubicBezTo>
                <a:cubicBezTo>
                  <a:pt x="245" y="339"/>
                  <a:pt x="245" y="343"/>
                  <a:pt x="245" y="346"/>
                </a:cubicBezTo>
                <a:cubicBezTo>
                  <a:pt x="245" y="347"/>
                  <a:pt x="245" y="348"/>
                  <a:pt x="245" y="348"/>
                </a:cubicBezTo>
                <a:cubicBezTo>
                  <a:pt x="244" y="349"/>
                  <a:pt x="240" y="351"/>
                  <a:pt x="238" y="351"/>
                </a:cubicBezTo>
                <a:cubicBezTo>
                  <a:pt x="238" y="350"/>
                  <a:pt x="235" y="346"/>
                  <a:pt x="231" y="340"/>
                </a:cubicBezTo>
                <a:cubicBezTo>
                  <a:pt x="229" y="338"/>
                  <a:pt x="228" y="336"/>
                  <a:pt x="227" y="334"/>
                </a:cubicBezTo>
                <a:cubicBezTo>
                  <a:pt x="224" y="328"/>
                  <a:pt x="223" y="328"/>
                  <a:pt x="222" y="327"/>
                </a:cubicBezTo>
                <a:cubicBezTo>
                  <a:pt x="221" y="327"/>
                  <a:pt x="220" y="327"/>
                  <a:pt x="216" y="328"/>
                </a:cubicBezTo>
                <a:cubicBezTo>
                  <a:pt x="214" y="327"/>
                  <a:pt x="214" y="327"/>
                  <a:pt x="214" y="327"/>
                </a:cubicBezTo>
                <a:cubicBezTo>
                  <a:pt x="214" y="328"/>
                  <a:pt x="214" y="328"/>
                  <a:pt x="214" y="328"/>
                </a:cubicBezTo>
                <a:cubicBezTo>
                  <a:pt x="211" y="329"/>
                  <a:pt x="210" y="330"/>
                  <a:pt x="209" y="331"/>
                </a:cubicBezTo>
                <a:cubicBezTo>
                  <a:pt x="208" y="331"/>
                  <a:pt x="208" y="332"/>
                  <a:pt x="208" y="338"/>
                </a:cubicBezTo>
                <a:cubicBezTo>
                  <a:pt x="207" y="340"/>
                  <a:pt x="207" y="343"/>
                  <a:pt x="207" y="346"/>
                </a:cubicBezTo>
                <a:cubicBezTo>
                  <a:pt x="206" y="353"/>
                  <a:pt x="205" y="357"/>
                  <a:pt x="204" y="359"/>
                </a:cubicBezTo>
                <a:cubicBezTo>
                  <a:pt x="203" y="359"/>
                  <a:pt x="199" y="360"/>
                  <a:pt x="198" y="359"/>
                </a:cubicBezTo>
                <a:cubicBezTo>
                  <a:pt x="197" y="358"/>
                  <a:pt x="195" y="354"/>
                  <a:pt x="193" y="347"/>
                </a:cubicBezTo>
                <a:cubicBezTo>
                  <a:pt x="192" y="345"/>
                  <a:pt x="191" y="343"/>
                  <a:pt x="190" y="341"/>
                </a:cubicBezTo>
                <a:cubicBezTo>
                  <a:pt x="188" y="335"/>
                  <a:pt x="188" y="334"/>
                  <a:pt x="187" y="333"/>
                </a:cubicBezTo>
                <a:cubicBezTo>
                  <a:pt x="187" y="333"/>
                  <a:pt x="185" y="332"/>
                  <a:pt x="181" y="332"/>
                </a:cubicBezTo>
                <a:cubicBezTo>
                  <a:pt x="180" y="331"/>
                  <a:pt x="180" y="331"/>
                  <a:pt x="180" y="331"/>
                </a:cubicBezTo>
                <a:cubicBezTo>
                  <a:pt x="179" y="332"/>
                  <a:pt x="179" y="332"/>
                  <a:pt x="179" y="332"/>
                </a:cubicBezTo>
                <a:cubicBezTo>
                  <a:pt x="175" y="332"/>
                  <a:pt x="174" y="333"/>
                  <a:pt x="173" y="333"/>
                </a:cubicBezTo>
                <a:cubicBezTo>
                  <a:pt x="173" y="334"/>
                  <a:pt x="172" y="335"/>
                  <a:pt x="171" y="340"/>
                </a:cubicBezTo>
                <a:cubicBezTo>
                  <a:pt x="170" y="342"/>
                  <a:pt x="169" y="345"/>
                  <a:pt x="168" y="347"/>
                </a:cubicBezTo>
                <a:cubicBezTo>
                  <a:pt x="165" y="354"/>
                  <a:pt x="163" y="358"/>
                  <a:pt x="163" y="359"/>
                </a:cubicBezTo>
                <a:cubicBezTo>
                  <a:pt x="161" y="360"/>
                  <a:pt x="157" y="360"/>
                  <a:pt x="156" y="359"/>
                </a:cubicBezTo>
                <a:cubicBezTo>
                  <a:pt x="155" y="358"/>
                  <a:pt x="155" y="353"/>
                  <a:pt x="154" y="346"/>
                </a:cubicBezTo>
                <a:cubicBezTo>
                  <a:pt x="153" y="343"/>
                  <a:pt x="153" y="341"/>
                  <a:pt x="153" y="339"/>
                </a:cubicBezTo>
                <a:cubicBezTo>
                  <a:pt x="152" y="332"/>
                  <a:pt x="152" y="331"/>
                  <a:pt x="152" y="331"/>
                </a:cubicBezTo>
                <a:cubicBezTo>
                  <a:pt x="151" y="330"/>
                  <a:pt x="149" y="329"/>
                  <a:pt x="146" y="329"/>
                </a:cubicBezTo>
                <a:cubicBezTo>
                  <a:pt x="145" y="327"/>
                  <a:pt x="145" y="327"/>
                  <a:pt x="145" y="327"/>
                </a:cubicBezTo>
                <a:cubicBezTo>
                  <a:pt x="144" y="328"/>
                  <a:pt x="144" y="328"/>
                  <a:pt x="144" y="328"/>
                </a:cubicBezTo>
                <a:cubicBezTo>
                  <a:pt x="141" y="327"/>
                  <a:pt x="139" y="327"/>
                  <a:pt x="138" y="328"/>
                </a:cubicBezTo>
                <a:cubicBezTo>
                  <a:pt x="138" y="328"/>
                  <a:pt x="137" y="329"/>
                  <a:pt x="134" y="334"/>
                </a:cubicBezTo>
                <a:cubicBezTo>
                  <a:pt x="133" y="336"/>
                  <a:pt x="131" y="338"/>
                  <a:pt x="130" y="340"/>
                </a:cubicBezTo>
                <a:cubicBezTo>
                  <a:pt x="126" y="346"/>
                  <a:pt x="123" y="350"/>
                  <a:pt x="122" y="351"/>
                </a:cubicBezTo>
                <a:cubicBezTo>
                  <a:pt x="120" y="351"/>
                  <a:pt x="116" y="349"/>
                  <a:pt x="115" y="348"/>
                </a:cubicBezTo>
                <a:cubicBezTo>
                  <a:pt x="115" y="348"/>
                  <a:pt x="115" y="348"/>
                  <a:pt x="115" y="347"/>
                </a:cubicBezTo>
                <a:cubicBezTo>
                  <a:pt x="115" y="347"/>
                  <a:pt x="115" y="347"/>
                  <a:pt x="115" y="347"/>
                </a:cubicBezTo>
                <a:cubicBezTo>
                  <a:pt x="115" y="345"/>
                  <a:pt x="116" y="340"/>
                  <a:pt x="116" y="335"/>
                </a:cubicBezTo>
                <a:cubicBezTo>
                  <a:pt x="117" y="333"/>
                  <a:pt x="117" y="330"/>
                  <a:pt x="117" y="328"/>
                </a:cubicBezTo>
                <a:cubicBezTo>
                  <a:pt x="118" y="325"/>
                  <a:pt x="118" y="323"/>
                  <a:pt x="118" y="322"/>
                </a:cubicBezTo>
                <a:cubicBezTo>
                  <a:pt x="118" y="321"/>
                  <a:pt x="118" y="321"/>
                  <a:pt x="118" y="320"/>
                </a:cubicBezTo>
                <a:cubicBezTo>
                  <a:pt x="117" y="319"/>
                  <a:pt x="116" y="318"/>
                  <a:pt x="113" y="317"/>
                </a:cubicBezTo>
                <a:cubicBezTo>
                  <a:pt x="112" y="314"/>
                  <a:pt x="112" y="314"/>
                  <a:pt x="112" y="314"/>
                </a:cubicBezTo>
                <a:cubicBezTo>
                  <a:pt x="111" y="316"/>
                  <a:pt x="111" y="316"/>
                  <a:pt x="111" y="316"/>
                </a:cubicBezTo>
                <a:cubicBezTo>
                  <a:pt x="108" y="314"/>
                  <a:pt x="107" y="314"/>
                  <a:pt x="106" y="314"/>
                </a:cubicBezTo>
                <a:cubicBezTo>
                  <a:pt x="105" y="315"/>
                  <a:pt x="104" y="315"/>
                  <a:pt x="100" y="319"/>
                </a:cubicBezTo>
                <a:cubicBezTo>
                  <a:pt x="98" y="321"/>
                  <a:pt x="96" y="322"/>
                  <a:pt x="94" y="324"/>
                </a:cubicBezTo>
                <a:cubicBezTo>
                  <a:pt x="89" y="329"/>
                  <a:pt x="85" y="332"/>
                  <a:pt x="84" y="333"/>
                </a:cubicBezTo>
                <a:cubicBezTo>
                  <a:pt x="83" y="333"/>
                  <a:pt x="79" y="330"/>
                  <a:pt x="78" y="329"/>
                </a:cubicBezTo>
                <a:cubicBezTo>
                  <a:pt x="79" y="328"/>
                  <a:pt x="80" y="323"/>
                  <a:pt x="82" y="316"/>
                </a:cubicBezTo>
                <a:cubicBezTo>
                  <a:pt x="83" y="314"/>
                  <a:pt x="84" y="312"/>
                  <a:pt x="85" y="310"/>
                </a:cubicBezTo>
                <a:cubicBezTo>
                  <a:pt x="87" y="305"/>
                  <a:pt x="87" y="304"/>
                  <a:pt x="87" y="303"/>
                </a:cubicBezTo>
                <a:cubicBezTo>
                  <a:pt x="87" y="302"/>
                  <a:pt x="87" y="302"/>
                  <a:pt x="87" y="302"/>
                </a:cubicBezTo>
                <a:cubicBezTo>
                  <a:pt x="87" y="302"/>
                  <a:pt x="87" y="302"/>
                  <a:pt x="87" y="302"/>
                </a:cubicBezTo>
                <a:cubicBezTo>
                  <a:pt x="87" y="301"/>
                  <a:pt x="86" y="300"/>
                  <a:pt x="83" y="298"/>
                </a:cubicBezTo>
                <a:cubicBezTo>
                  <a:pt x="83" y="296"/>
                  <a:pt x="83" y="296"/>
                  <a:pt x="83" y="296"/>
                </a:cubicBezTo>
                <a:cubicBezTo>
                  <a:pt x="82" y="296"/>
                  <a:pt x="82" y="296"/>
                  <a:pt x="82" y="296"/>
                </a:cubicBezTo>
                <a:cubicBezTo>
                  <a:pt x="79" y="294"/>
                  <a:pt x="78" y="293"/>
                  <a:pt x="77" y="294"/>
                </a:cubicBezTo>
                <a:cubicBezTo>
                  <a:pt x="76" y="294"/>
                  <a:pt x="75" y="294"/>
                  <a:pt x="70" y="297"/>
                </a:cubicBezTo>
                <a:cubicBezTo>
                  <a:pt x="68" y="298"/>
                  <a:pt x="66" y="299"/>
                  <a:pt x="63" y="301"/>
                </a:cubicBezTo>
                <a:cubicBezTo>
                  <a:pt x="57" y="304"/>
                  <a:pt x="53" y="306"/>
                  <a:pt x="52" y="307"/>
                </a:cubicBezTo>
                <a:cubicBezTo>
                  <a:pt x="50" y="306"/>
                  <a:pt x="47" y="303"/>
                  <a:pt x="47" y="302"/>
                </a:cubicBezTo>
                <a:cubicBezTo>
                  <a:pt x="47" y="301"/>
                  <a:pt x="50" y="296"/>
                  <a:pt x="54" y="290"/>
                </a:cubicBezTo>
                <a:cubicBezTo>
                  <a:pt x="55" y="288"/>
                  <a:pt x="56" y="286"/>
                  <a:pt x="58" y="285"/>
                </a:cubicBezTo>
                <a:cubicBezTo>
                  <a:pt x="61" y="279"/>
                  <a:pt x="62" y="279"/>
                  <a:pt x="62" y="277"/>
                </a:cubicBezTo>
                <a:cubicBezTo>
                  <a:pt x="62" y="276"/>
                  <a:pt x="61" y="275"/>
                  <a:pt x="59" y="272"/>
                </a:cubicBezTo>
                <a:cubicBezTo>
                  <a:pt x="59" y="270"/>
                  <a:pt x="59" y="270"/>
                  <a:pt x="59" y="270"/>
                </a:cubicBezTo>
                <a:cubicBezTo>
                  <a:pt x="58" y="270"/>
                  <a:pt x="58" y="270"/>
                  <a:pt x="58" y="270"/>
                </a:cubicBezTo>
                <a:cubicBezTo>
                  <a:pt x="56" y="267"/>
                  <a:pt x="54" y="267"/>
                  <a:pt x="53" y="267"/>
                </a:cubicBezTo>
                <a:cubicBezTo>
                  <a:pt x="53" y="267"/>
                  <a:pt x="52" y="267"/>
                  <a:pt x="46" y="268"/>
                </a:cubicBezTo>
                <a:cubicBezTo>
                  <a:pt x="44" y="269"/>
                  <a:pt x="41" y="270"/>
                  <a:pt x="39" y="271"/>
                </a:cubicBezTo>
                <a:cubicBezTo>
                  <a:pt x="32" y="273"/>
                  <a:pt x="27" y="274"/>
                  <a:pt x="26" y="274"/>
                </a:cubicBezTo>
                <a:cubicBezTo>
                  <a:pt x="25" y="273"/>
                  <a:pt x="23" y="269"/>
                  <a:pt x="23" y="268"/>
                </a:cubicBezTo>
                <a:cubicBezTo>
                  <a:pt x="23" y="267"/>
                  <a:pt x="26" y="263"/>
                  <a:pt x="32" y="258"/>
                </a:cubicBezTo>
                <a:cubicBezTo>
                  <a:pt x="34" y="257"/>
                  <a:pt x="35" y="255"/>
                  <a:pt x="37" y="254"/>
                </a:cubicBezTo>
                <a:cubicBezTo>
                  <a:pt x="42" y="249"/>
                  <a:pt x="42" y="249"/>
                  <a:pt x="43" y="248"/>
                </a:cubicBezTo>
                <a:cubicBezTo>
                  <a:pt x="43" y="247"/>
                  <a:pt x="43" y="247"/>
                  <a:pt x="43" y="247"/>
                </a:cubicBezTo>
                <a:cubicBezTo>
                  <a:pt x="43" y="246"/>
                  <a:pt x="42" y="244"/>
                  <a:pt x="41" y="242"/>
                </a:cubicBezTo>
                <a:cubicBezTo>
                  <a:pt x="41" y="240"/>
                  <a:pt x="41" y="240"/>
                  <a:pt x="41" y="240"/>
                </a:cubicBezTo>
                <a:cubicBezTo>
                  <a:pt x="40" y="240"/>
                  <a:pt x="40" y="240"/>
                  <a:pt x="40" y="240"/>
                </a:cubicBezTo>
                <a:cubicBezTo>
                  <a:pt x="39" y="237"/>
                  <a:pt x="38" y="236"/>
                  <a:pt x="37" y="235"/>
                </a:cubicBezTo>
                <a:cubicBezTo>
                  <a:pt x="36" y="235"/>
                  <a:pt x="35" y="235"/>
                  <a:pt x="30" y="235"/>
                </a:cubicBezTo>
                <a:cubicBezTo>
                  <a:pt x="27" y="235"/>
                  <a:pt x="25" y="236"/>
                  <a:pt x="22" y="236"/>
                </a:cubicBezTo>
                <a:cubicBezTo>
                  <a:pt x="15" y="236"/>
                  <a:pt x="10" y="236"/>
                  <a:pt x="9" y="236"/>
                </a:cubicBezTo>
                <a:cubicBezTo>
                  <a:pt x="8" y="235"/>
                  <a:pt x="7" y="232"/>
                  <a:pt x="7" y="230"/>
                </a:cubicBezTo>
                <a:cubicBezTo>
                  <a:pt x="7" y="229"/>
                  <a:pt x="7" y="229"/>
                  <a:pt x="7" y="229"/>
                </a:cubicBezTo>
                <a:cubicBezTo>
                  <a:pt x="8" y="228"/>
                  <a:pt x="11" y="226"/>
                  <a:pt x="18" y="222"/>
                </a:cubicBezTo>
                <a:cubicBezTo>
                  <a:pt x="20" y="221"/>
                  <a:pt x="22" y="220"/>
                  <a:pt x="24" y="219"/>
                </a:cubicBezTo>
                <a:cubicBezTo>
                  <a:pt x="30" y="216"/>
                  <a:pt x="30" y="215"/>
                  <a:pt x="31" y="214"/>
                </a:cubicBezTo>
                <a:cubicBezTo>
                  <a:pt x="31" y="214"/>
                  <a:pt x="31" y="213"/>
                  <a:pt x="31" y="212"/>
                </a:cubicBezTo>
                <a:cubicBezTo>
                  <a:pt x="31" y="211"/>
                  <a:pt x="31" y="209"/>
                  <a:pt x="30" y="208"/>
                </a:cubicBezTo>
                <a:cubicBezTo>
                  <a:pt x="31" y="206"/>
                  <a:pt x="31" y="206"/>
                  <a:pt x="31" y="206"/>
                </a:cubicBezTo>
                <a:cubicBezTo>
                  <a:pt x="30" y="206"/>
                  <a:pt x="30" y="206"/>
                  <a:pt x="30" y="206"/>
                </a:cubicBezTo>
                <a:cubicBezTo>
                  <a:pt x="30" y="203"/>
                  <a:pt x="29" y="201"/>
                  <a:pt x="28" y="201"/>
                </a:cubicBezTo>
                <a:cubicBezTo>
                  <a:pt x="27" y="200"/>
                  <a:pt x="27" y="200"/>
                  <a:pt x="21" y="199"/>
                </a:cubicBezTo>
                <a:cubicBezTo>
                  <a:pt x="19" y="199"/>
                  <a:pt x="16" y="198"/>
                  <a:pt x="13" y="198"/>
                </a:cubicBezTo>
                <a:cubicBezTo>
                  <a:pt x="6" y="196"/>
                  <a:pt x="2" y="195"/>
                  <a:pt x="1" y="195"/>
                </a:cubicBezTo>
                <a:cubicBezTo>
                  <a:pt x="0" y="194"/>
                  <a:pt x="0" y="192"/>
                  <a:pt x="0" y="190"/>
                </a:cubicBezTo>
                <a:close/>
                <a:moveTo>
                  <a:pt x="288" y="180"/>
                </a:moveTo>
                <a:cubicBezTo>
                  <a:pt x="288" y="120"/>
                  <a:pt x="239" y="71"/>
                  <a:pt x="179" y="71"/>
                </a:cubicBezTo>
                <a:cubicBezTo>
                  <a:pt x="120" y="72"/>
                  <a:pt x="71" y="121"/>
                  <a:pt x="71" y="180"/>
                </a:cubicBezTo>
                <a:cubicBezTo>
                  <a:pt x="71" y="240"/>
                  <a:pt x="120" y="289"/>
                  <a:pt x="180" y="289"/>
                </a:cubicBezTo>
                <a:cubicBezTo>
                  <a:pt x="240" y="288"/>
                  <a:pt x="289" y="239"/>
                  <a:pt x="288" y="180"/>
                </a:cubicBezTo>
                <a:close/>
              </a:path>
            </a:pathLst>
          </a:custGeom>
          <a:solidFill>
            <a:schemeClr val="bg1">
              <a:alpha val="70195"/>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20490" name="Freeform 4"/>
          <p:cNvSpPr>
            <a:spLocks noEditPoints="1"/>
          </p:cNvSpPr>
          <p:nvPr/>
        </p:nvSpPr>
        <p:spPr bwMode="auto">
          <a:xfrm>
            <a:off x="4635500" y="3060700"/>
            <a:ext cx="1546225" cy="1544638"/>
          </a:xfrm>
          <a:custGeom>
            <a:avLst/>
            <a:gdLst>
              <a:gd name="T0" fmla="*/ 606213680 w 314"/>
              <a:gd name="T1" fmla="*/ 2147483647 h 314"/>
              <a:gd name="T2" fmla="*/ 290980797 w 314"/>
              <a:gd name="T3" fmla="*/ 2147483647 h 314"/>
              <a:gd name="T4" fmla="*/ 678960244 w 314"/>
              <a:gd name="T5" fmla="*/ 2147483647 h 314"/>
              <a:gd name="T6" fmla="*/ 630460842 w 314"/>
              <a:gd name="T7" fmla="*/ 2147483647 h 314"/>
              <a:gd name="T8" fmla="*/ 945693802 w 314"/>
              <a:gd name="T9" fmla="*/ 2147483647 h 314"/>
              <a:gd name="T10" fmla="*/ 994193051 w 314"/>
              <a:gd name="T11" fmla="*/ 1935903522 h 314"/>
              <a:gd name="T12" fmla="*/ 1357920489 w 314"/>
              <a:gd name="T13" fmla="*/ 1693916889 h 314"/>
              <a:gd name="T14" fmla="*/ 1430666900 w 314"/>
              <a:gd name="T15" fmla="*/ 1185740715 h 314"/>
              <a:gd name="T16" fmla="*/ 2036880426 w 314"/>
              <a:gd name="T17" fmla="*/ 1137345356 h 314"/>
              <a:gd name="T18" fmla="*/ 2133873999 w 314"/>
              <a:gd name="T19" fmla="*/ 871156124 h 314"/>
              <a:gd name="T20" fmla="*/ 2147483647 w 314"/>
              <a:gd name="T21" fmla="*/ 701767448 h 314"/>
              <a:gd name="T22" fmla="*/ 2147483647 w 314"/>
              <a:gd name="T23" fmla="*/ 604971657 h 314"/>
              <a:gd name="T24" fmla="*/ 2147483647 w 314"/>
              <a:gd name="T25" fmla="*/ 459775741 h 314"/>
              <a:gd name="T26" fmla="*/ 2147483647 w 314"/>
              <a:gd name="T27" fmla="*/ 435578062 h 314"/>
              <a:gd name="T28" fmla="*/ 2147483647 w 314"/>
              <a:gd name="T29" fmla="*/ 580773977 h 314"/>
              <a:gd name="T30" fmla="*/ 2147483647 w 314"/>
              <a:gd name="T31" fmla="*/ 338782425 h 314"/>
              <a:gd name="T32" fmla="*/ 2147483647 w 314"/>
              <a:gd name="T33" fmla="*/ 653367170 h 314"/>
              <a:gd name="T34" fmla="*/ 2147483647 w 314"/>
              <a:gd name="T35" fmla="*/ 701767448 h 314"/>
              <a:gd name="T36" fmla="*/ 2147483647 w 314"/>
              <a:gd name="T37" fmla="*/ 1016352039 h 314"/>
              <a:gd name="T38" fmla="*/ 2147483647 w 314"/>
              <a:gd name="T39" fmla="*/ 1185740715 h 314"/>
              <a:gd name="T40" fmla="*/ 2147483647 w 314"/>
              <a:gd name="T41" fmla="*/ 1330936938 h 314"/>
              <a:gd name="T42" fmla="*/ 2147483647 w 314"/>
              <a:gd name="T43" fmla="*/ 1621318931 h 314"/>
              <a:gd name="T44" fmla="*/ 2147483647 w 314"/>
              <a:gd name="T45" fmla="*/ 1814910206 h 314"/>
              <a:gd name="T46" fmla="*/ 2147483647 w 314"/>
              <a:gd name="T47" fmla="*/ 2147483647 h 314"/>
              <a:gd name="T48" fmla="*/ 2147483647 w 314"/>
              <a:gd name="T49" fmla="*/ 2147483647 h 314"/>
              <a:gd name="T50" fmla="*/ 2147483647 w 314"/>
              <a:gd name="T51" fmla="*/ 2147483647 h 314"/>
              <a:gd name="T52" fmla="*/ 2147483647 w 314"/>
              <a:gd name="T53" fmla="*/ 2147483647 h 314"/>
              <a:gd name="T54" fmla="*/ 2147483647 w 314"/>
              <a:gd name="T55" fmla="*/ 2147483647 h 314"/>
              <a:gd name="T56" fmla="*/ 2147483647 w 314"/>
              <a:gd name="T57" fmla="*/ 2147483647 h 314"/>
              <a:gd name="T58" fmla="*/ 2147483647 w 314"/>
              <a:gd name="T59" fmla="*/ 2147483647 h 314"/>
              <a:gd name="T60" fmla="*/ 2147483647 w 314"/>
              <a:gd name="T61" fmla="*/ 2147483647 h 314"/>
              <a:gd name="T62" fmla="*/ 2147483647 w 314"/>
              <a:gd name="T63" fmla="*/ 2147483647 h 314"/>
              <a:gd name="T64" fmla="*/ 2147483647 w 314"/>
              <a:gd name="T65" fmla="*/ 2147483647 h 314"/>
              <a:gd name="T66" fmla="*/ 2147483647 w 314"/>
              <a:gd name="T67" fmla="*/ 2147483647 h 314"/>
              <a:gd name="T68" fmla="*/ 2147483647 w 314"/>
              <a:gd name="T69" fmla="*/ 2147483647 h 314"/>
              <a:gd name="T70" fmla="*/ 2147483647 w 314"/>
              <a:gd name="T71" fmla="*/ 2147483647 h 314"/>
              <a:gd name="T72" fmla="*/ 2147483647 w 314"/>
              <a:gd name="T73" fmla="*/ 2147483647 h 314"/>
              <a:gd name="T74" fmla="*/ 2147483647 w 314"/>
              <a:gd name="T75" fmla="*/ 2147483647 h 314"/>
              <a:gd name="T76" fmla="*/ 2147483647 w 314"/>
              <a:gd name="T77" fmla="*/ 2147483647 h 314"/>
              <a:gd name="T78" fmla="*/ 2147483647 w 314"/>
              <a:gd name="T79" fmla="*/ 2147483647 h 314"/>
              <a:gd name="T80" fmla="*/ 2147483647 w 314"/>
              <a:gd name="T81" fmla="*/ 2147483647 h 314"/>
              <a:gd name="T82" fmla="*/ 2147483647 w 314"/>
              <a:gd name="T83" fmla="*/ 2147483647 h 314"/>
              <a:gd name="T84" fmla="*/ 2147483647 w 314"/>
              <a:gd name="T85" fmla="*/ 2147483647 h 314"/>
              <a:gd name="T86" fmla="*/ 2147483647 w 314"/>
              <a:gd name="T87" fmla="*/ 2147483647 h 314"/>
              <a:gd name="T88" fmla="*/ 2147483647 w 314"/>
              <a:gd name="T89" fmla="*/ 2147483647 h 314"/>
              <a:gd name="T90" fmla="*/ 2147483647 w 314"/>
              <a:gd name="T91" fmla="*/ 2147483647 h 314"/>
              <a:gd name="T92" fmla="*/ 2147483647 w 314"/>
              <a:gd name="T93" fmla="*/ 2147483647 h 314"/>
              <a:gd name="T94" fmla="*/ 1794394030 w 314"/>
              <a:gd name="T95" fmla="*/ 2147483647 h 314"/>
              <a:gd name="T96" fmla="*/ 1721647619 w 314"/>
              <a:gd name="T97" fmla="*/ 2147483647 h 314"/>
              <a:gd name="T98" fmla="*/ 1139680948 w 314"/>
              <a:gd name="T99" fmla="*/ 2147483647 h 314"/>
              <a:gd name="T100" fmla="*/ 1115433786 w 314"/>
              <a:gd name="T101" fmla="*/ 2147483647 h 314"/>
              <a:gd name="T102" fmla="*/ 775953818 w 314"/>
              <a:gd name="T103" fmla="*/ 2147483647 h 314"/>
              <a:gd name="T104" fmla="*/ 775953818 w 314"/>
              <a:gd name="T105" fmla="*/ 2147483647 h 314"/>
              <a:gd name="T106" fmla="*/ 363727284 w 314"/>
              <a:gd name="T107" fmla="*/ 2147483647 h 314"/>
              <a:gd name="T108" fmla="*/ 630460842 w 314"/>
              <a:gd name="T109" fmla="*/ 2147483647 h 314"/>
              <a:gd name="T110" fmla="*/ 2147483647 w 314"/>
              <a:gd name="T111" fmla="*/ 2147483647 h 31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14"/>
              <a:gd name="T169" fmla="*/ 0 h 314"/>
              <a:gd name="T170" fmla="*/ 314 w 314"/>
              <a:gd name="T171" fmla="*/ 314 h 31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14" h="314">
                <a:moveTo>
                  <a:pt x="0" y="165"/>
                </a:moveTo>
                <a:cubicBezTo>
                  <a:pt x="0" y="164"/>
                  <a:pt x="0" y="163"/>
                  <a:pt x="0" y="163"/>
                </a:cubicBezTo>
                <a:cubicBezTo>
                  <a:pt x="1" y="162"/>
                  <a:pt x="5" y="161"/>
                  <a:pt x="11" y="159"/>
                </a:cubicBezTo>
                <a:cubicBezTo>
                  <a:pt x="13" y="159"/>
                  <a:pt x="15" y="158"/>
                  <a:pt x="17" y="157"/>
                </a:cubicBezTo>
                <a:cubicBezTo>
                  <a:pt x="22" y="156"/>
                  <a:pt x="23" y="156"/>
                  <a:pt x="24" y="155"/>
                </a:cubicBezTo>
                <a:cubicBezTo>
                  <a:pt x="24" y="154"/>
                  <a:pt x="25" y="153"/>
                  <a:pt x="25" y="150"/>
                </a:cubicBezTo>
                <a:cubicBezTo>
                  <a:pt x="25" y="149"/>
                  <a:pt x="25" y="149"/>
                  <a:pt x="25" y="149"/>
                </a:cubicBezTo>
                <a:cubicBezTo>
                  <a:pt x="25" y="149"/>
                  <a:pt x="25" y="149"/>
                  <a:pt x="25" y="149"/>
                </a:cubicBezTo>
                <a:cubicBezTo>
                  <a:pt x="25" y="149"/>
                  <a:pt x="25" y="148"/>
                  <a:pt x="25" y="146"/>
                </a:cubicBezTo>
                <a:cubicBezTo>
                  <a:pt x="25" y="145"/>
                  <a:pt x="25" y="144"/>
                  <a:pt x="24" y="143"/>
                </a:cubicBezTo>
                <a:cubicBezTo>
                  <a:pt x="24" y="143"/>
                  <a:pt x="23" y="142"/>
                  <a:pt x="18" y="140"/>
                </a:cubicBezTo>
                <a:cubicBezTo>
                  <a:pt x="17" y="140"/>
                  <a:pt x="14" y="139"/>
                  <a:pt x="12" y="138"/>
                </a:cubicBezTo>
                <a:cubicBezTo>
                  <a:pt x="7" y="135"/>
                  <a:pt x="3" y="133"/>
                  <a:pt x="2" y="132"/>
                </a:cubicBezTo>
                <a:cubicBezTo>
                  <a:pt x="2" y="132"/>
                  <a:pt x="2" y="132"/>
                  <a:pt x="2" y="131"/>
                </a:cubicBezTo>
                <a:cubicBezTo>
                  <a:pt x="2" y="129"/>
                  <a:pt x="3" y="127"/>
                  <a:pt x="3" y="127"/>
                </a:cubicBezTo>
                <a:cubicBezTo>
                  <a:pt x="4" y="126"/>
                  <a:pt x="8" y="126"/>
                  <a:pt x="15" y="125"/>
                </a:cubicBezTo>
                <a:cubicBezTo>
                  <a:pt x="17" y="125"/>
                  <a:pt x="19" y="125"/>
                  <a:pt x="21" y="125"/>
                </a:cubicBezTo>
                <a:cubicBezTo>
                  <a:pt x="26" y="125"/>
                  <a:pt x="27" y="125"/>
                  <a:pt x="28" y="124"/>
                </a:cubicBezTo>
                <a:cubicBezTo>
                  <a:pt x="28" y="124"/>
                  <a:pt x="29" y="123"/>
                  <a:pt x="30" y="120"/>
                </a:cubicBezTo>
                <a:cubicBezTo>
                  <a:pt x="30" y="119"/>
                  <a:pt x="30" y="119"/>
                  <a:pt x="30" y="119"/>
                </a:cubicBezTo>
                <a:cubicBezTo>
                  <a:pt x="30" y="119"/>
                  <a:pt x="30" y="119"/>
                  <a:pt x="30" y="119"/>
                </a:cubicBezTo>
                <a:cubicBezTo>
                  <a:pt x="31" y="117"/>
                  <a:pt x="31" y="116"/>
                  <a:pt x="31" y="115"/>
                </a:cubicBezTo>
                <a:cubicBezTo>
                  <a:pt x="31" y="114"/>
                  <a:pt x="31" y="113"/>
                  <a:pt x="31" y="113"/>
                </a:cubicBezTo>
                <a:cubicBezTo>
                  <a:pt x="31" y="112"/>
                  <a:pt x="30" y="112"/>
                  <a:pt x="26" y="109"/>
                </a:cubicBezTo>
                <a:cubicBezTo>
                  <a:pt x="24" y="108"/>
                  <a:pt x="22" y="106"/>
                  <a:pt x="21" y="105"/>
                </a:cubicBezTo>
                <a:cubicBezTo>
                  <a:pt x="16" y="101"/>
                  <a:pt x="13" y="98"/>
                  <a:pt x="12" y="97"/>
                </a:cubicBezTo>
                <a:cubicBezTo>
                  <a:pt x="12" y="96"/>
                  <a:pt x="13" y="93"/>
                  <a:pt x="14" y="92"/>
                </a:cubicBezTo>
                <a:cubicBezTo>
                  <a:pt x="15" y="92"/>
                  <a:pt x="19" y="92"/>
                  <a:pt x="26" y="93"/>
                </a:cubicBezTo>
                <a:cubicBezTo>
                  <a:pt x="28" y="94"/>
                  <a:pt x="30" y="94"/>
                  <a:pt x="32" y="95"/>
                </a:cubicBezTo>
                <a:cubicBezTo>
                  <a:pt x="37" y="96"/>
                  <a:pt x="38" y="96"/>
                  <a:pt x="39" y="95"/>
                </a:cubicBezTo>
                <a:cubicBezTo>
                  <a:pt x="39" y="95"/>
                  <a:pt x="40" y="95"/>
                  <a:pt x="42" y="91"/>
                </a:cubicBezTo>
                <a:cubicBezTo>
                  <a:pt x="42" y="91"/>
                  <a:pt x="42" y="91"/>
                  <a:pt x="42" y="91"/>
                </a:cubicBezTo>
                <a:cubicBezTo>
                  <a:pt x="42" y="90"/>
                  <a:pt x="42" y="90"/>
                  <a:pt x="42" y="90"/>
                </a:cubicBezTo>
                <a:cubicBezTo>
                  <a:pt x="45" y="88"/>
                  <a:pt x="45" y="86"/>
                  <a:pt x="45" y="86"/>
                </a:cubicBezTo>
                <a:cubicBezTo>
                  <a:pt x="45" y="86"/>
                  <a:pt x="45" y="85"/>
                  <a:pt x="44" y="85"/>
                </a:cubicBezTo>
                <a:cubicBezTo>
                  <a:pt x="44" y="84"/>
                  <a:pt x="44" y="84"/>
                  <a:pt x="41" y="80"/>
                </a:cubicBezTo>
                <a:cubicBezTo>
                  <a:pt x="39" y="78"/>
                  <a:pt x="38" y="77"/>
                  <a:pt x="36" y="75"/>
                </a:cubicBezTo>
                <a:cubicBezTo>
                  <a:pt x="32" y="70"/>
                  <a:pt x="30" y="66"/>
                  <a:pt x="30" y="65"/>
                </a:cubicBezTo>
                <a:cubicBezTo>
                  <a:pt x="30" y="64"/>
                  <a:pt x="32" y="61"/>
                  <a:pt x="33" y="61"/>
                </a:cubicBezTo>
                <a:cubicBezTo>
                  <a:pt x="34" y="61"/>
                  <a:pt x="38" y="62"/>
                  <a:pt x="44" y="65"/>
                </a:cubicBezTo>
                <a:cubicBezTo>
                  <a:pt x="46" y="66"/>
                  <a:pt x="48" y="67"/>
                  <a:pt x="49" y="67"/>
                </a:cubicBezTo>
                <a:cubicBezTo>
                  <a:pt x="54" y="70"/>
                  <a:pt x="55" y="70"/>
                  <a:pt x="56" y="70"/>
                </a:cubicBezTo>
                <a:cubicBezTo>
                  <a:pt x="57" y="70"/>
                  <a:pt x="58" y="69"/>
                  <a:pt x="60" y="67"/>
                </a:cubicBezTo>
                <a:cubicBezTo>
                  <a:pt x="61" y="66"/>
                  <a:pt x="61" y="66"/>
                  <a:pt x="61" y="66"/>
                </a:cubicBezTo>
                <a:cubicBezTo>
                  <a:pt x="61" y="66"/>
                  <a:pt x="61" y="66"/>
                  <a:pt x="61" y="66"/>
                </a:cubicBezTo>
                <a:cubicBezTo>
                  <a:pt x="63" y="64"/>
                  <a:pt x="64" y="62"/>
                  <a:pt x="64" y="61"/>
                </a:cubicBezTo>
                <a:cubicBezTo>
                  <a:pt x="64" y="60"/>
                  <a:pt x="64" y="60"/>
                  <a:pt x="62" y="55"/>
                </a:cubicBezTo>
                <a:cubicBezTo>
                  <a:pt x="61" y="54"/>
                  <a:pt x="60" y="51"/>
                  <a:pt x="59" y="49"/>
                </a:cubicBezTo>
                <a:cubicBezTo>
                  <a:pt x="56" y="43"/>
                  <a:pt x="54" y="40"/>
                  <a:pt x="54" y="39"/>
                </a:cubicBezTo>
                <a:cubicBezTo>
                  <a:pt x="55" y="37"/>
                  <a:pt x="57" y="35"/>
                  <a:pt x="59" y="35"/>
                </a:cubicBezTo>
                <a:cubicBezTo>
                  <a:pt x="59" y="35"/>
                  <a:pt x="63" y="37"/>
                  <a:pt x="68" y="41"/>
                </a:cubicBezTo>
                <a:cubicBezTo>
                  <a:pt x="70" y="43"/>
                  <a:pt x="71" y="44"/>
                  <a:pt x="73" y="45"/>
                </a:cubicBezTo>
                <a:cubicBezTo>
                  <a:pt x="77" y="48"/>
                  <a:pt x="78" y="49"/>
                  <a:pt x="79" y="49"/>
                </a:cubicBezTo>
                <a:cubicBezTo>
                  <a:pt x="80" y="49"/>
                  <a:pt x="81" y="49"/>
                  <a:pt x="84" y="47"/>
                </a:cubicBezTo>
                <a:cubicBezTo>
                  <a:pt x="85" y="47"/>
                  <a:pt x="85" y="47"/>
                  <a:pt x="85" y="47"/>
                </a:cubicBezTo>
                <a:cubicBezTo>
                  <a:pt x="85" y="46"/>
                  <a:pt x="85" y="46"/>
                  <a:pt x="85" y="46"/>
                </a:cubicBezTo>
                <a:cubicBezTo>
                  <a:pt x="88" y="44"/>
                  <a:pt x="88" y="43"/>
                  <a:pt x="89" y="42"/>
                </a:cubicBezTo>
                <a:cubicBezTo>
                  <a:pt x="89" y="42"/>
                  <a:pt x="89" y="42"/>
                  <a:pt x="89" y="42"/>
                </a:cubicBezTo>
                <a:cubicBezTo>
                  <a:pt x="89" y="42"/>
                  <a:pt x="89" y="42"/>
                  <a:pt x="89" y="42"/>
                </a:cubicBezTo>
                <a:cubicBezTo>
                  <a:pt x="89" y="41"/>
                  <a:pt x="88" y="39"/>
                  <a:pt x="88" y="36"/>
                </a:cubicBezTo>
                <a:cubicBezTo>
                  <a:pt x="87" y="34"/>
                  <a:pt x="87" y="32"/>
                  <a:pt x="86" y="29"/>
                </a:cubicBezTo>
                <a:cubicBezTo>
                  <a:pt x="85" y="24"/>
                  <a:pt x="84" y="20"/>
                  <a:pt x="84" y="18"/>
                </a:cubicBezTo>
                <a:cubicBezTo>
                  <a:pt x="84" y="18"/>
                  <a:pt x="84" y="18"/>
                  <a:pt x="84" y="18"/>
                </a:cubicBezTo>
                <a:cubicBezTo>
                  <a:pt x="85" y="17"/>
                  <a:pt x="88" y="15"/>
                  <a:pt x="89" y="15"/>
                </a:cubicBezTo>
                <a:cubicBezTo>
                  <a:pt x="90" y="16"/>
                  <a:pt x="93" y="19"/>
                  <a:pt x="97" y="24"/>
                </a:cubicBezTo>
                <a:cubicBezTo>
                  <a:pt x="99" y="26"/>
                  <a:pt x="100" y="27"/>
                  <a:pt x="101" y="29"/>
                </a:cubicBezTo>
                <a:cubicBezTo>
                  <a:pt x="104" y="33"/>
                  <a:pt x="105" y="34"/>
                  <a:pt x="106" y="34"/>
                </a:cubicBezTo>
                <a:cubicBezTo>
                  <a:pt x="107" y="34"/>
                  <a:pt x="108" y="34"/>
                  <a:pt x="111" y="33"/>
                </a:cubicBezTo>
                <a:cubicBezTo>
                  <a:pt x="113" y="33"/>
                  <a:pt x="113" y="33"/>
                  <a:pt x="113" y="33"/>
                </a:cubicBezTo>
                <a:cubicBezTo>
                  <a:pt x="113" y="32"/>
                  <a:pt x="113" y="32"/>
                  <a:pt x="113" y="32"/>
                </a:cubicBezTo>
                <a:cubicBezTo>
                  <a:pt x="115" y="32"/>
                  <a:pt x="116" y="31"/>
                  <a:pt x="117" y="30"/>
                </a:cubicBezTo>
                <a:cubicBezTo>
                  <a:pt x="117" y="29"/>
                  <a:pt x="117" y="28"/>
                  <a:pt x="117" y="25"/>
                </a:cubicBezTo>
                <a:cubicBezTo>
                  <a:pt x="117" y="22"/>
                  <a:pt x="117" y="22"/>
                  <a:pt x="117" y="22"/>
                </a:cubicBezTo>
                <a:cubicBezTo>
                  <a:pt x="117" y="20"/>
                  <a:pt x="117" y="18"/>
                  <a:pt x="117" y="16"/>
                </a:cubicBezTo>
                <a:cubicBezTo>
                  <a:pt x="117" y="10"/>
                  <a:pt x="118" y="6"/>
                  <a:pt x="118" y="5"/>
                </a:cubicBezTo>
                <a:cubicBezTo>
                  <a:pt x="119" y="4"/>
                  <a:pt x="123" y="3"/>
                  <a:pt x="124" y="4"/>
                </a:cubicBezTo>
                <a:cubicBezTo>
                  <a:pt x="125" y="4"/>
                  <a:pt x="127" y="8"/>
                  <a:pt x="129" y="14"/>
                </a:cubicBezTo>
                <a:cubicBezTo>
                  <a:pt x="130" y="16"/>
                  <a:pt x="131" y="18"/>
                  <a:pt x="132" y="19"/>
                </a:cubicBezTo>
                <a:cubicBezTo>
                  <a:pt x="134" y="24"/>
                  <a:pt x="135" y="25"/>
                  <a:pt x="136" y="25"/>
                </a:cubicBezTo>
                <a:cubicBezTo>
                  <a:pt x="136" y="26"/>
                  <a:pt x="138" y="26"/>
                  <a:pt x="141" y="26"/>
                </a:cubicBezTo>
                <a:cubicBezTo>
                  <a:pt x="141" y="26"/>
                  <a:pt x="141" y="26"/>
                  <a:pt x="141" y="26"/>
                </a:cubicBezTo>
                <a:cubicBezTo>
                  <a:pt x="142" y="25"/>
                  <a:pt x="142" y="25"/>
                  <a:pt x="142" y="25"/>
                </a:cubicBezTo>
                <a:cubicBezTo>
                  <a:pt x="146" y="25"/>
                  <a:pt x="147" y="24"/>
                  <a:pt x="147" y="24"/>
                </a:cubicBezTo>
                <a:cubicBezTo>
                  <a:pt x="148" y="23"/>
                  <a:pt x="148" y="22"/>
                  <a:pt x="149" y="18"/>
                </a:cubicBezTo>
                <a:cubicBezTo>
                  <a:pt x="150" y="16"/>
                  <a:pt x="150" y="14"/>
                  <a:pt x="151" y="11"/>
                </a:cubicBezTo>
                <a:cubicBezTo>
                  <a:pt x="152" y="5"/>
                  <a:pt x="154" y="1"/>
                  <a:pt x="154" y="0"/>
                </a:cubicBezTo>
                <a:cubicBezTo>
                  <a:pt x="155" y="0"/>
                  <a:pt x="159" y="0"/>
                  <a:pt x="160" y="0"/>
                </a:cubicBezTo>
                <a:cubicBezTo>
                  <a:pt x="161" y="1"/>
                  <a:pt x="162" y="5"/>
                  <a:pt x="163" y="11"/>
                </a:cubicBezTo>
                <a:cubicBezTo>
                  <a:pt x="164" y="13"/>
                  <a:pt x="164" y="15"/>
                  <a:pt x="165" y="17"/>
                </a:cubicBezTo>
                <a:cubicBezTo>
                  <a:pt x="166" y="23"/>
                  <a:pt x="166" y="23"/>
                  <a:pt x="167" y="24"/>
                </a:cubicBezTo>
                <a:cubicBezTo>
                  <a:pt x="167" y="25"/>
                  <a:pt x="168" y="25"/>
                  <a:pt x="172" y="25"/>
                </a:cubicBezTo>
                <a:cubicBezTo>
                  <a:pt x="172" y="26"/>
                  <a:pt x="172" y="26"/>
                  <a:pt x="172" y="26"/>
                </a:cubicBezTo>
                <a:cubicBezTo>
                  <a:pt x="173" y="26"/>
                  <a:pt x="173" y="26"/>
                  <a:pt x="173" y="26"/>
                </a:cubicBezTo>
                <a:cubicBezTo>
                  <a:pt x="176" y="26"/>
                  <a:pt x="178" y="26"/>
                  <a:pt x="178" y="25"/>
                </a:cubicBezTo>
                <a:cubicBezTo>
                  <a:pt x="179" y="25"/>
                  <a:pt x="179" y="24"/>
                  <a:pt x="182" y="20"/>
                </a:cubicBezTo>
                <a:cubicBezTo>
                  <a:pt x="182" y="18"/>
                  <a:pt x="183" y="16"/>
                  <a:pt x="185" y="14"/>
                </a:cubicBezTo>
                <a:cubicBezTo>
                  <a:pt x="188" y="8"/>
                  <a:pt x="190" y="5"/>
                  <a:pt x="190" y="4"/>
                </a:cubicBezTo>
                <a:cubicBezTo>
                  <a:pt x="192" y="4"/>
                  <a:pt x="195" y="4"/>
                  <a:pt x="196" y="5"/>
                </a:cubicBezTo>
                <a:cubicBezTo>
                  <a:pt x="196" y="6"/>
                  <a:pt x="197" y="9"/>
                  <a:pt x="197" y="15"/>
                </a:cubicBezTo>
                <a:cubicBezTo>
                  <a:pt x="197" y="15"/>
                  <a:pt x="197" y="16"/>
                  <a:pt x="197" y="17"/>
                </a:cubicBezTo>
                <a:cubicBezTo>
                  <a:pt x="197" y="19"/>
                  <a:pt x="197" y="21"/>
                  <a:pt x="197" y="23"/>
                </a:cubicBezTo>
                <a:cubicBezTo>
                  <a:pt x="197" y="24"/>
                  <a:pt x="196" y="26"/>
                  <a:pt x="196" y="27"/>
                </a:cubicBezTo>
                <a:cubicBezTo>
                  <a:pt x="196" y="29"/>
                  <a:pt x="197" y="29"/>
                  <a:pt x="197" y="30"/>
                </a:cubicBezTo>
                <a:cubicBezTo>
                  <a:pt x="197" y="31"/>
                  <a:pt x="198" y="31"/>
                  <a:pt x="202" y="32"/>
                </a:cubicBezTo>
                <a:cubicBezTo>
                  <a:pt x="203" y="34"/>
                  <a:pt x="203" y="34"/>
                  <a:pt x="203" y="34"/>
                </a:cubicBezTo>
                <a:cubicBezTo>
                  <a:pt x="203" y="33"/>
                  <a:pt x="203" y="33"/>
                  <a:pt x="203" y="33"/>
                </a:cubicBezTo>
                <a:cubicBezTo>
                  <a:pt x="206" y="34"/>
                  <a:pt x="207" y="34"/>
                  <a:pt x="208" y="34"/>
                </a:cubicBezTo>
                <a:cubicBezTo>
                  <a:pt x="209" y="33"/>
                  <a:pt x="209" y="33"/>
                  <a:pt x="212" y="29"/>
                </a:cubicBezTo>
                <a:cubicBezTo>
                  <a:pt x="214" y="28"/>
                  <a:pt x="215" y="26"/>
                  <a:pt x="217" y="24"/>
                </a:cubicBezTo>
                <a:cubicBezTo>
                  <a:pt x="221" y="19"/>
                  <a:pt x="224" y="16"/>
                  <a:pt x="225" y="16"/>
                </a:cubicBezTo>
                <a:cubicBezTo>
                  <a:pt x="226" y="16"/>
                  <a:pt x="229" y="17"/>
                  <a:pt x="230" y="18"/>
                </a:cubicBezTo>
                <a:cubicBezTo>
                  <a:pt x="230" y="20"/>
                  <a:pt x="229" y="24"/>
                  <a:pt x="228" y="30"/>
                </a:cubicBezTo>
                <a:cubicBezTo>
                  <a:pt x="227" y="32"/>
                  <a:pt x="227" y="34"/>
                  <a:pt x="226" y="36"/>
                </a:cubicBezTo>
                <a:cubicBezTo>
                  <a:pt x="225" y="39"/>
                  <a:pt x="225" y="41"/>
                  <a:pt x="225" y="42"/>
                </a:cubicBezTo>
                <a:cubicBezTo>
                  <a:pt x="225" y="42"/>
                  <a:pt x="225" y="42"/>
                  <a:pt x="225" y="42"/>
                </a:cubicBezTo>
                <a:cubicBezTo>
                  <a:pt x="225" y="43"/>
                  <a:pt x="225" y="43"/>
                  <a:pt x="225" y="43"/>
                </a:cubicBezTo>
                <a:cubicBezTo>
                  <a:pt x="225" y="43"/>
                  <a:pt x="226" y="44"/>
                  <a:pt x="229" y="46"/>
                </a:cubicBezTo>
                <a:cubicBezTo>
                  <a:pt x="230" y="47"/>
                  <a:pt x="230" y="47"/>
                  <a:pt x="230" y="47"/>
                </a:cubicBezTo>
                <a:cubicBezTo>
                  <a:pt x="230" y="47"/>
                  <a:pt x="230" y="47"/>
                  <a:pt x="230" y="47"/>
                </a:cubicBezTo>
                <a:cubicBezTo>
                  <a:pt x="233" y="49"/>
                  <a:pt x="234" y="49"/>
                  <a:pt x="235" y="49"/>
                </a:cubicBezTo>
                <a:cubicBezTo>
                  <a:pt x="236" y="49"/>
                  <a:pt x="237" y="48"/>
                  <a:pt x="240" y="45"/>
                </a:cubicBezTo>
                <a:cubicBezTo>
                  <a:pt x="242" y="44"/>
                  <a:pt x="244" y="43"/>
                  <a:pt x="246" y="41"/>
                </a:cubicBezTo>
                <a:cubicBezTo>
                  <a:pt x="251" y="38"/>
                  <a:pt x="255" y="36"/>
                  <a:pt x="256" y="35"/>
                </a:cubicBezTo>
                <a:cubicBezTo>
                  <a:pt x="257" y="36"/>
                  <a:pt x="260" y="38"/>
                  <a:pt x="260" y="39"/>
                </a:cubicBezTo>
                <a:cubicBezTo>
                  <a:pt x="260" y="40"/>
                  <a:pt x="258" y="44"/>
                  <a:pt x="255" y="49"/>
                </a:cubicBezTo>
                <a:cubicBezTo>
                  <a:pt x="254" y="51"/>
                  <a:pt x="253" y="53"/>
                  <a:pt x="253" y="55"/>
                </a:cubicBezTo>
                <a:cubicBezTo>
                  <a:pt x="250" y="59"/>
                  <a:pt x="250" y="60"/>
                  <a:pt x="250" y="61"/>
                </a:cubicBezTo>
                <a:cubicBezTo>
                  <a:pt x="250" y="61"/>
                  <a:pt x="250" y="61"/>
                  <a:pt x="250" y="61"/>
                </a:cubicBezTo>
                <a:cubicBezTo>
                  <a:pt x="250" y="61"/>
                  <a:pt x="250" y="61"/>
                  <a:pt x="250" y="61"/>
                </a:cubicBezTo>
                <a:cubicBezTo>
                  <a:pt x="250" y="62"/>
                  <a:pt x="251" y="64"/>
                  <a:pt x="253" y="66"/>
                </a:cubicBezTo>
                <a:cubicBezTo>
                  <a:pt x="253" y="68"/>
                  <a:pt x="253" y="68"/>
                  <a:pt x="253" y="68"/>
                </a:cubicBezTo>
                <a:cubicBezTo>
                  <a:pt x="254" y="67"/>
                  <a:pt x="254" y="67"/>
                  <a:pt x="254" y="67"/>
                </a:cubicBezTo>
                <a:cubicBezTo>
                  <a:pt x="256" y="69"/>
                  <a:pt x="257" y="70"/>
                  <a:pt x="258" y="70"/>
                </a:cubicBezTo>
                <a:cubicBezTo>
                  <a:pt x="259" y="70"/>
                  <a:pt x="259" y="70"/>
                  <a:pt x="264" y="68"/>
                </a:cubicBezTo>
                <a:cubicBezTo>
                  <a:pt x="266" y="67"/>
                  <a:pt x="268" y="66"/>
                  <a:pt x="270" y="65"/>
                </a:cubicBezTo>
                <a:cubicBezTo>
                  <a:pt x="276" y="63"/>
                  <a:pt x="280" y="61"/>
                  <a:pt x="281" y="61"/>
                </a:cubicBezTo>
                <a:cubicBezTo>
                  <a:pt x="282" y="62"/>
                  <a:pt x="284" y="65"/>
                  <a:pt x="285" y="66"/>
                </a:cubicBezTo>
                <a:cubicBezTo>
                  <a:pt x="284" y="67"/>
                  <a:pt x="282" y="70"/>
                  <a:pt x="278" y="75"/>
                </a:cubicBezTo>
                <a:cubicBezTo>
                  <a:pt x="276" y="77"/>
                  <a:pt x="275" y="78"/>
                  <a:pt x="274" y="80"/>
                </a:cubicBezTo>
                <a:cubicBezTo>
                  <a:pt x="270" y="84"/>
                  <a:pt x="269" y="84"/>
                  <a:pt x="269" y="85"/>
                </a:cubicBezTo>
                <a:cubicBezTo>
                  <a:pt x="269" y="86"/>
                  <a:pt x="269" y="86"/>
                  <a:pt x="269" y="86"/>
                </a:cubicBezTo>
                <a:cubicBezTo>
                  <a:pt x="269" y="87"/>
                  <a:pt x="270" y="88"/>
                  <a:pt x="271" y="90"/>
                </a:cubicBezTo>
                <a:cubicBezTo>
                  <a:pt x="271" y="92"/>
                  <a:pt x="271" y="92"/>
                  <a:pt x="271" y="92"/>
                </a:cubicBezTo>
                <a:cubicBezTo>
                  <a:pt x="272" y="92"/>
                  <a:pt x="272" y="92"/>
                  <a:pt x="272" y="92"/>
                </a:cubicBezTo>
                <a:cubicBezTo>
                  <a:pt x="274" y="95"/>
                  <a:pt x="275" y="95"/>
                  <a:pt x="275" y="96"/>
                </a:cubicBezTo>
                <a:cubicBezTo>
                  <a:pt x="276" y="96"/>
                  <a:pt x="277" y="96"/>
                  <a:pt x="282" y="95"/>
                </a:cubicBezTo>
                <a:cubicBezTo>
                  <a:pt x="284" y="94"/>
                  <a:pt x="286" y="94"/>
                  <a:pt x="288" y="94"/>
                </a:cubicBezTo>
                <a:cubicBezTo>
                  <a:pt x="295" y="93"/>
                  <a:pt x="299" y="92"/>
                  <a:pt x="300" y="92"/>
                </a:cubicBezTo>
                <a:cubicBezTo>
                  <a:pt x="301" y="93"/>
                  <a:pt x="302" y="96"/>
                  <a:pt x="302" y="98"/>
                </a:cubicBezTo>
                <a:cubicBezTo>
                  <a:pt x="302" y="98"/>
                  <a:pt x="302" y="98"/>
                  <a:pt x="302" y="98"/>
                </a:cubicBezTo>
                <a:cubicBezTo>
                  <a:pt x="301" y="99"/>
                  <a:pt x="298" y="101"/>
                  <a:pt x="293" y="105"/>
                </a:cubicBezTo>
                <a:cubicBezTo>
                  <a:pt x="292" y="106"/>
                  <a:pt x="290" y="108"/>
                  <a:pt x="288" y="109"/>
                </a:cubicBezTo>
                <a:cubicBezTo>
                  <a:pt x="284" y="112"/>
                  <a:pt x="283" y="112"/>
                  <a:pt x="283" y="113"/>
                </a:cubicBezTo>
                <a:cubicBezTo>
                  <a:pt x="283" y="113"/>
                  <a:pt x="283" y="114"/>
                  <a:pt x="283" y="114"/>
                </a:cubicBezTo>
                <a:cubicBezTo>
                  <a:pt x="283" y="115"/>
                  <a:pt x="283" y="117"/>
                  <a:pt x="284" y="118"/>
                </a:cubicBezTo>
                <a:cubicBezTo>
                  <a:pt x="283" y="120"/>
                  <a:pt x="283" y="120"/>
                  <a:pt x="283" y="120"/>
                </a:cubicBezTo>
                <a:cubicBezTo>
                  <a:pt x="284" y="120"/>
                  <a:pt x="284" y="120"/>
                  <a:pt x="284" y="120"/>
                </a:cubicBezTo>
                <a:cubicBezTo>
                  <a:pt x="285" y="123"/>
                  <a:pt x="286" y="124"/>
                  <a:pt x="286" y="124"/>
                </a:cubicBezTo>
                <a:cubicBezTo>
                  <a:pt x="287" y="125"/>
                  <a:pt x="288" y="125"/>
                  <a:pt x="293" y="125"/>
                </a:cubicBezTo>
                <a:cubicBezTo>
                  <a:pt x="295" y="125"/>
                  <a:pt x="297" y="125"/>
                  <a:pt x="299" y="126"/>
                </a:cubicBezTo>
                <a:cubicBezTo>
                  <a:pt x="306" y="126"/>
                  <a:pt x="310" y="127"/>
                  <a:pt x="311" y="127"/>
                </a:cubicBezTo>
                <a:cubicBezTo>
                  <a:pt x="311" y="128"/>
                  <a:pt x="312" y="130"/>
                  <a:pt x="312" y="132"/>
                </a:cubicBezTo>
                <a:cubicBezTo>
                  <a:pt x="312" y="132"/>
                  <a:pt x="312" y="133"/>
                  <a:pt x="312" y="133"/>
                </a:cubicBezTo>
                <a:cubicBezTo>
                  <a:pt x="311" y="134"/>
                  <a:pt x="307" y="135"/>
                  <a:pt x="301" y="138"/>
                </a:cubicBezTo>
                <a:cubicBezTo>
                  <a:pt x="300" y="139"/>
                  <a:pt x="298" y="139"/>
                  <a:pt x="296" y="140"/>
                </a:cubicBezTo>
                <a:cubicBezTo>
                  <a:pt x="291" y="142"/>
                  <a:pt x="290" y="143"/>
                  <a:pt x="289" y="143"/>
                </a:cubicBezTo>
                <a:cubicBezTo>
                  <a:pt x="289" y="144"/>
                  <a:pt x="289" y="145"/>
                  <a:pt x="289" y="146"/>
                </a:cubicBezTo>
                <a:cubicBezTo>
                  <a:pt x="289" y="147"/>
                  <a:pt x="289" y="148"/>
                  <a:pt x="289" y="149"/>
                </a:cubicBezTo>
                <a:cubicBezTo>
                  <a:pt x="288" y="150"/>
                  <a:pt x="288" y="150"/>
                  <a:pt x="288" y="150"/>
                </a:cubicBezTo>
                <a:cubicBezTo>
                  <a:pt x="289" y="151"/>
                  <a:pt x="289" y="151"/>
                  <a:pt x="289" y="151"/>
                </a:cubicBezTo>
                <a:cubicBezTo>
                  <a:pt x="289" y="153"/>
                  <a:pt x="289" y="154"/>
                  <a:pt x="290" y="155"/>
                </a:cubicBezTo>
                <a:cubicBezTo>
                  <a:pt x="291" y="156"/>
                  <a:pt x="292" y="156"/>
                  <a:pt x="296" y="157"/>
                </a:cubicBezTo>
                <a:cubicBezTo>
                  <a:pt x="298" y="158"/>
                  <a:pt x="301" y="159"/>
                  <a:pt x="303" y="159"/>
                </a:cubicBezTo>
                <a:cubicBezTo>
                  <a:pt x="309" y="161"/>
                  <a:pt x="313" y="163"/>
                  <a:pt x="314" y="163"/>
                </a:cubicBezTo>
                <a:cubicBezTo>
                  <a:pt x="314" y="164"/>
                  <a:pt x="314" y="165"/>
                  <a:pt x="314" y="166"/>
                </a:cubicBezTo>
                <a:cubicBezTo>
                  <a:pt x="314" y="168"/>
                  <a:pt x="314" y="169"/>
                  <a:pt x="313" y="169"/>
                </a:cubicBezTo>
                <a:cubicBezTo>
                  <a:pt x="312" y="170"/>
                  <a:pt x="308" y="171"/>
                  <a:pt x="302" y="172"/>
                </a:cubicBezTo>
                <a:cubicBezTo>
                  <a:pt x="300" y="172"/>
                  <a:pt x="298" y="172"/>
                  <a:pt x="296" y="173"/>
                </a:cubicBezTo>
                <a:cubicBezTo>
                  <a:pt x="290" y="174"/>
                  <a:pt x="290" y="174"/>
                  <a:pt x="289" y="174"/>
                </a:cubicBezTo>
                <a:cubicBezTo>
                  <a:pt x="288" y="175"/>
                  <a:pt x="288" y="176"/>
                  <a:pt x="287" y="179"/>
                </a:cubicBezTo>
                <a:cubicBezTo>
                  <a:pt x="287" y="179"/>
                  <a:pt x="287" y="179"/>
                  <a:pt x="287" y="179"/>
                </a:cubicBezTo>
                <a:cubicBezTo>
                  <a:pt x="287" y="180"/>
                  <a:pt x="287" y="180"/>
                  <a:pt x="287" y="180"/>
                </a:cubicBezTo>
                <a:cubicBezTo>
                  <a:pt x="287" y="182"/>
                  <a:pt x="287" y="183"/>
                  <a:pt x="287" y="184"/>
                </a:cubicBezTo>
                <a:cubicBezTo>
                  <a:pt x="287" y="185"/>
                  <a:pt x="287" y="185"/>
                  <a:pt x="287" y="186"/>
                </a:cubicBezTo>
                <a:cubicBezTo>
                  <a:pt x="288" y="187"/>
                  <a:pt x="288" y="187"/>
                  <a:pt x="292" y="189"/>
                </a:cubicBezTo>
                <a:cubicBezTo>
                  <a:pt x="294" y="190"/>
                  <a:pt x="296" y="192"/>
                  <a:pt x="298" y="193"/>
                </a:cubicBezTo>
                <a:cubicBezTo>
                  <a:pt x="304" y="196"/>
                  <a:pt x="307" y="199"/>
                  <a:pt x="308" y="199"/>
                </a:cubicBezTo>
                <a:cubicBezTo>
                  <a:pt x="308" y="199"/>
                  <a:pt x="308" y="200"/>
                  <a:pt x="308" y="200"/>
                </a:cubicBezTo>
                <a:cubicBezTo>
                  <a:pt x="308" y="202"/>
                  <a:pt x="307" y="204"/>
                  <a:pt x="306" y="205"/>
                </a:cubicBezTo>
                <a:cubicBezTo>
                  <a:pt x="305" y="205"/>
                  <a:pt x="301" y="205"/>
                  <a:pt x="295" y="205"/>
                </a:cubicBezTo>
                <a:cubicBezTo>
                  <a:pt x="293" y="205"/>
                  <a:pt x="290" y="204"/>
                  <a:pt x="289" y="204"/>
                </a:cubicBezTo>
                <a:cubicBezTo>
                  <a:pt x="283" y="204"/>
                  <a:pt x="282" y="204"/>
                  <a:pt x="281" y="204"/>
                </a:cubicBezTo>
                <a:cubicBezTo>
                  <a:pt x="281" y="205"/>
                  <a:pt x="280" y="206"/>
                  <a:pt x="279" y="209"/>
                </a:cubicBezTo>
                <a:cubicBezTo>
                  <a:pt x="278" y="209"/>
                  <a:pt x="278" y="209"/>
                  <a:pt x="278" y="209"/>
                </a:cubicBezTo>
                <a:cubicBezTo>
                  <a:pt x="278" y="210"/>
                  <a:pt x="278" y="210"/>
                  <a:pt x="278" y="210"/>
                </a:cubicBezTo>
                <a:cubicBezTo>
                  <a:pt x="277" y="212"/>
                  <a:pt x="277" y="213"/>
                  <a:pt x="277" y="214"/>
                </a:cubicBezTo>
                <a:cubicBezTo>
                  <a:pt x="277" y="215"/>
                  <a:pt x="277" y="215"/>
                  <a:pt x="277" y="215"/>
                </a:cubicBezTo>
                <a:cubicBezTo>
                  <a:pt x="277" y="216"/>
                  <a:pt x="278" y="217"/>
                  <a:pt x="281" y="220"/>
                </a:cubicBezTo>
                <a:cubicBezTo>
                  <a:pt x="283" y="221"/>
                  <a:pt x="285" y="223"/>
                  <a:pt x="286" y="225"/>
                </a:cubicBezTo>
                <a:cubicBezTo>
                  <a:pt x="291" y="229"/>
                  <a:pt x="293" y="232"/>
                  <a:pt x="294" y="233"/>
                </a:cubicBezTo>
                <a:cubicBezTo>
                  <a:pt x="294" y="234"/>
                  <a:pt x="292" y="238"/>
                  <a:pt x="291" y="238"/>
                </a:cubicBezTo>
                <a:cubicBezTo>
                  <a:pt x="290" y="238"/>
                  <a:pt x="286" y="237"/>
                  <a:pt x="280" y="235"/>
                </a:cubicBezTo>
                <a:cubicBezTo>
                  <a:pt x="278" y="235"/>
                  <a:pt x="276" y="234"/>
                  <a:pt x="274" y="233"/>
                </a:cubicBezTo>
                <a:cubicBezTo>
                  <a:pt x="269" y="232"/>
                  <a:pt x="268" y="231"/>
                  <a:pt x="267" y="232"/>
                </a:cubicBezTo>
                <a:cubicBezTo>
                  <a:pt x="266" y="232"/>
                  <a:pt x="265" y="233"/>
                  <a:pt x="263" y="236"/>
                </a:cubicBezTo>
                <a:cubicBezTo>
                  <a:pt x="263" y="236"/>
                  <a:pt x="263" y="236"/>
                  <a:pt x="263" y="236"/>
                </a:cubicBezTo>
                <a:cubicBezTo>
                  <a:pt x="263" y="236"/>
                  <a:pt x="263" y="236"/>
                  <a:pt x="263" y="236"/>
                </a:cubicBezTo>
                <a:cubicBezTo>
                  <a:pt x="260" y="239"/>
                  <a:pt x="260" y="241"/>
                  <a:pt x="260" y="241"/>
                </a:cubicBezTo>
                <a:cubicBezTo>
                  <a:pt x="260" y="241"/>
                  <a:pt x="260" y="241"/>
                  <a:pt x="260" y="241"/>
                </a:cubicBezTo>
                <a:cubicBezTo>
                  <a:pt x="260" y="242"/>
                  <a:pt x="261" y="243"/>
                  <a:pt x="263" y="247"/>
                </a:cubicBezTo>
                <a:cubicBezTo>
                  <a:pt x="265" y="249"/>
                  <a:pt x="266" y="251"/>
                  <a:pt x="267" y="253"/>
                </a:cubicBezTo>
                <a:cubicBezTo>
                  <a:pt x="270" y="258"/>
                  <a:pt x="272" y="262"/>
                  <a:pt x="273" y="263"/>
                </a:cubicBezTo>
                <a:cubicBezTo>
                  <a:pt x="272" y="264"/>
                  <a:pt x="270" y="267"/>
                  <a:pt x="269" y="267"/>
                </a:cubicBezTo>
                <a:cubicBezTo>
                  <a:pt x="268" y="267"/>
                  <a:pt x="264" y="265"/>
                  <a:pt x="259" y="262"/>
                </a:cubicBezTo>
                <a:cubicBezTo>
                  <a:pt x="257" y="260"/>
                  <a:pt x="255" y="259"/>
                  <a:pt x="253" y="258"/>
                </a:cubicBezTo>
                <a:cubicBezTo>
                  <a:pt x="249" y="255"/>
                  <a:pt x="248" y="255"/>
                  <a:pt x="247" y="255"/>
                </a:cubicBezTo>
                <a:cubicBezTo>
                  <a:pt x="246" y="255"/>
                  <a:pt x="245" y="256"/>
                  <a:pt x="242" y="258"/>
                </a:cubicBezTo>
                <a:cubicBezTo>
                  <a:pt x="241" y="258"/>
                  <a:pt x="241" y="258"/>
                  <a:pt x="241" y="258"/>
                </a:cubicBezTo>
                <a:cubicBezTo>
                  <a:pt x="241" y="259"/>
                  <a:pt x="241" y="259"/>
                  <a:pt x="241" y="259"/>
                </a:cubicBezTo>
                <a:cubicBezTo>
                  <a:pt x="239" y="261"/>
                  <a:pt x="238" y="262"/>
                  <a:pt x="238" y="263"/>
                </a:cubicBezTo>
                <a:cubicBezTo>
                  <a:pt x="238" y="263"/>
                  <a:pt x="238" y="263"/>
                  <a:pt x="238" y="263"/>
                </a:cubicBezTo>
                <a:cubicBezTo>
                  <a:pt x="238" y="263"/>
                  <a:pt x="238" y="263"/>
                  <a:pt x="238" y="263"/>
                </a:cubicBezTo>
                <a:cubicBezTo>
                  <a:pt x="238" y="264"/>
                  <a:pt x="238" y="265"/>
                  <a:pt x="240" y="269"/>
                </a:cubicBezTo>
                <a:cubicBezTo>
                  <a:pt x="241" y="271"/>
                  <a:pt x="241" y="273"/>
                  <a:pt x="242" y="275"/>
                </a:cubicBezTo>
                <a:cubicBezTo>
                  <a:pt x="244" y="281"/>
                  <a:pt x="245" y="285"/>
                  <a:pt x="245" y="287"/>
                </a:cubicBezTo>
                <a:cubicBezTo>
                  <a:pt x="245" y="288"/>
                  <a:pt x="242" y="290"/>
                  <a:pt x="240" y="290"/>
                </a:cubicBezTo>
                <a:cubicBezTo>
                  <a:pt x="239" y="289"/>
                  <a:pt x="236" y="287"/>
                  <a:pt x="232" y="282"/>
                </a:cubicBezTo>
                <a:cubicBezTo>
                  <a:pt x="230" y="281"/>
                  <a:pt x="229" y="279"/>
                  <a:pt x="227" y="278"/>
                </a:cubicBezTo>
                <a:cubicBezTo>
                  <a:pt x="223" y="274"/>
                  <a:pt x="223" y="273"/>
                  <a:pt x="222" y="273"/>
                </a:cubicBezTo>
                <a:cubicBezTo>
                  <a:pt x="221" y="273"/>
                  <a:pt x="220" y="273"/>
                  <a:pt x="217" y="275"/>
                </a:cubicBezTo>
                <a:cubicBezTo>
                  <a:pt x="215" y="275"/>
                  <a:pt x="215" y="275"/>
                  <a:pt x="215" y="275"/>
                </a:cubicBezTo>
                <a:cubicBezTo>
                  <a:pt x="215" y="276"/>
                  <a:pt x="215" y="276"/>
                  <a:pt x="215" y="276"/>
                </a:cubicBezTo>
                <a:cubicBezTo>
                  <a:pt x="213" y="277"/>
                  <a:pt x="212" y="278"/>
                  <a:pt x="211" y="279"/>
                </a:cubicBezTo>
                <a:cubicBezTo>
                  <a:pt x="211" y="279"/>
                  <a:pt x="211" y="279"/>
                  <a:pt x="211" y="280"/>
                </a:cubicBezTo>
                <a:cubicBezTo>
                  <a:pt x="211" y="281"/>
                  <a:pt x="211" y="283"/>
                  <a:pt x="212" y="285"/>
                </a:cubicBezTo>
                <a:cubicBezTo>
                  <a:pt x="212" y="287"/>
                  <a:pt x="212" y="289"/>
                  <a:pt x="212" y="292"/>
                </a:cubicBezTo>
                <a:cubicBezTo>
                  <a:pt x="213" y="296"/>
                  <a:pt x="213" y="299"/>
                  <a:pt x="213" y="302"/>
                </a:cubicBezTo>
                <a:cubicBezTo>
                  <a:pt x="213" y="303"/>
                  <a:pt x="213" y="303"/>
                  <a:pt x="213" y="303"/>
                </a:cubicBezTo>
                <a:cubicBezTo>
                  <a:pt x="212" y="304"/>
                  <a:pt x="209" y="306"/>
                  <a:pt x="208" y="305"/>
                </a:cubicBezTo>
                <a:cubicBezTo>
                  <a:pt x="207" y="305"/>
                  <a:pt x="204" y="302"/>
                  <a:pt x="201" y="296"/>
                </a:cubicBezTo>
                <a:cubicBezTo>
                  <a:pt x="200" y="294"/>
                  <a:pt x="199" y="292"/>
                  <a:pt x="198" y="291"/>
                </a:cubicBezTo>
                <a:cubicBezTo>
                  <a:pt x="195" y="286"/>
                  <a:pt x="194" y="285"/>
                  <a:pt x="193" y="285"/>
                </a:cubicBezTo>
                <a:cubicBezTo>
                  <a:pt x="193" y="285"/>
                  <a:pt x="191" y="285"/>
                  <a:pt x="188" y="286"/>
                </a:cubicBezTo>
                <a:cubicBezTo>
                  <a:pt x="186" y="285"/>
                  <a:pt x="186" y="285"/>
                  <a:pt x="186" y="285"/>
                </a:cubicBezTo>
                <a:cubicBezTo>
                  <a:pt x="186" y="286"/>
                  <a:pt x="186" y="286"/>
                  <a:pt x="186" y="286"/>
                </a:cubicBezTo>
                <a:cubicBezTo>
                  <a:pt x="184" y="286"/>
                  <a:pt x="182" y="287"/>
                  <a:pt x="182" y="288"/>
                </a:cubicBezTo>
                <a:cubicBezTo>
                  <a:pt x="181" y="289"/>
                  <a:pt x="181" y="289"/>
                  <a:pt x="181" y="294"/>
                </a:cubicBezTo>
                <a:cubicBezTo>
                  <a:pt x="180" y="296"/>
                  <a:pt x="180" y="299"/>
                  <a:pt x="180" y="301"/>
                </a:cubicBezTo>
                <a:cubicBezTo>
                  <a:pt x="179" y="307"/>
                  <a:pt x="178" y="311"/>
                  <a:pt x="178" y="312"/>
                </a:cubicBezTo>
                <a:cubicBezTo>
                  <a:pt x="177" y="313"/>
                  <a:pt x="173" y="314"/>
                  <a:pt x="172" y="313"/>
                </a:cubicBezTo>
                <a:cubicBezTo>
                  <a:pt x="171" y="312"/>
                  <a:pt x="170" y="309"/>
                  <a:pt x="168" y="302"/>
                </a:cubicBezTo>
                <a:cubicBezTo>
                  <a:pt x="167" y="300"/>
                  <a:pt x="166" y="298"/>
                  <a:pt x="166" y="297"/>
                </a:cubicBezTo>
                <a:cubicBezTo>
                  <a:pt x="164" y="291"/>
                  <a:pt x="164" y="291"/>
                  <a:pt x="163" y="290"/>
                </a:cubicBezTo>
                <a:cubicBezTo>
                  <a:pt x="162" y="290"/>
                  <a:pt x="161" y="289"/>
                  <a:pt x="158" y="289"/>
                </a:cubicBezTo>
                <a:cubicBezTo>
                  <a:pt x="157" y="289"/>
                  <a:pt x="157" y="289"/>
                  <a:pt x="157" y="289"/>
                </a:cubicBezTo>
                <a:cubicBezTo>
                  <a:pt x="156" y="289"/>
                  <a:pt x="156" y="289"/>
                  <a:pt x="156" y="289"/>
                </a:cubicBezTo>
                <a:cubicBezTo>
                  <a:pt x="153" y="289"/>
                  <a:pt x="152" y="290"/>
                  <a:pt x="151" y="290"/>
                </a:cubicBezTo>
                <a:cubicBezTo>
                  <a:pt x="150" y="291"/>
                  <a:pt x="150" y="292"/>
                  <a:pt x="148" y="296"/>
                </a:cubicBezTo>
                <a:cubicBezTo>
                  <a:pt x="148" y="298"/>
                  <a:pt x="147" y="300"/>
                  <a:pt x="146" y="302"/>
                </a:cubicBezTo>
                <a:cubicBezTo>
                  <a:pt x="144" y="308"/>
                  <a:pt x="142" y="312"/>
                  <a:pt x="141" y="313"/>
                </a:cubicBezTo>
                <a:cubicBezTo>
                  <a:pt x="140" y="313"/>
                  <a:pt x="136" y="313"/>
                  <a:pt x="136" y="312"/>
                </a:cubicBezTo>
                <a:cubicBezTo>
                  <a:pt x="135" y="311"/>
                  <a:pt x="134" y="307"/>
                  <a:pt x="134" y="301"/>
                </a:cubicBezTo>
                <a:cubicBezTo>
                  <a:pt x="133" y="299"/>
                  <a:pt x="133" y="297"/>
                  <a:pt x="133" y="295"/>
                </a:cubicBezTo>
                <a:cubicBezTo>
                  <a:pt x="133" y="289"/>
                  <a:pt x="132" y="289"/>
                  <a:pt x="132" y="288"/>
                </a:cubicBezTo>
                <a:cubicBezTo>
                  <a:pt x="131" y="287"/>
                  <a:pt x="130" y="286"/>
                  <a:pt x="127" y="286"/>
                </a:cubicBezTo>
                <a:cubicBezTo>
                  <a:pt x="126" y="285"/>
                  <a:pt x="126" y="285"/>
                  <a:pt x="126" y="285"/>
                </a:cubicBezTo>
                <a:cubicBezTo>
                  <a:pt x="126" y="286"/>
                  <a:pt x="126" y="286"/>
                  <a:pt x="126" y="286"/>
                </a:cubicBezTo>
                <a:cubicBezTo>
                  <a:pt x="122" y="284"/>
                  <a:pt x="121" y="285"/>
                  <a:pt x="120" y="285"/>
                </a:cubicBezTo>
                <a:cubicBezTo>
                  <a:pt x="120" y="286"/>
                  <a:pt x="119" y="286"/>
                  <a:pt x="117" y="290"/>
                </a:cubicBezTo>
                <a:cubicBezTo>
                  <a:pt x="115" y="292"/>
                  <a:pt x="114" y="294"/>
                  <a:pt x="113" y="296"/>
                </a:cubicBezTo>
                <a:cubicBezTo>
                  <a:pt x="109" y="301"/>
                  <a:pt x="107" y="304"/>
                  <a:pt x="106" y="305"/>
                </a:cubicBezTo>
                <a:cubicBezTo>
                  <a:pt x="104" y="305"/>
                  <a:pt x="101" y="304"/>
                  <a:pt x="100" y="303"/>
                </a:cubicBezTo>
                <a:cubicBezTo>
                  <a:pt x="100" y="303"/>
                  <a:pt x="100" y="303"/>
                  <a:pt x="100" y="302"/>
                </a:cubicBezTo>
                <a:cubicBezTo>
                  <a:pt x="100" y="302"/>
                  <a:pt x="100" y="302"/>
                  <a:pt x="100" y="302"/>
                </a:cubicBezTo>
                <a:cubicBezTo>
                  <a:pt x="100" y="300"/>
                  <a:pt x="101" y="296"/>
                  <a:pt x="101" y="292"/>
                </a:cubicBezTo>
                <a:cubicBezTo>
                  <a:pt x="101" y="290"/>
                  <a:pt x="102" y="288"/>
                  <a:pt x="102" y="286"/>
                </a:cubicBezTo>
                <a:cubicBezTo>
                  <a:pt x="102" y="283"/>
                  <a:pt x="103" y="281"/>
                  <a:pt x="103" y="280"/>
                </a:cubicBezTo>
                <a:cubicBezTo>
                  <a:pt x="103" y="279"/>
                  <a:pt x="103" y="279"/>
                  <a:pt x="102" y="279"/>
                </a:cubicBezTo>
                <a:cubicBezTo>
                  <a:pt x="102" y="278"/>
                  <a:pt x="101" y="277"/>
                  <a:pt x="98" y="276"/>
                </a:cubicBezTo>
                <a:cubicBezTo>
                  <a:pt x="97" y="274"/>
                  <a:pt x="97" y="274"/>
                  <a:pt x="97" y="274"/>
                </a:cubicBezTo>
                <a:cubicBezTo>
                  <a:pt x="96" y="275"/>
                  <a:pt x="96" y="275"/>
                  <a:pt x="96" y="275"/>
                </a:cubicBezTo>
                <a:cubicBezTo>
                  <a:pt x="94" y="273"/>
                  <a:pt x="93" y="273"/>
                  <a:pt x="92" y="273"/>
                </a:cubicBezTo>
                <a:cubicBezTo>
                  <a:pt x="91" y="274"/>
                  <a:pt x="90" y="274"/>
                  <a:pt x="87" y="277"/>
                </a:cubicBezTo>
                <a:cubicBezTo>
                  <a:pt x="85" y="279"/>
                  <a:pt x="84" y="280"/>
                  <a:pt x="82" y="282"/>
                </a:cubicBezTo>
                <a:cubicBezTo>
                  <a:pt x="77" y="286"/>
                  <a:pt x="74" y="289"/>
                  <a:pt x="73" y="289"/>
                </a:cubicBezTo>
                <a:cubicBezTo>
                  <a:pt x="72" y="289"/>
                  <a:pt x="69" y="287"/>
                  <a:pt x="68" y="286"/>
                </a:cubicBezTo>
                <a:cubicBezTo>
                  <a:pt x="68" y="285"/>
                  <a:pt x="69" y="281"/>
                  <a:pt x="72" y="275"/>
                </a:cubicBezTo>
                <a:cubicBezTo>
                  <a:pt x="72" y="273"/>
                  <a:pt x="73" y="271"/>
                  <a:pt x="74" y="270"/>
                </a:cubicBezTo>
                <a:cubicBezTo>
                  <a:pt x="75" y="265"/>
                  <a:pt x="76" y="264"/>
                  <a:pt x="76" y="263"/>
                </a:cubicBezTo>
                <a:cubicBezTo>
                  <a:pt x="76" y="263"/>
                  <a:pt x="76" y="263"/>
                  <a:pt x="76" y="263"/>
                </a:cubicBezTo>
                <a:cubicBezTo>
                  <a:pt x="76" y="263"/>
                  <a:pt x="76" y="263"/>
                  <a:pt x="76" y="263"/>
                </a:cubicBezTo>
                <a:cubicBezTo>
                  <a:pt x="76" y="262"/>
                  <a:pt x="75" y="261"/>
                  <a:pt x="72" y="259"/>
                </a:cubicBezTo>
                <a:cubicBezTo>
                  <a:pt x="72" y="258"/>
                  <a:pt x="72" y="258"/>
                  <a:pt x="72" y="258"/>
                </a:cubicBezTo>
                <a:cubicBezTo>
                  <a:pt x="71" y="258"/>
                  <a:pt x="71" y="258"/>
                  <a:pt x="71" y="258"/>
                </a:cubicBezTo>
                <a:cubicBezTo>
                  <a:pt x="69" y="255"/>
                  <a:pt x="68" y="255"/>
                  <a:pt x="67" y="255"/>
                </a:cubicBezTo>
                <a:cubicBezTo>
                  <a:pt x="66" y="255"/>
                  <a:pt x="65" y="256"/>
                  <a:pt x="61" y="258"/>
                </a:cubicBezTo>
                <a:cubicBezTo>
                  <a:pt x="59" y="259"/>
                  <a:pt x="57" y="260"/>
                  <a:pt x="55" y="261"/>
                </a:cubicBezTo>
                <a:cubicBezTo>
                  <a:pt x="50" y="264"/>
                  <a:pt x="46" y="266"/>
                  <a:pt x="45" y="266"/>
                </a:cubicBezTo>
                <a:cubicBezTo>
                  <a:pt x="43" y="266"/>
                  <a:pt x="41" y="263"/>
                  <a:pt x="41" y="262"/>
                </a:cubicBezTo>
                <a:cubicBezTo>
                  <a:pt x="41" y="261"/>
                  <a:pt x="43" y="258"/>
                  <a:pt x="47" y="252"/>
                </a:cubicBezTo>
                <a:cubicBezTo>
                  <a:pt x="48" y="251"/>
                  <a:pt x="49" y="249"/>
                  <a:pt x="50" y="247"/>
                </a:cubicBezTo>
                <a:cubicBezTo>
                  <a:pt x="53" y="243"/>
                  <a:pt x="54" y="242"/>
                  <a:pt x="54" y="241"/>
                </a:cubicBezTo>
                <a:cubicBezTo>
                  <a:pt x="54" y="240"/>
                  <a:pt x="53" y="239"/>
                  <a:pt x="51" y="236"/>
                </a:cubicBezTo>
                <a:cubicBezTo>
                  <a:pt x="51" y="235"/>
                  <a:pt x="51" y="235"/>
                  <a:pt x="51" y="235"/>
                </a:cubicBezTo>
                <a:cubicBezTo>
                  <a:pt x="50" y="235"/>
                  <a:pt x="50" y="235"/>
                  <a:pt x="50" y="235"/>
                </a:cubicBezTo>
                <a:cubicBezTo>
                  <a:pt x="48" y="232"/>
                  <a:pt x="47" y="232"/>
                  <a:pt x="46" y="232"/>
                </a:cubicBezTo>
                <a:cubicBezTo>
                  <a:pt x="46" y="232"/>
                  <a:pt x="45" y="232"/>
                  <a:pt x="40" y="233"/>
                </a:cubicBezTo>
                <a:cubicBezTo>
                  <a:pt x="38" y="234"/>
                  <a:pt x="36" y="234"/>
                  <a:pt x="34" y="235"/>
                </a:cubicBezTo>
                <a:cubicBezTo>
                  <a:pt x="28" y="237"/>
                  <a:pt x="24" y="238"/>
                  <a:pt x="22" y="238"/>
                </a:cubicBezTo>
                <a:cubicBezTo>
                  <a:pt x="21" y="237"/>
                  <a:pt x="20" y="234"/>
                  <a:pt x="19" y="233"/>
                </a:cubicBezTo>
                <a:cubicBezTo>
                  <a:pt x="20" y="232"/>
                  <a:pt x="23" y="229"/>
                  <a:pt x="28" y="224"/>
                </a:cubicBezTo>
                <a:cubicBezTo>
                  <a:pt x="29" y="223"/>
                  <a:pt x="31" y="221"/>
                  <a:pt x="32" y="220"/>
                </a:cubicBezTo>
                <a:cubicBezTo>
                  <a:pt x="36" y="216"/>
                  <a:pt x="37" y="216"/>
                  <a:pt x="37" y="215"/>
                </a:cubicBezTo>
                <a:cubicBezTo>
                  <a:pt x="37" y="215"/>
                  <a:pt x="37" y="215"/>
                  <a:pt x="37" y="214"/>
                </a:cubicBezTo>
                <a:cubicBezTo>
                  <a:pt x="37" y="213"/>
                  <a:pt x="37" y="212"/>
                  <a:pt x="36" y="210"/>
                </a:cubicBezTo>
                <a:cubicBezTo>
                  <a:pt x="36" y="208"/>
                  <a:pt x="36" y="208"/>
                  <a:pt x="36" y="208"/>
                </a:cubicBezTo>
                <a:cubicBezTo>
                  <a:pt x="35" y="208"/>
                  <a:pt x="35" y="208"/>
                  <a:pt x="35" y="208"/>
                </a:cubicBezTo>
                <a:cubicBezTo>
                  <a:pt x="34" y="205"/>
                  <a:pt x="33" y="205"/>
                  <a:pt x="32" y="204"/>
                </a:cubicBezTo>
                <a:cubicBezTo>
                  <a:pt x="31" y="204"/>
                  <a:pt x="31" y="204"/>
                  <a:pt x="26" y="204"/>
                </a:cubicBezTo>
                <a:cubicBezTo>
                  <a:pt x="24" y="204"/>
                  <a:pt x="21" y="205"/>
                  <a:pt x="19" y="205"/>
                </a:cubicBezTo>
                <a:cubicBezTo>
                  <a:pt x="13" y="205"/>
                  <a:pt x="9" y="205"/>
                  <a:pt x="7" y="204"/>
                </a:cubicBezTo>
                <a:cubicBezTo>
                  <a:pt x="7" y="204"/>
                  <a:pt x="6" y="201"/>
                  <a:pt x="6" y="199"/>
                </a:cubicBezTo>
                <a:cubicBezTo>
                  <a:pt x="6" y="199"/>
                  <a:pt x="6" y="199"/>
                  <a:pt x="6" y="199"/>
                </a:cubicBezTo>
                <a:cubicBezTo>
                  <a:pt x="6" y="198"/>
                  <a:pt x="10" y="196"/>
                  <a:pt x="15" y="193"/>
                </a:cubicBezTo>
                <a:cubicBezTo>
                  <a:pt x="17" y="192"/>
                  <a:pt x="19" y="191"/>
                  <a:pt x="21" y="190"/>
                </a:cubicBezTo>
                <a:cubicBezTo>
                  <a:pt x="26" y="187"/>
                  <a:pt x="26" y="187"/>
                  <a:pt x="27" y="186"/>
                </a:cubicBezTo>
                <a:cubicBezTo>
                  <a:pt x="27" y="185"/>
                  <a:pt x="27" y="185"/>
                  <a:pt x="27" y="184"/>
                </a:cubicBezTo>
                <a:cubicBezTo>
                  <a:pt x="27" y="183"/>
                  <a:pt x="27" y="181"/>
                  <a:pt x="27" y="181"/>
                </a:cubicBezTo>
                <a:cubicBezTo>
                  <a:pt x="27" y="179"/>
                  <a:pt x="27" y="179"/>
                  <a:pt x="27" y="179"/>
                </a:cubicBezTo>
                <a:cubicBezTo>
                  <a:pt x="26" y="179"/>
                  <a:pt x="26" y="179"/>
                  <a:pt x="26" y="179"/>
                </a:cubicBezTo>
                <a:cubicBezTo>
                  <a:pt x="26" y="176"/>
                  <a:pt x="25" y="175"/>
                  <a:pt x="25" y="174"/>
                </a:cubicBezTo>
                <a:cubicBezTo>
                  <a:pt x="24" y="174"/>
                  <a:pt x="23" y="174"/>
                  <a:pt x="18" y="173"/>
                </a:cubicBezTo>
                <a:cubicBezTo>
                  <a:pt x="16" y="172"/>
                  <a:pt x="14" y="172"/>
                  <a:pt x="12" y="172"/>
                </a:cubicBezTo>
                <a:cubicBezTo>
                  <a:pt x="6" y="170"/>
                  <a:pt x="2" y="169"/>
                  <a:pt x="1" y="169"/>
                </a:cubicBezTo>
                <a:cubicBezTo>
                  <a:pt x="0" y="168"/>
                  <a:pt x="0" y="167"/>
                  <a:pt x="0" y="165"/>
                </a:cubicBezTo>
                <a:close/>
                <a:moveTo>
                  <a:pt x="252" y="156"/>
                </a:moveTo>
                <a:cubicBezTo>
                  <a:pt x="252" y="104"/>
                  <a:pt x="209" y="62"/>
                  <a:pt x="157" y="62"/>
                </a:cubicBezTo>
                <a:cubicBezTo>
                  <a:pt x="105" y="62"/>
                  <a:pt x="62" y="104"/>
                  <a:pt x="62" y="156"/>
                </a:cubicBezTo>
                <a:cubicBezTo>
                  <a:pt x="62" y="209"/>
                  <a:pt x="105" y="251"/>
                  <a:pt x="157" y="251"/>
                </a:cubicBezTo>
                <a:cubicBezTo>
                  <a:pt x="209" y="251"/>
                  <a:pt x="252" y="209"/>
                  <a:pt x="252" y="156"/>
                </a:cubicBezTo>
                <a:close/>
              </a:path>
            </a:pathLst>
          </a:custGeom>
          <a:solidFill>
            <a:schemeClr val="bg1">
              <a:alpha val="70195"/>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20491" name="Freeform 5"/>
          <p:cNvSpPr>
            <a:spLocks noEditPoints="1"/>
          </p:cNvSpPr>
          <p:nvPr/>
        </p:nvSpPr>
        <p:spPr bwMode="auto">
          <a:xfrm>
            <a:off x="5481638" y="4249738"/>
            <a:ext cx="1773237" cy="1771650"/>
          </a:xfrm>
          <a:custGeom>
            <a:avLst/>
            <a:gdLst>
              <a:gd name="T0" fmla="*/ 727864593 w 360"/>
              <a:gd name="T1" fmla="*/ 2147483647 h 360"/>
              <a:gd name="T2" fmla="*/ 436718725 w 360"/>
              <a:gd name="T3" fmla="*/ 2147483647 h 360"/>
              <a:gd name="T4" fmla="*/ 897696309 w 360"/>
              <a:gd name="T5" fmla="*/ 2147483647 h 360"/>
              <a:gd name="T6" fmla="*/ 921960094 w 360"/>
              <a:gd name="T7" fmla="*/ 2147483647 h 360"/>
              <a:gd name="T8" fmla="*/ 1310156329 w 360"/>
              <a:gd name="T9" fmla="*/ 2147483647 h 360"/>
              <a:gd name="T10" fmla="*/ 1431465401 w 360"/>
              <a:gd name="T11" fmla="*/ 1816403847 h 360"/>
              <a:gd name="T12" fmla="*/ 1892442831 w 360"/>
              <a:gd name="T13" fmla="*/ 1598436837 h 360"/>
              <a:gd name="T14" fmla="*/ 2038015688 w 360"/>
              <a:gd name="T15" fmla="*/ 1041405352 h 360"/>
              <a:gd name="T16" fmla="*/ 2147483647 w 360"/>
              <a:gd name="T17" fmla="*/ 1065622815 h 360"/>
              <a:gd name="T18" fmla="*/ 2147483647 w 360"/>
              <a:gd name="T19" fmla="*/ 774998495 h 360"/>
              <a:gd name="T20" fmla="*/ 2147483647 w 360"/>
              <a:gd name="T21" fmla="*/ 629688642 h 360"/>
              <a:gd name="T22" fmla="*/ 2147483647 w 360"/>
              <a:gd name="T23" fmla="*/ 581248794 h 360"/>
              <a:gd name="T24" fmla="*/ 2147483647 w 360"/>
              <a:gd name="T25" fmla="*/ 484374021 h 360"/>
              <a:gd name="T26" fmla="*/ 2147483647 w 360"/>
              <a:gd name="T27" fmla="*/ 508591484 h 360"/>
              <a:gd name="T28" fmla="*/ 2147483647 w 360"/>
              <a:gd name="T29" fmla="*/ 726563569 h 360"/>
              <a:gd name="T30" fmla="*/ 2147483647 w 360"/>
              <a:gd name="T31" fmla="*/ 508591484 h 360"/>
              <a:gd name="T32" fmla="*/ 2147483647 w 360"/>
              <a:gd name="T33" fmla="*/ 920313116 h 360"/>
              <a:gd name="T34" fmla="*/ 2147483647 w 360"/>
              <a:gd name="T35" fmla="*/ 1041405352 h 360"/>
              <a:gd name="T36" fmla="*/ 2147483647 w 360"/>
              <a:gd name="T37" fmla="*/ 1428904753 h 360"/>
              <a:gd name="T38" fmla="*/ 2147483647 w 360"/>
              <a:gd name="T39" fmla="*/ 1671089226 h 360"/>
              <a:gd name="T40" fmla="*/ 2147483647 w 360"/>
              <a:gd name="T41" fmla="*/ 1889061157 h 360"/>
              <a:gd name="T42" fmla="*/ 2147483647 w 360"/>
              <a:gd name="T43" fmla="*/ 2147483647 h 360"/>
              <a:gd name="T44" fmla="*/ 2147483647 w 360"/>
              <a:gd name="T45" fmla="*/ 2147483647 h 360"/>
              <a:gd name="T46" fmla="*/ 2147483647 w 360"/>
              <a:gd name="T47" fmla="*/ 2147483647 h 360"/>
              <a:gd name="T48" fmla="*/ 2147483647 w 360"/>
              <a:gd name="T49" fmla="*/ 2147483647 h 360"/>
              <a:gd name="T50" fmla="*/ 2147483647 w 360"/>
              <a:gd name="T51" fmla="*/ 2147483647 h 360"/>
              <a:gd name="T52" fmla="*/ 2147483647 w 360"/>
              <a:gd name="T53" fmla="*/ 2147483647 h 360"/>
              <a:gd name="T54" fmla="*/ 2147483647 w 360"/>
              <a:gd name="T55" fmla="*/ 2147483647 h 360"/>
              <a:gd name="T56" fmla="*/ 2147483647 w 360"/>
              <a:gd name="T57" fmla="*/ 2147483647 h 360"/>
              <a:gd name="T58" fmla="*/ 2147483647 w 360"/>
              <a:gd name="T59" fmla="*/ 2147483647 h 360"/>
              <a:gd name="T60" fmla="*/ 2147483647 w 360"/>
              <a:gd name="T61" fmla="*/ 2147483647 h 360"/>
              <a:gd name="T62" fmla="*/ 2147483647 w 360"/>
              <a:gd name="T63" fmla="*/ 2147483647 h 360"/>
              <a:gd name="T64" fmla="*/ 2147483647 w 360"/>
              <a:gd name="T65" fmla="*/ 2147483647 h 360"/>
              <a:gd name="T66" fmla="*/ 2147483647 w 360"/>
              <a:gd name="T67" fmla="*/ 2147483647 h 360"/>
              <a:gd name="T68" fmla="*/ 2147483647 w 360"/>
              <a:gd name="T69" fmla="*/ 2147483647 h 360"/>
              <a:gd name="T70" fmla="*/ 2147483647 w 360"/>
              <a:gd name="T71" fmla="*/ 2147483647 h 360"/>
              <a:gd name="T72" fmla="*/ 2147483647 w 360"/>
              <a:gd name="T73" fmla="*/ 2147483647 h 360"/>
              <a:gd name="T74" fmla="*/ 2147483647 w 360"/>
              <a:gd name="T75" fmla="*/ 2147483647 h 360"/>
              <a:gd name="T76" fmla="*/ 2147483647 w 360"/>
              <a:gd name="T77" fmla="*/ 2147483647 h 360"/>
              <a:gd name="T78" fmla="*/ 2147483647 w 360"/>
              <a:gd name="T79" fmla="*/ 2147483647 h 360"/>
              <a:gd name="T80" fmla="*/ 2147483647 w 360"/>
              <a:gd name="T81" fmla="*/ 2147483647 h 360"/>
              <a:gd name="T82" fmla="*/ 2147483647 w 360"/>
              <a:gd name="T83" fmla="*/ 2147483647 h 360"/>
              <a:gd name="T84" fmla="*/ 2147483647 w 360"/>
              <a:gd name="T85" fmla="*/ 2147483647 h 360"/>
              <a:gd name="T86" fmla="*/ 2147483647 w 360"/>
              <a:gd name="T87" fmla="*/ 2147483647 h 360"/>
              <a:gd name="T88" fmla="*/ 2147483647 w 360"/>
              <a:gd name="T89" fmla="*/ 2147483647 h 360"/>
              <a:gd name="T90" fmla="*/ 2147483647 w 360"/>
              <a:gd name="T91" fmla="*/ 2147483647 h 360"/>
              <a:gd name="T92" fmla="*/ 2135065902 w 360"/>
              <a:gd name="T93" fmla="*/ 2147483647 h 360"/>
              <a:gd name="T94" fmla="*/ 1649824687 w 360"/>
              <a:gd name="T95" fmla="*/ 2147483647 h 360"/>
              <a:gd name="T96" fmla="*/ 1625560902 w 360"/>
              <a:gd name="T97" fmla="*/ 2147483647 h 360"/>
              <a:gd name="T98" fmla="*/ 970482738 w 360"/>
              <a:gd name="T99" fmla="*/ 2147483647 h 360"/>
              <a:gd name="T100" fmla="*/ 1043269166 w 360"/>
              <a:gd name="T101" fmla="*/ 2147483647 h 360"/>
              <a:gd name="T102" fmla="*/ 679337024 w 360"/>
              <a:gd name="T103" fmla="*/ 2147483647 h 360"/>
              <a:gd name="T104" fmla="*/ 752123452 w 360"/>
              <a:gd name="T105" fmla="*/ 2147483647 h 360"/>
              <a:gd name="T106" fmla="*/ 315409576 w 360"/>
              <a:gd name="T107" fmla="*/ 2147483647 h 360"/>
              <a:gd name="T108" fmla="*/ 679337024 w 360"/>
              <a:gd name="T109" fmla="*/ 2147483647 h 360"/>
              <a:gd name="T110" fmla="*/ 2147483647 w 360"/>
              <a:gd name="T111" fmla="*/ 2147483647 h 3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0"/>
              <a:gd name="T169" fmla="*/ 0 h 360"/>
              <a:gd name="T170" fmla="*/ 360 w 360"/>
              <a:gd name="T171" fmla="*/ 360 h 36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0" h="360">
                <a:moveTo>
                  <a:pt x="0" y="166"/>
                </a:moveTo>
                <a:cubicBezTo>
                  <a:pt x="0" y="165"/>
                  <a:pt x="0" y="164"/>
                  <a:pt x="0" y="164"/>
                </a:cubicBezTo>
                <a:cubicBezTo>
                  <a:pt x="1" y="163"/>
                  <a:pt x="6" y="162"/>
                  <a:pt x="13" y="161"/>
                </a:cubicBezTo>
                <a:cubicBezTo>
                  <a:pt x="16" y="161"/>
                  <a:pt x="18" y="160"/>
                  <a:pt x="20" y="160"/>
                </a:cubicBezTo>
                <a:cubicBezTo>
                  <a:pt x="27" y="159"/>
                  <a:pt x="28" y="159"/>
                  <a:pt x="28" y="158"/>
                </a:cubicBezTo>
                <a:cubicBezTo>
                  <a:pt x="29" y="157"/>
                  <a:pt x="30" y="156"/>
                  <a:pt x="30" y="152"/>
                </a:cubicBezTo>
                <a:cubicBezTo>
                  <a:pt x="30" y="152"/>
                  <a:pt x="30" y="152"/>
                  <a:pt x="30" y="152"/>
                </a:cubicBezTo>
                <a:cubicBezTo>
                  <a:pt x="30" y="152"/>
                  <a:pt x="30" y="152"/>
                  <a:pt x="30" y="152"/>
                </a:cubicBezTo>
                <a:cubicBezTo>
                  <a:pt x="31" y="151"/>
                  <a:pt x="31" y="150"/>
                  <a:pt x="31" y="148"/>
                </a:cubicBezTo>
                <a:cubicBezTo>
                  <a:pt x="31" y="147"/>
                  <a:pt x="31" y="146"/>
                  <a:pt x="31" y="145"/>
                </a:cubicBezTo>
                <a:cubicBezTo>
                  <a:pt x="30" y="144"/>
                  <a:pt x="29" y="143"/>
                  <a:pt x="24" y="141"/>
                </a:cubicBezTo>
                <a:cubicBezTo>
                  <a:pt x="22" y="139"/>
                  <a:pt x="20" y="138"/>
                  <a:pt x="18" y="137"/>
                </a:cubicBezTo>
                <a:cubicBezTo>
                  <a:pt x="12" y="133"/>
                  <a:pt x="8" y="130"/>
                  <a:pt x="7" y="129"/>
                </a:cubicBezTo>
                <a:cubicBezTo>
                  <a:pt x="7" y="129"/>
                  <a:pt x="7" y="129"/>
                  <a:pt x="7" y="128"/>
                </a:cubicBezTo>
                <a:cubicBezTo>
                  <a:pt x="7" y="126"/>
                  <a:pt x="8" y="123"/>
                  <a:pt x="9" y="123"/>
                </a:cubicBezTo>
                <a:cubicBezTo>
                  <a:pt x="10" y="123"/>
                  <a:pt x="15" y="122"/>
                  <a:pt x="22" y="123"/>
                </a:cubicBezTo>
                <a:cubicBezTo>
                  <a:pt x="25" y="123"/>
                  <a:pt x="27" y="124"/>
                  <a:pt x="29" y="124"/>
                </a:cubicBezTo>
                <a:cubicBezTo>
                  <a:pt x="36" y="124"/>
                  <a:pt x="36" y="124"/>
                  <a:pt x="37" y="124"/>
                </a:cubicBezTo>
                <a:cubicBezTo>
                  <a:pt x="38" y="123"/>
                  <a:pt x="39" y="122"/>
                  <a:pt x="41" y="119"/>
                </a:cubicBezTo>
                <a:cubicBezTo>
                  <a:pt x="41" y="119"/>
                  <a:pt x="41" y="119"/>
                  <a:pt x="41" y="119"/>
                </a:cubicBezTo>
                <a:cubicBezTo>
                  <a:pt x="41" y="118"/>
                  <a:pt x="41" y="118"/>
                  <a:pt x="41" y="118"/>
                </a:cubicBezTo>
                <a:cubicBezTo>
                  <a:pt x="42" y="116"/>
                  <a:pt x="43" y="114"/>
                  <a:pt x="43" y="113"/>
                </a:cubicBezTo>
                <a:cubicBezTo>
                  <a:pt x="43" y="113"/>
                  <a:pt x="43" y="112"/>
                  <a:pt x="43" y="111"/>
                </a:cubicBezTo>
                <a:cubicBezTo>
                  <a:pt x="42" y="111"/>
                  <a:pt x="42" y="110"/>
                  <a:pt x="38" y="106"/>
                </a:cubicBezTo>
                <a:cubicBezTo>
                  <a:pt x="36" y="104"/>
                  <a:pt x="34" y="103"/>
                  <a:pt x="32" y="101"/>
                </a:cubicBezTo>
                <a:cubicBezTo>
                  <a:pt x="27" y="95"/>
                  <a:pt x="24" y="92"/>
                  <a:pt x="23" y="91"/>
                </a:cubicBezTo>
                <a:cubicBezTo>
                  <a:pt x="24" y="89"/>
                  <a:pt x="26" y="86"/>
                  <a:pt x="27" y="85"/>
                </a:cubicBezTo>
                <a:cubicBezTo>
                  <a:pt x="28" y="85"/>
                  <a:pt x="32" y="86"/>
                  <a:pt x="40" y="88"/>
                </a:cubicBezTo>
                <a:cubicBezTo>
                  <a:pt x="42" y="89"/>
                  <a:pt x="44" y="90"/>
                  <a:pt x="46" y="91"/>
                </a:cubicBezTo>
                <a:cubicBezTo>
                  <a:pt x="52" y="93"/>
                  <a:pt x="53" y="93"/>
                  <a:pt x="54" y="93"/>
                </a:cubicBezTo>
                <a:cubicBezTo>
                  <a:pt x="55" y="92"/>
                  <a:pt x="56" y="92"/>
                  <a:pt x="58" y="88"/>
                </a:cubicBezTo>
                <a:cubicBezTo>
                  <a:pt x="59" y="88"/>
                  <a:pt x="59" y="88"/>
                  <a:pt x="59" y="88"/>
                </a:cubicBezTo>
                <a:cubicBezTo>
                  <a:pt x="59" y="88"/>
                  <a:pt x="59" y="88"/>
                  <a:pt x="59" y="88"/>
                </a:cubicBezTo>
                <a:cubicBezTo>
                  <a:pt x="62" y="84"/>
                  <a:pt x="62" y="83"/>
                  <a:pt x="62" y="83"/>
                </a:cubicBezTo>
                <a:cubicBezTo>
                  <a:pt x="62" y="82"/>
                  <a:pt x="62" y="82"/>
                  <a:pt x="62" y="82"/>
                </a:cubicBezTo>
                <a:cubicBezTo>
                  <a:pt x="62" y="81"/>
                  <a:pt x="62" y="80"/>
                  <a:pt x="59" y="75"/>
                </a:cubicBezTo>
                <a:cubicBezTo>
                  <a:pt x="57" y="73"/>
                  <a:pt x="56" y="71"/>
                  <a:pt x="54" y="69"/>
                </a:cubicBezTo>
                <a:cubicBezTo>
                  <a:pt x="51" y="63"/>
                  <a:pt x="49" y="58"/>
                  <a:pt x="48" y="57"/>
                </a:cubicBezTo>
                <a:cubicBezTo>
                  <a:pt x="49" y="56"/>
                  <a:pt x="52" y="53"/>
                  <a:pt x="53" y="52"/>
                </a:cubicBezTo>
                <a:cubicBezTo>
                  <a:pt x="54" y="53"/>
                  <a:pt x="58" y="55"/>
                  <a:pt x="64" y="59"/>
                </a:cubicBezTo>
                <a:cubicBezTo>
                  <a:pt x="67" y="60"/>
                  <a:pt x="69" y="61"/>
                  <a:pt x="70" y="62"/>
                </a:cubicBezTo>
                <a:cubicBezTo>
                  <a:pt x="76" y="66"/>
                  <a:pt x="77" y="66"/>
                  <a:pt x="78" y="66"/>
                </a:cubicBezTo>
                <a:cubicBezTo>
                  <a:pt x="79" y="66"/>
                  <a:pt x="80" y="65"/>
                  <a:pt x="83" y="63"/>
                </a:cubicBezTo>
                <a:cubicBezTo>
                  <a:pt x="84" y="63"/>
                  <a:pt x="84" y="63"/>
                  <a:pt x="84" y="63"/>
                </a:cubicBezTo>
                <a:cubicBezTo>
                  <a:pt x="84" y="62"/>
                  <a:pt x="84" y="62"/>
                  <a:pt x="84" y="62"/>
                </a:cubicBezTo>
                <a:cubicBezTo>
                  <a:pt x="87" y="60"/>
                  <a:pt x="88" y="59"/>
                  <a:pt x="88" y="57"/>
                </a:cubicBezTo>
                <a:cubicBezTo>
                  <a:pt x="88" y="56"/>
                  <a:pt x="88" y="56"/>
                  <a:pt x="86" y="50"/>
                </a:cubicBezTo>
                <a:cubicBezTo>
                  <a:pt x="85" y="48"/>
                  <a:pt x="84" y="46"/>
                  <a:pt x="84" y="43"/>
                </a:cubicBezTo>
                <a:cubicBezTo>
                  <a:pt x="81" y="36"/>
                  <a:pt x="80" y="31"/>
                  <a:pt x="80" y="30"/>
                </a:cubicBezTo>
                <a:cubicBezTo>
                  <a:pt x="81" y="29"/>
                  <a:pt x="84" y="27"/>
                  <a:pt x="86" y="27"/>
                </a:cubicBezTo>
                <a:cubicBezTo>
                  <a:pt x="87" y="27"/>
                  <a:pt x="90" y="30"/>
                  <a:pt x="96" y="35"/>
                </a:cubicBezTo>
                <a:cubicBezTo>
                  <a:pt x="97" y="37"/>
                  <a:pt x="99" y="39"/>
                  <a:pt x="100" y="40"/>
                </a:cubicBezTo>
                <a:cubicBezTo>
                  <a:pt x="105" y="45"/>
                  <a:pt x="106" y="45"/>
                  <a:pt x="107" y="46"/>
                </a:cubicBezTo>
                <a:cubicBezTo>
                  <a:pt x="108" y="46"/>
                  <a:pt x="109" y="46"/>
                  <a:pt x="112" y="44"/>
                </a:cubicBezTo>
                <a:cubicBezTo>
                  <a:pt x="114" y="44"/>
                  <a:pt x="114" y="44"/>
                  <a:pt x="114" y="44"/>
                </a:cubicBezTo>
                <a:cubicBezTo>
                  <a:pt x="114" y="43"/>
                  <a:pt x="114" y="43"/>
                  <a:pt x="114" y="43"/>
                </a:cubicBezTo>
                <a:cubicBezTo>
                  <a:pt x="118" y="42"/>
                  <a:pt x="118" y="40"/>
                  <a:pt x="119" y="40"/>
                </a:cubicBezTo>
                <a:cubicBezTo>
                  <a:pt x="119" y="39"/>
                  <a:pt x="119" y="39"/>
                  <a:pt x="119" y="39"/>
                </a:cubicBezTo>
                <a:cubicBezTo>
                  <a:pt x="119" y="39"/>
                  <a:pt x="119" y="39"/>
                  <a:pt x="119" y="39"/>
                </a:cubicBezTo>
                <a:cubicBezTo>
                  <a:pt x="119" y="38"/>
                  <a:pt x="119" y="36"/>
                  <a:pt x="118" y="32"/>
                </a:cubicBezTo>
                <a:cubicBezTo>
                  <a:pt x="118" y="30"/>
                  <a:pt x="118" y="27"/>
                  <a:pt x="118" y="24"/>
                </a:cubicBezTo>
                <a:cubicBezTo>
                  <a:pt x="117" y="19"/>
                  <a:pt x="117" y="13"/>
                  <a:pt x="117" y="11"/>
                </a:cubicBezTo>
                <a:cubicBezTo>
                  <a:pt x="117" y="11"/>
                  <a:pt x="117" y="11"/>
                  <a:pt x="117" y="11"/>
                </a:cubicBezTo>
                <a:cubicBezTo>
                  <a:pt x="118" y="10"/>
                  <a:pt x="122" y="9"/>
                  <a:pt x="124" y="9"/>
                </a:cubicBezTo>
                <a:cubicBezTo>
                  <a:pt x="124" y="10"/>
                  <a:pt x="127" y="14"/>
                  <a:pt x="131" y="20"/>
                </a:cubicBezTo>
                <a:cubicBezTo>
                  <a:pt x="132" y="22"/>
                  <a:pt x="134" y="24"/>
                  <a:pt x="135" y="26"/>
                </a:cubicBezTo>
                <a:cubicBezTo>
                  <a:pt x="138" y="31"/>
                  <a:pt x="139" y="32"/>
                  <a:pt x="140" y="32"/>
                </a:cubicBezTo>
                <a:cubicBezTo>
                  <a:pt x="140" y="33"/>
                  <a:pt x="142" y="33"/>
                  <a:pt x="146" y="32"/>
                </a:cubicBezTo>
                <a:cubicBezTo>
                  <a:pt x="148" y="33"/>
                  <a:pt x="148" y="33"/>
                  <a:pt x="148" y="33"/>
                </a:cubicBezTo>
                <a:cubicBezTo>
                  <a:pt x="148" y="32"/>
                  <a:pt x="148" y="32"/>
                  <a:pt x="148" y="32"/>
                </a:cubicBezTo>
                <a:cubicBezTo>
                  <a:pt x="150" y="31"/>
                  <a:pt x="152" y="30"/>
                  <a:pt x="153" y="29"/>
                </a:cubicBezTo>
                <a:cubicBezTo>
                  <a:pt x="153" y="29"/>
                  <a:pt x="153" y="28"/>
                  <a:pt x="154" y="24"/>
                </a:cubicBezTo>
                <a:cubicBezTo>
                  <a:pt x="154" y="20"/>
                  <a:pt x="154" y="20"/>
                  <a:pt x="154" y="20"/>
                </a:cubicBezTo>
                <a:cubicBezTo>
                  <a:pt x="155" y="18"/>
                  <a:pt x="155" y="16"/>
                  <a:pt x="155" y="14"/>
                </a:cubicBezTo>
                <a:cubicBezTo>
                  <a:pt x="156" y="7"/>
                  <a:pt x="157" y="3"/>
                  <a:pt x="158" y="1"/>
                </a:cubicBezTo>
                <a:cubicBezTo>
                  <a:pt x="159" y="1"/>
                  <a:pt x="163" y="0"/>
                  <a:pt x="164" y="1"/>
                </a:cubicBezTo>
                <a:cubicBezTo>
                  <a:pt x="165" y="2"/>
                  <a:pt x="167" y="6"/>
                  <a:pt x="169" y="13"/>
                </a:cubicBezTo>
                <a:cubicBezTo>
                  <a:pt x="170" y="15"/>
                  <a:pt x="171" y="18"/>
                  <a:pt x="172" y="20"/>
                </a:cubicBezTo>
                <a:cubicBezTo>
                  <a:pt x="173" y="26"/>
                  <a:pt x="174" y="27"/>
                  <a:pt x="175" y="27"/>
                </a:cubicBezTo>
                <a:cubicBezTo>
                  <a:pt x="175" y="28"/>
                  <a:pt x="177" y="28"/>
                  <a:pt x="181" y="28"/>
                </a:cubicBezTo>
                <a:cubicBezTo>
                  <a:pt x="181" y="29"/>
                  <a:pt x="181" y="29"/>
                  <a:pt x="181" y="29"/>
                </a:cubicBezTo>
                <a:cubicBezTo>
                  <a:pt x="182" y="28"/>
                  <a:pt x="182" y="28"/>
                  <a:pt x="182" y="28"/>
                </a:cubicBezTo>
                <a:cubicBezTo>
                  <a:pt x="187" y="29"/>
                  <a:pt x="188" y="28"/>
                  <a:pt x="188" y="27"/>
                </a:cubicBezTo>
                <a:cubicBezTo>
                  <a:pt x="189" y="27"/>
                  <a:pt x="189" y="26"/>
                  <a:pt x="191" y="21"/>
                </a:cubicBezTo>
                <a:cubicBezTo>
                  <a:pt x="192" y="18"/>
                  <a:pt x="193" y="16"/>
                  <a:pt x="194" y="13"/>
                </a:cubicBezTo>
                <a:cubicBezTo>
                  <a:pt x="197" y="7"/>
                  <a:pt x="199" y="2"/>
                  <a:pt x="200" y="1"/>
                </a:cubicBezTo>
                <a:cubicBezTo>
                  <a:pt x="201" y="1"/>
                  <a:pt x="205" y="1"/>
                  <a:pt x="206" y="2"/>
                </a:cubicBezTo>
                <a:cubicBezTo>
                  <a:pt x="207" y="3"/>
                  <a:pt x="207" y="8"/>
                  <a:pt x="208" y="15"/>
                </a:cubicBezTo>
                <a:cubicBezTo>
                  <a:pt x="208" y="18"/>
                  <a:pt x="209" y="20"/>
                  <a:pt x="209" y="22"/>
                </a:cubicBezTo>
                <a:cubicBezTo>
                  <a:pt x="209" y="29"/>
                  <a:pt x="209" y="30"/>
                  <a:pt x="210" y="30"/>
                </a:cubicBezTo>
                <a:cubicBezTo>
                  <a:pt x="211" y="31"/>
                  <a:pt x="212" y="32"/>
                  <a:pt x="216" y="33"/>
                </a:cubicBezTo>
                <a:cubicBezTo>
                  <a:pt x="216" y="33"/>
                  <a:pt x="216" y="33"/>
                  <a:pt x="216" y="33"/>
                </a:cubicBezTo>
                <a:cubicBezTo>
                  <a:pt x="217" y="33"/>
                  <a:pt x="217" y="33"/>
                  <a:pt x="217" y="33"/>
                </a:cubicBezTo>
                <a:cubicBezTo>
                  <a:pt x="221" y="34"/>
                  <a:pt x="222" y="34"/>
                  <a:pt x="223" y="33"/>
                </a:cubicBezTo>
                <a:cubicBezTo>
                  <a:pt x="224" y="33"/>
                  <a:pt x="225" y="32"/>
                  <a:pt x="228" y="28"/>
                </a:cubicBezTo>
                <a:cubicBezTo>
                  <a:pt x="229" y="26"/>
                  <a:pt x="230" y="23"/>
                  <a:pt x="232" y="21"/>
                </a:cubicBezTo>
                <a:cubicBezTo>
                  <a:pt x="236" y="15"/>
                  <a:pt x="239" y="12"/>
                  <a:pt x="240" y="11"/>
                </a:cubicBezTo>
                <a:cubicBezTo>
                  <a:pt x="242" y="11"/>
                  <a:pt x="246" y="12"/>
                  <a:pt x="247" y="13"/>
                </a:cubicBezTo>
                <a:cubicBezTo>
                  <a:pt x="247" y="14"/>
                  <a:pt x="247" y="18"/>
                  <a:pt x="246" y="24"/>
                </a:cubicBezTo>
                <a:cubicBezTo>
                  <a:pt x="246" y="25"/>
                  <a:pt x="245" y="26"/>
                  <a:pt x="245" y="26"/>
                </a:cubicBezTo>
                <a:cubicBezTo>
                  <a:pt x="245" y="29"/>
                  <a:pt x="245" y="31"/>
                  <a:pt x="244" y="33"/>
                </a:cubicBezTo>
                <a:cubicBezTo>
                  <a:pt x="244" y="35"/>
                  <a:pt x="244" y="37"/>
                  <a:pt x="244" y="38"/>
                </a:cubicBezTo>
                <a:cubicBezTo>
                  <a:pt x="243" y="40"/>
                  <a:pt x="243" y="41"/>
                  <a:pt x="244" y="41"/>
                </a:cubicBezTo>
                <a:cubicBezTo>
                  <a:pt x="244" y="42"/>
                  <a:pt x="245" y="43"/>
                  <a:pt x="249" y="45"/>
                </a:cubicBezTo>
                <a:cubicBezTo>
                  <a:pt x="249" y="47"/>
                  <a:pt x="249" y="47"/>
                  <a:pt x="249" y="47"/>
                </a:cubicBezTo>
                <a:cubicBezTo>
                  <a:pt x="250" y="46"/>
                  <a:pt x="250" y="46"/>
                  <a:pt x="250" y="46"/>
                </a:cubicBezTo>
                <a:cubicBezTo>
                  <a:pt x="253" y="48"/>
                  <a:pt x="255" y="48"/>
                  <a:pt x="256" y="47"/>
                </a:cubicBezTo>
                <a:cubicBezTo>
                  <a:pt x="257" y="47"/>
                  <a:pt x="257" y="47"/>
                  <a:pt x="261" y="43"/>
                </a:cubicBezTo>
                <a:cubicBezTo>
                  <a:pt x="263" y="41"/>
                  <a:pt x="265" y="39"/>
                  <a:pt x="267" y="38"/>
                </a:cubicBezTo>
                <a:cubicBezTo>
                  <a:pt x="273" y="33"/>
                  <a:pt x="276" y="30"/>
                  <a:pt x="278" y="29"/>
                </a:cubicBezTo>
                <a:cubicBezTo>
                  <a:pt x="279" y="30"/>
                  <a:pt x="283" y="32"/>
                  <a:pt x="283" y="33"/>
                </a:cubicBezTo>
                <a:cubicBezTo>
                  <a:pt x="283" y="35"/>
                  <a:pt x="281" y="40"/>
                  <a:pt x="279" y="46"/>
                </a:cubicBezTo>
                <a:cubicBezTo>
                  <a:pt x="278" y="48"/>
                  <a:pt x="277" y="50"/>
                  <a:pt x="276" y="52"/>
                </a:cubicBezTo>
                <a:cubicBezTo>
                  <a:pt x="275" y="56"/>
                  <a:pt x="274" y="58"/>
                  <a:pt x="274" y="59"/>
                </a:cubicBezTo>
                <a:cubicBezTo>
                  <a:pt x="274" y="59"/>
                  <a:pt x="274" y="59"/>
                  <a:pt x="274" y="59"/>
                </a:cubicBezTo>
                <a:cubicBezTo>
                  <a:pt x="274" y="60"/>
                  <a:pt x="274" y="60"/>
                  <a:pt x="274" y="60"/>
                </a:cubicBezTo>
                <a:cubicBezTo>
                  <a:pt x="274" y="61"/>
                  <a:pt x="275" y="62"/>
                  <a:pt x="278" y="64"/>
                </a:cubicBezTo>
                <a:cubicBezTo>
                  <a:pt x="278" y="66"/>
                  <a:pt x="278" y="66"/>
                  <a:pt x="278" y="66"/>
                </a:cubicBezTo>
                <a:cubicBezTo>
                  <a:pt x="279" y="66"/>
                  <a:pt x="279" y="66"/>
                  <a:pt x="279" y="66"/>
                </a:cubicBezTo>
                <a:cubicBezTo>
                  <a:pt x="282" y="68"/>
                  <a:pt x="283" y="69"/>
                  <a:pt x="284" y="69"/>
                </a:cubicBezTo>
                <a:cubicBezTo>
                  <a:pt x="285" y="69"/>
                  <a:pt x="286" y="68"/>
                  <a:pt x="291" y="65"/>
                </a:cubicBezTo>
                <a:cubicBezTo>
                  <a:pt x="293" y="64"/>
                  <a:pt x="295" y="63"/>
                  <a:pt x="298" y="62"/>
                </a:cubicBezTo>
                <a:cubicBezTo>
                  <a:pt x="304" y="58"/>
                  <a:pt x="308" y="56"/>
                  <a:pt x="310" y="56"/>
                </a:cubicBezTo>
                <a:cubicBezTo>
                  <a:pt x="311" y="57"/>
                  <a:pt x="314" y="60"/>
                  <a:pt x="314" y="61"/>
                </a:cubicBezTo>
                <a:cubicBezTo>
                  <a:pt x="314" y="62"/>
                  <a:pt x="312" y="66"/>
                  <a:pt x="307" y="72"/>
                </a:cubicBezTo>
                <a:cubicBezTo>
                  <a:pt x="306" y="74"/>
                  <a:pt x="305" y="76"/>
                  <a:pt x="303" y="78"/>
                </a:cubicBezTo>
                <a:cubicBezTo>
                  <a:pt x="300" y="83"/>
                  <a:pt x="299" y="84"/>
                  <a:pt x="299" y="85"/>
                </a:cubicBezTo>
                <a:cubicBezTo>
                  <a:pt x="299" y="85"/>
                  <a:pt x="299" y="85"/>
                  <a:pt x="299" y="85"/>
                </a:cubicBezTo>
                <a:cubicBezTo>
                  <a:pt x="299" y="85"/>
                  <a:pt x="299" y="85"/>
                  <a:pt x="299" y="85"/>
                </a:cubicBezTo>
                <a:cubicBezTo>
                  <a:pt x="299" y="86"/>
                  <a:pt x="300" y="88"/>
                  <a:pt x="302" y="90"/>
                </a:cubicBezTo>
                <a:cubicBezTo>
                  <a:pt x="302" y="93"/>
                  <a:pt x="302" y="93"/>
                  <a:pt x="302" y="93"/>
                </a:cubicBezTo>
                <a:cubicBezTo>
                  <a:pt x="303" y="92"/>
                  <a:pt x="303" y="92"/>
                  <a:pt x="303" y="92"/>
                </a:cubicBezTo>
                <a:cubicBezTo>
                  <a:pt x="305" y="95"/>
                  <a:pt x="306" y="96"/>
                  <a:pt x="307" y="96"/>
                </a:cubicBezTo>
                <a:cubicBezTo>
                  <a:pt x="308" y="96"/>
                  <a:pt x="309" y="96"/>
                  <a:pt x="314" y="94"/>
                </a:cubicBezTo>
                <a:cubicBezTo>
                  <a:pt x="317" y="94"/>
                  <a:pt x="319" y="93"/>
                  <a:pt x="322" y="92"/>
                </a:cubicBezTo>
                <a:cubicBezTo>
                  <a:pt x="329" y="90"/>
                  <a:pt x="334" y="89"/>
                  <a:pt x="335" y="89"/>
                </a:cubicBezTo>
                <a:cubicBezTo>
                  <a:pt x="336" y="90"/>
                  <a:pt x="338" y="94"/>
                  <a:pt x="338" y="95"/>
                </a:cubicBezTo>
                <a:cubicBezTo>
                  <a:pt x="337" y="96"/>
                  <a:pt x="335" y="99"/>
                  <a:pt x="329" y="105"/>
                </a:cubicBezTo>
                <a:cubicBezTo>
                  <a:pt x="327" y="106"/>
                  <a:pt x="325" y="108"/>
                  <a:pt x="324" y="109"/>
                </a:cubicBezTo>
                <a:cubicBezTo>
                  <a:pt x="319" y="113"/>
                  <a:pt x="318" y="114"/>
                  <a:pt x="318" y="115"/>
                </a:cubicBezTo>
                <a:cubicBezTo>
                  <a:pt x="318" y="115"/>
                  <a:pt x="318" y="115"/>
                  <a:pt x="318" y="115"/>
                </a:cubicBezTo>
                <a:cubicBezTo>
                  <a:pt x="318" y="117"/>
                  <a:pt x="318" y="118"/>
                  <a:pt x="319" y="121"/>
                </a:cubicBezTo>
                <a:cubicBezTo>
                  <a:pt x="319" y="123"/>
                  <a:pt x="319" y="123"/>
                  <a:pt x="319" y="123"/>
                </a:cubicBezTo>
                <a:cubicBezTo>
                  <a:pt x="320" y="123"/>
                  <a:pt x="320" y="123"/>
                  <a:pt x="320" y="123"/>
                </a:cubicBezTo>
                <a:cubicBezTo>
                  <a:pt x="321" y="126"/>
                  <a:pt x="322" y="127"/>
                  <a:pt x="323" y="128"/>
                </a:cubicBezTo>
                <a:cubicBezTo>
                  <a:pt x="324" y="128"/>
                  <a:pt x="325" y="128"/>
                  <a:pt x="331" y="128"/>
                </a:cubicBezTo>
                <a:cubicBezTo>
                  <a:pt x="333" y="128"/>
                  <a:pt x="336" y="127"/>
                  <a:pt x="338" y="127"/>
                </a:cubicBezTo>
                <a:cubicBezTo>
                  <a:pt x="346" y="127"/>
                  <a:pt x="350" y="127"/>
                  <a:pt x="352" y="128"/>
                </a:cubicBezTo>
                <a:cubicBezTo>
                  <a:pt x="352" y="129"/>
                  <a:pt x="354" y="132"/>
                  <a:pt x="353" y="134"/>
                </a:cubicBezTo>
                <a:cubicBezTo>
                  <a:pt x="353" y="134"/>
                  <a:pt x="353" y="134"/>
                  <a:pt x="353" y="134"/>
                </a:cubicBezTo>
                <a:cubicBezTo>
                  <a:pt x="352" y="135"/>
                  <a:pt x="349" y="138"/>
                  <a:pt x="342" y="141"/>
                </a:cubicBezTo>
                <a:cubicBezTo>
                  <a:pt x="340" y="142"/>
                  <a:pt x="338" y="143"/>
                  <a:pt x="336" y="144"/>
                </a:cubicBezTo>
                <a:cubicBezTo>
                  <a:pt x="330" y="147"/>
                  <a:pt x="329" y="148"/>
                  <a:pt x="329" y="149"/>
                </a:cubicBezTo>
                <a:cubicBezTo>
                  <a:pt x="329" y="149"/>
                  <a:pt x="329" y="149"/>
                  <a:pt x="329" y="150"/>
                </a:cubicBezTo>
                <a:cubicBezTo>
                  <a:pt x="329" y="151"/>
                  <a:pt x="329" y="153"/>
                  <a:pt x="329" y="155"/>
                </a:cubicBezTo>
                <a:cubicBezTo>
                  <a:pt x="328" y="157"/>
                  <a:pt x="328" y="157"/>
                  <a:pt x="328" y="157"/>
                </a:cubicBezTo>
                <a:cubicBezTo>
                  <a:pt x="329" y="157"/>
                  <a:pt x="329" y="157"/>
                  <a:pt x="329" y="157"/>
                </a:cubicBezTo>
                <a:cubicBezTo>
                  <a:pt x="330" y="160"/>
                  <a:pt x="331" y="162"/>
                  <a:pt x="331" y="162"/>
                </a:cubicBezTo>
                <a:cubicBezTo>
                  <a:pt x="332" y="163"/>
                  <a:pt x="333" y="163"/>
                  <a:pt x="339" y="164"/>
                </a:cubicBezTo>
                <a:cubicBezTo>
                  <a:pt x="341" y="164"/>
                  <a:pt x="343" y="165"/>
                  <a:pt x="346" y="165"/>
                </a:cubicBezTo>
                <a:cubicBezTo>
                  <a:pt x="353" y="167"/>
                  <a:pt x="358" y="168"/>
                  <a:pt x="359" y="169"/>
                </a:cubicBezTo>
                <a:cubicBezTo>
                  <a:pt x="359" y="170"/>
                  <a:pt x="360" y="172"/>
                  <a:pt x="360" y="174"/>
                </a:cubicBezTo>
                <a:cubicBezTo>
                  <a:pt x="359" y="175"/>
                  <a:pt x="359" y="175"/>
                  <a:pt x="359" y="175"/>
                </a:cubicBezTo>
                <a:cubicBezTo>
                  <a:pt x="358" y="176"/>
                  <a:pt x="354" y="178"/>
                  <a:pt x="347" y="180"/>
                </a:cubicBezTo>
                <a:cubicBezTo>
                  <a:pt x="344" y="180"/>
                  <a:pt x="342" y="181"/>
                  <a:pt x="340" y="181"/>
                </a:cubicBezTo>
                <a:cubicBezTo>
                  <a:pt x="334" y="183"/>
                  <a:pt x="333" y="183"/>
                  <a:pt x="332" y="184"/>
                </a:cubicBezTo>
                <a:cubicBezTo>
                  <a:pt x="332" y="185"/>
                  <a:pt x="331" y="186"/>
                  <a:pt x="331" y="187"/>
                </a:cubicBezTo>
                <a:cubicBezTo>
                  <a:pt x="331" y="188"/>
                  <a:pt x="331" y="189"/>
                  <a:pt x="331" y="190"/>
                </a:cubicBezTo>
                <a:cubicBezTo>
                  <a:pt x="329" y="192"/>
                  <a:pt x="329" y="192"/>
                  <a:pt x="329" y="192"/>
                </a:cubicBezTo>
                <a:cubicBezTo>
                  <a:pt x="331" y="192"/>
                  <a:pt x="331" y="192"/>
                  <a:pt x="331" y="192"/>
                </a:cubicBezTo>
                <a:cubicBezTo>
                  <a:pt x="330" y="195"/>
                  <a:pt x="331" y="197"/>
                  <a:pt x="331" y="198"/>
                </a:cubicBezTo>
                <a:cubicBezTo>
                  <a:pt x="332" y="198"/>
                  <a:pt x="333" y="199"/>
                  <a:pt x="338" y="201"/>
                </a:cubicBezTo>
                <a:cubicBezTo>
                  <a:pt x="340" y="202"/>
                  <a:pt x="343" y="203"/>
                  <a:pt x="345" y="204"/>
                </a:cubicBezTo>
                <a:cubicBezTo>
                  <a:pt x="352" y="207"/>
                  <a:pt x="356" y="210"/>
                  <a:pt x="357" y="210"/>
                </a:cubicBezTo>
                <a:cubicBezTo>
                  <a:pt x="357" y="211"/>
                  <a:pt x="357" y="212"/>
                  <a:pt x="357" y="213"/>
                </a:cubicBezTo>
                <a:cubicBezTo>
                  <a:pt x="356" y="215"/>
                  <a:pt x="356" y="217"/>
                  <a:pt x="355" y="217"/>
                </a:cubicBezTo>
                <a:cubicBezTo>
                  <a:pt x="354" y="217"/>
                  <a:pt x="350" y="218"/>
                  <a:pt x="342" y="218"/>
                </a:cubicBezTo>
                <a:cubicBezTo>
                  <a:pt x="340" y="218"/>
                  <a:pt x="337" y="218"/>
                  <a:pt x="335" y="218"/>
                </a:cubicBezTo>
                <a:cubicBezTo>
                  <a:pt x="329" y="218"/>
                  <a:pt x="328" y="219"/>
                  <a:pt x="327" y="219"/>
                </a:cubicBezTo>
                <a:cubicBezTo>
                  <a:pt x="326" y="220"/>
                  <a:pt x="325" y="221"/>
                  <a:pt x="325" y="225"/>
                </a:cubicBezTo>
                <a:cubicBezTo>
                  <a:pt x="324" y="225"/>
                  <a:pt x="324" y="225"/>
                  <a:pt x="324" y="225"/>
                </a:cubicBezTo>
                <a:cubicBezTo>
                  <a:pt x="324" y="225"/>
                  <a:pt x="324" y="225"/>
                  <a:pt x="324" y="225"/>
                </a:cubicBezTo>
                <a:cubicBezTo>
                  <a:pt x="324" y="227"/>
                  <a:pt x="323" y="229"/>
                  <a:pt x="323" y="230"/>
                </a:cubicBezTo>
                <a:cubicBezTo>
                  <a:pt x="323" y="231"/>
                  <a:pt x="323" y="232"/>
                  <a:pt x="323" y="232"/>
                </a:cubicBezTo>
                <a:cubicBezTo>
                  <a:pt x="324" y="233"/>
                  <a:pt x="324" y="234"/>
                  <a:pt x="329" y="237"/>
                </a:cubicBezTo>
                <a:cubicBezTo>
                  <a:pt x="331" y="238"/>
                  <a:pt x="333" y="240"/>
                  <a:pt x="335" y="242"/>
                </a:cubicBezTo>
                <a:cubicBezTo>
                  <a:pt x="341" y="246"/>
                  <a:pt x="344" y="249"/>
                  <a:pt x="345" y="250"/>
                </a:cubicBezTo>
                <a:cubicBezTo>
                  <a:pt x="345" y="251"/>
                  <a:pt x="345" y="251"/>
                  <a:pt x="345" y="251"/>
                </a:cubicBezTo>
                <a:cubicBezTo>
                  <a:pt x="345" y="253"/>
                  <a:pt x="343" y="256"/>
                  <a:pt x="342" y="257"/>
                </a:cubicBezTo>
                <a:cubicBezTo>
                  <a:pt x="341" y="257"/>
                  <a:pt x="336" y="256"/>
                  <a:pt x="329" y="255"/>
                </a:cubicBezTo>
                <a:cubicBezTo>
                  <a:pt x="327" y="254"/>
                  <a:pt x="324" y="254"/>
                  <a:pt x="322" y="253"/>
                </a:cubicBezTo>
                <a:cubicBezTo>
                  <a:pt x="316" y="252"/>
                  <a:pt x="315" y="252"/>
                  <a:pt x="314" y="252"/>
                </a:cubicBezTo>
                <a:cubicBezTo>
                  <a:pt x="313" y="253"/>
                  <a:pt x="312" y="254"/>
                  <a:pt x="310" y="257"/>
                </a:cubicBezTo>
                <a:cubicBezTo>
                  <a:pt x="310" y="257"/>
                  <a:pt x="310" y="257"/>
                  <a:pt x="310" y="257"/>
                </a:cubicBezTo>
                <a:cubicBezTo>
                  <a:pt x="310" y="258"/>
                  <a:pt x="310" y="258"/>
                  <a:pt x="310" y="258"/>
                </a:cubicBezTo>
                <a:cubicBezTo>
                  <a:pt x="308" y="260"/>
                  <a:pt x="307" y="261"/>
                  <a:pt x="307" y="263"/>
                </a:cubicBezTo>
                <a:cubicBezTo>
                  <a:pt x="307" y="263"/>
                  <a:pt x="307" y="264"/>
                  <a:pt x="307" y="264"/>
                </a:cubicBezTo>
                <a:cubicBezTo>
                  <a:pt x="308" y="265"/>
                  <a:pt x="308" y="266"/>
                  <a:pt x="312" y="270"/>
                </a:cubicBezTo>
                <a:cubicBezTo>
                  <a:pt x="313" y="272"/>
                  <a:pt x="315" y="274"/>
                  <a:pt x="317" y="276"/>
                </a:cubicBezTo>
                <a:cubicBezTo>
                  <a:pt x="321" y="282"/>
                  <a:pt x="324" y="286"/>
                  <a:pt x="324" y="287"/>
                </a:cubicBezTo>
                <a:cubicBezTo>
                  <a:pt x="324" y="288"/>
                  <a:pt x="321" y="292"/>
                  <a:pt x="320" y="292"/>
                </a:cubicBezTo>
                <a:cubicBezTo>
                  <a:pt x="319" y="292"/>
                  <a:pt x="315" y="290"/>
                  <a:pt x="308" y="287"/>
                </a:cubicBezTo>
                <a:cubicBezTo>
                  <a:pt x="306" y="286"/>
                  <a:pt x="303" y="285"/>
                  <a:pt x="302" y="284"/>
                </a:cubicBezTo>
                <a:cubicBezTo>
                  <a:pt x="296" y="281"/>
                  <a:pt x="295" y="281"/>
                  <a:pt x="294" y="281"/>
                </a:cubicBezTo>
                <a:cubicBezTo>
                  <a:pt x="293" y="281"/>
                  <a:pt x="292" y="282"/>
                  <a:pt x="289" y="285"/>
                </a:cubicBezTo>
                <a:cubicBezTo>
                  <a:pt x="288" y="285"/>
                  <a:pt x="288" y="285"/>
                  <a:pt x="288" y="285"/>
                </a:cubicBezTo>
                <a:cubicBezTo>
                  <a:pt x="288" y="286"/>
                  <a:pt x="288" y="286"/>
                  <a:pt x="288" y="286"/>
                </a:cubicBezTo>
                <a:cubicBezTo>
                  <a:pt x="285" y="289"/>
                  <a:pt x="285" y="290"/>
                  <a:pt x="285" y="291"/>
                </a:cubicBezTo>
                <a:cubicBezTo>
                  <a:pt x="284" y="291"/>
                  <a:pt x="284" y="291"/>
                  <a:pt x="284" y="291"/>
                </a:cubicBezTo>
                <a:cubicBezTo>
                  <a:pt x="285" y="292"/>
                  <a:pt x="285" y="293"/>
                  <a:pt x="287" y="298"/>
                </a:cubicBezTo>
                <a:cubicBezTo>
                  <a:pt x="288" y="300"/>
                  <a:pt x="290" y="302"/>
                  <a:pt x="291" y="305"/>
                </a:cubicBezTo>
                <a:cubicBezTo>
                  <a:pt x="294" y="311"/>
                  <a:pt x="295" y="316"/>
                  <a:pt x="296" y="317"/>
                </a:cubicBezTo>
                <a:cubicBezTo>
                  <a:pt x="295" y="319"/>
                  <a:pt x="292" y="321"/>
                  <a:pt x="290" y="321"/>
                </a:cubicBezTo>
                <a:cubicBezTo>
                  <a:pt x="289" y="321"/>
                  <a:pt x="285" y="318"/>
                  <a:pt x="280" y="314"/>
                </a:cubicBezTo>
                <a:cubicBezTo>
                  <a:pt x="278" y="312"/>
                  <a:pt x="276" y="311"/>
                  <a:pt x="274" y="310"/>
                </a:cubicBezTo>
                <a:cubicBezTo>
                  <a:pt x="269" y="305"/>
                  <a:pt x="268" y="305"/>
                  <a:pt x="267" y="305"/>
                </a:cubicBezTo>
                <a:cubicBezTo>
                  <a:pt x="266" y="305"/>
                  <a:pt x="265" y="305"/>
                  <a:pt x="262" y="307"/>
                </a:cubicBezTo>
                <a:cubicBezTo>
                  <a:pt x="261" y="307"/>
                  <a:pt x="261" y="307"/>
                  <a:pt x="261" y="307"/>
                </a:cubicBezTo>
                <a:cubicBezTo>
                  <a:pt x="260" y="308"/>
                  <a:pt x="260" y="308"/>
                  <a:pt x="260" y="308"/>
                </a:cubicBezTo>
                <a:cubicBezTo>
                  <a:pt x="257" y="310"/>
                  <a:pt x="256" y="311"/>
                  <a:pt x="256" y="312"/>
                </a:cubicBezTo>
                <a:cubicBezTo>
                  <a:pt x="256" y="312"/>
                  <a:pt x="256" y="312"/>
                  <a:pt x="256" y="312"/>
                </a:cubicBezTo>
                <a:cubicBezTo>
                  <a:pt x="256" y="313"/>
                  <a:pt x="256" y="313"/>
                  <a:pt x="256" y="313"/>
                </a:cubicBezTo>
                <a:cubicBezTo>
                  <a:pt x="256" y="313"/>
                  <a:pt x="256" y="315"/>
                  <a:pt x="257" y="320"/>
                </a:cubicBezTo>
                <a:cubicBezTo>
                  <a:pt x="258" y="322"/>
                  <a:pt x="258" y="325"/>
                  <a:pt x="259" y="327"/>
                </a:cubicBezTo>
                <a:cubicBezTo>
                  <a:pt x="260" y="334"/>
                  <a:pt x="261" y="339"/>
                  <a:pt x="261" y="340"/>
                </a:cubicBezTo>
                <a:cubicBezTo>
                  <a:pt x="260" y="341"/>
                  <a:pt x="256" y="343"/>
                  <a:pt x="255" y="343"/>
                </a:cubicBezTo>
                <a:cubicBezTo>
                  <a:pt x="254" y="343"/>
                  <a:pt x="251" y="339"/>
                  <a:pt x="246" y="333"/>
                </a:cubicBezTo>
                <a:cubicBezTo>
                  <a:pt x="244" y="331"/>
                  <a:pt x="243" y="330"/>
                  <a:pt x="242" y="328"/>
                </a:cubicBezTo>
                <a:cubicBezTo>
                  <a:pt x="238" y="323"/>
                  <a:pt x="237" y="322"/>
                  <a:pt x="236" y="322"/>
                </a:cubicBezTo>
                <a:cubicBezTo>
                  <a:pt x="235" y="322"/>
                  <a:pt x="234" y="322"/>
                  <a:pt x="230" y="323"/>
                </a:cubicBezTo>
                <a:cubicBezTo>
                  <a:pt x="229" y="323"/>
                  <a:pt x="229" y="323"/>
                  <a:pt x="229" y="323"/>
                </a:cubicBezTo>
                <a:cubicBezTo>
                  <a:pt x="228" y="324"/>
                  <a:pt x="228" y="324"/>
                  <a:pt x="228" y="324"/>
                </a:cubicBezTo>
                <a:cubicBezTo>
                  <a:pt x="226" y="324"/>
                  <a:pt x="224" y="325"/>
                  <a:pt x="223" y="326"/>
                </a:cubicBezTo>
                <a:cubicBezTo>
                  <a:pt x="223" y="327"/>
                  <a:pt x="223" y="327"/>
                  <a:pt x="223" y="328"/>
                </a:cubicBezTo>
                <a:cubicBezTo>
                  <a:pt x="223" y="329"/>
                  <a:pt x="223" y="331"/>
                  <a:pt x="223" y="334"/>
                </a:cubicBezTo>
                <a:cubicBezTo>
                  <a:pt x="223" y="336"/>
                  <a:pt x="223" y="339"/>
                  <a:pt x="223" y="342"/>
                </a:cubicBezTo>
                <a:cubicBezTo>
                  <a:pt x="223" y="346"/>
                  <a:pt x="222" y="350"/>
                  <a:pt x="222" y="353"/>
                </a:cubicBezTo>
                <a:cubicBezTo>
                  <a:pt x="222" y="354"/>
                  <a:pt x="222" y="355"/>
                  <a:pt x="222" y="355"/>
                </a:cubicBezTo>
                <a:cubicBezTo>
                  <a:pt x="220" y="356"/>
                  <a:pt x="216" y="357"/>
                  <a:pt x="215" y="356"/>
                </a:cubicBezTo>
                <a:cubicBezTo>
                  <a:pt x="214" y="355"/>
                  <a:pt x="212" y="351"/>
                  <a:pt x="209" y="345"/>
                </a:cubicBezTo>
                <a:cubicBezTo>
                  <a:pt x="208" y="342"/>
                  <a:pt x="207" y="340"/>
                  <a:pt x="206" y="338"/>
                </a:cubicBezTo>
                <a:cubicBezTo>
                  <a:pt x="203" y="332"/>
                  <a:pt x="203" y="332"/>
                  <a:pt x="202" y="331"/>
                </a:cubicBezTo>
                <a:cubicBezTo>
                  <a:pt x="201" y="331"/>
                  <a:pt x="200" y="330"/>
                  <a:pt x="196" y="331"/>
                </a:cubicBezTo>
                <a:cubicBezTo>
                  <a:pt x="194" y="329"/>
                  <a:pt x="194" y="329"/>
                  <a:pt x="194" y="329"/>
                </a:cubicBezTo>
                <a:cubicBezTo>
                  <a:pt x="194" y="331"/>
                  <a:pt x="194" y="331"/>
                  <a:pt x="194" y="331"/>
                </a:cubicBezTo>
                <a:cubicBezTo>
                  <a:pt x="191" y="331"/>
                  <a:pt x="189" y="332"/>
                  <a:pt x="188" y="333"/>
                </a:cubicBezTo>
                <a:cubicBezTo>
                  <a:pt x="188" y="333"/>
                  <a:pt x="188" y="334"/>
                  <a:pt x="186" y="340"/>
                </a:cubicBezTo>
                <a:cubicBezTo>
                  <a:pt x="186" y="342"/>
                  <a:pt x="185" y="345"/>
                  <a:pt x="184" y="347"/>
                </a:cubicBezTo>
                <a:cubicBezTo>
                  <a:pt x="182" y="354"/>
                  <a:pt x="181" y="359"/>
                  <a:pt x="180" y="360"/>
                </a:cubicBezTo>
                <a:cubicBezTo>
                  <a:pt x="179" y="360"/>
                  <a:pt x="175" y="360"/>
                  <a:pt x="174" y="360"/>
                </a:cubicBezTo>
                <a:cubicBezTo>
                  <a:pt x="173" y="359"/>
                  <a:pt x="172" y="354"/>
                  <a:pt x="170" y="347"/>
                </a:cubicBezTo>
                <a:cubicBezTo>
                  <a:pt x="170" y="345"/>
                  <a:pt x="169" y="342"/>
                  <a:pt x="169" y="340"/>
                </a:cubicBezTo>
                <a:cubicBezTo>
                  <a:pt x="167" y="334"/>
                  <a:pt x="167" y="333"/>
                  <a:pt x="167" y="332"/>
                </a:cubicBezTo>
                <a:cubicBezTo>
                  <a:pt x="166" y="332"/>
                  <a:pt x="165" y="331"/>
                  <a:pt x="161" y="331"/>
                </a:cubicBezTo>
                <a:cubicBezTo>
                  <a:pt x="160" y="330"/>
                  <a:pt x="160" y="330"/>
                  <a:pt x="160" y="330"/>
                </a:cubicBezTo>
                <a:cubicBezTo>
                  <a:pt x="159" y="330"/>
                  <a:pt x="159" y="330"/>
                  <a:pt x="159" y="330"/>
                </a:cubicBezTo>
                <a:cubicBezTo>
                  <a:pt x="155" y="329"/>
                  <a:pt x="154" y="330"/>
                  <a:pt x="153" y="331"/>
                </a:cubicBezTo>
                <a:cubicBezTo>
                  <a:pt x="152" y="331"/>
                  <a:pt x="152" y="332"/>
                  <a:pt x="149" y="337"/>
                </a:cubicBezTo>
                <a:cubicBezTo>
                  <a:pt x="148" y="339"/>
                  <a:pt x="147" y="341"/>
                  <a:pt x="146" y="344"/>
                </a:cubicBezTo>
                <a:cubicBezTo>
                  <a:pt x="142" y="350"/>
                  <a:pt x="140" y="354"/>
                  <a:pt x="139" y="355"/>
                </a:cubicBezTo>
                <a:cubicBezTo>
                  <a:pt x="137" y="355"/>
                  <a:pt x="133" y="354"/>
                  <a:pt x="132" y="354"/>
                </a:cubicBezTo>
                <a:cubicBezTo>
                  <a:pt x="132" y="352"/>
                  <a:pt x="132" y="348"/>
                  <a:pt x="132" y="340"/>
                </a:cubicBezTo>
                <a:cubicBezTo>
                  <a:pt x="132" y="338"/>
                  <a:pt x="132" y="335"/>
                  <a:pt x="132" y="333"/>
                </a:cubicBezTo>
                <a:cubicBezTo>
                  <a:pt x="132" y="327"/>
                  <a:pt x="132" y="326"/>
                  <a:pt x="132" y="325"/>
                </a:cubicBezTo>
                <a:cubicBezTo>
                  <a:pt x="131" y="324"/>
                  <a:pt x="129" y="323"/>
                  <a:pt x="126" y="322"/>
                </a:cubicBezTo>
                <a:cubicBezTo>
                  <a:pt x="126" y="321"/>
                  <a:pt x="126" y="321"/>
                  <a:pt x="126" y="321"/>
                </a:cubicBezTo>
                <a:cubicBezTo>
                  <a:pt x="125" y="322"/>
                  <a:pt x="125" y="322"/>
                  <a:pt x="125" y="322"/>
                </a:cubicBezTo>
                <a:cubicBezTo>
                  <a:pt x="121" y="320"/>
                  <a:pt x="120" y="320"/>
                  <a:pt x="119" y="320"/>
                </a:cubicBezTo>
                <a:cubicBezTo>
                  <a:pt x="118" y="321"/>
                  <a:pt x="117" y="322"/>
                  <a:pt x="114" y="326"/>
                </a:cubicBezTo>
                <a:cubicBezTo>
                  <a:pt x="112" y="328"/>
                  <a:pt x="111" y="330"/>
                  <a:pt x="109" y="332"/>
                </a:cubicBezTo>
                <a:cubicBezTo>
                  <a:pt x="104" y="337"/>
                  <a:pt x="100" y="340"/>
                  <a:pt x="99" y="341"/>
                </a:cubicBezTo>
                <a:cubicBezTo>
                  <a:pt x="98" y="341"/>
                  <a:pt x="94" y="339"/>
                  <a:pt x="93" y="338"/>
                </a:cubicBezTo>
                <a:cubicBezTo>
                  <a:pt x="93" y="338"/>
                  <a:pt x="94" y="337"/>
                  <a:pt x="94" y="337"/>
                </a:cubicBezTo>
                <a:cubicBezTo>
                  <a:pt x="94" y="337"/>
                  <a:pt x="94" y="337"/>
                  <a:pt x="94" y="337"/>
                </a:cubicBezTo>
                <a:cubicBezTo>
                  <a:pt x="94" y="334"/>
                  <a:pt x="95" y="330"/>
                  <a:pt x="96" y="325"/>
                </a:cubicBezTo>
                <a:cubicBezTo>
                  <a:pt x="97" y="323"/>
                  <a:pt x="97" y="320"/>
                  <a:pt x="98" y="318"/>
                </a:cubicBezTo>
                <a:cubicBezTo>
                  <a:pt x="99" y="315"/>
                  <a:pt x="100" y="313"/>
                  <a:pt x="100" y="312"/>
                </a:cubicBezTo>
                <a:cubicBezTo>
                  <a:pt x="100" y="311"/>
                  <a:pt x="100" y="311"/>
                  <a:pt x="100" y="310"/>
                </a:cubicBezTo>
                <a:cubicBezTo>
                  <a:pt x="99" y="309"/>
                  <a:pt x="98" y="308"/>
                  <a:pt x="95" y="306"/>
                </a:cubicBezTo>
                <a:cubicBezTo>
                  <a:pt x="94" y="304"/>
                  <a:pt x="94" y="304"/>
                  <a:pt x="94" y="304"/>
                </a:cubicBezTo>
                <a:cubicBezTo>
                  <a:pt x="93" y="305"/>
                  <a:pt x="93" y="305"/>
                  <a:pt x="93" y="305"/>
                </a:cubicBezTo>
                <a:cubicBezTo>
                  <a:pt x="91" y="303"/>
                  <a:pt x="90" y="303"/>
                  <a:pt x="88" y="303"/>
                </a:cubicBezTo>
                <a:cubicBezTo>
                  <a:pt x="87" y="303"/>
                  <a:pt x="87" y="303"/>
                  <a:pt x="82" y="307"/>
                </a:cubicBezTo>
                <a:cubicBezTo>
                  <a:pt x="80" y="308"/>
                  <a:pt x="78" y="310"/>
                  <a:pt x="76" y="311"/>
                </a:cubicBezTo>
                <a:cubicBezTo>
                  <a:pt x="70" y="315"/>
                  <a:pt x="66" y="318"/>
                  <a:pt x="64" y="318"/>
                </a:cubicBezTo>
                <a:cubicBezTo>
                  <a:pt x="63" y="318"/>
                  <a:pt x="60" y="315"/>
                  <a:pt x="59" y="314"/>
                </a:cubicBezTo>
                <a:cubicBezTo>
                  <a:pt x="60" y="313"/>
                  <a:pt x="62" y="308"/>
                  <a:pt x="65" y="302"/>
                </a:cubicBezTo>
                <a:cubicBezTo>
                  <a:pt x="66" y="300"/>
                  <a:pt x="67" y="298"/>
                  <a:pt x="68" y="296"/>
                </a:cubicBezTo>
                <a:cubicBezTo>
                  <a:pt x="71" y="291"/>
                  <a:pt x="72" y="290"/>
                  <a:pt x="72" y="289"/>
                </a:cubicBezTo>
                <a:cubicBezTo>
                  <a:pt x="72" y="289"/>
                  <a:pt x="72" y="289"/>
                  <a:pt x="72" y="289"/>
                </a:cubicBezTo>
                <a:cubicBezTo>
                  <a:pt x="72" y="288"/>
                  <a:pt x="72" y="288"/>
                  <a:pt x="72" y="288"/>
                </a:cubicBezTo>
                <a:cubicBezTo>
                  <a:pt x="72" y="287"/>
                  <a:pt x="71" y="286"/>
                  <a:pt x="68" y="283"/>
                </a:cubicBezTo>
                <a:cubicBezTo>
                  <a:pt x="68" y="282"/>
                  <a:pt x="68" y="282"/>
                  <a:pt x="68" y="282"/>
                </a:cubicBezTo>
                <a:cubicBezTo>
                  <a:pt x="67" y="282"/>
                  <a:pt x="67" y="282"/>
                  <a:pt x="67" y="282"/>
                </a:cubicBezTo>
                <a:cubicBezTo>
                  <a:pt x="65" y="279"/>
                  <a:pt x="63" y="278"/>
                  <a:pt x="62" y="278"/>
                </a:cubicBezTo>
                <a:cubicBezTo>
                  <a:pt x="61" y="278"/>
                  <a:pt x="61" y="279"/>
                  <a:pt x="55" y="281"/>
                </a:cubicBezTo>
                <a:cubicBezTo>
                  <a:pt x="53" y="282"/>
                  <a:pt x="51" y="283"/>
                  <a:pt x="48" y="284"/>
                </a:cubicBezTo>
                <a:cubicBezTo>
                  <a:pt x="42" y="286"/>
                  <a:pt x="37" y="288"/>
                  <a:pt x="36" y="288"/>
                </a:cubicBezTo>
                <a:cubicBezTo>
                  <a:pt x="34" y="287"/>
                  <a:pt x="32" y="284"/>
                  <a:pt x="32" y="283"/>
                </a:cubicBezTo>
                <a:cubicBezTo>
                  <a:pt x="32" y="281"/>
                  <a:pt x="35" y="278"/>
                  <a:pt x="40" y="272"/>
                </a:cubicBezTo>
                <a:cubicBezTo>
                  <a:pt x="42" y="270"/>
                  <a:pt x="43" y="269"/>
                  <a:pt x="45" y="267"/>
                </a:cubicBezTo>
                <a:cubicBezTo>
                  <a:pt x="49" y="262"/>
                  <a:pt x="49" y="262"/>
                  <a:pt x="50" y="260"/>
                </a:cubicBezTo>
                <a:cubicBezTo>
                  <a:pt x="50" y="260"/>
                  <a:pt x="50" y="258"/>
                  <a:pt x="47" y="255"/>
                </a:cubicBezTo>
                <a:cubicBezTo>
                  <a:pt x="48" y="253"/>
                  <a:pt x="48" y="253"/>
                  <a:pt x="48" y="253"/>
                </a:cubicBezTo>
                <a:cubicBezTo>
                  <a:pt x="46" y="253"/>
                  <a:pt x="46" y="253"/>
                  <a:pt x="46" y="253"/>
                </a:cubicBezTo>
                <a:cubicBezTo>
                  <a:pt x="45" y="250"/>
                  <a:pt x="44" y="249"/>
                  <a:pt x="43" y="249"/>
                </a:cubicBezTo>
                <a:cubicBezTo>
                  <a:pt x="42" y="248"/>
                  <a:pt x="41" y="249"/>
                  <a:pt x="36" y="249"/>
                </a:cubicBezTo>
                <a:cubicBezTo>
                  <a:pt x="33" y="250"/>
                  <a:pt x="31" y="250"/>
                  <a:pt x="28" y="251"/>
                </a:cubicBezTo>
                <a:cubicBezTo>
                  <a:pt x="21" y="252"/>
                  <a:pt x="16" y="252"/>
                  <a:pt x="15" y="252"/>
                </a:cubicBezTo>
                <a:cubicBezTo>
                  <a:pt x="14" y="251"/>
                  <a:pt x="12" y="247"/>
                  <a:pt x="12" y="246"/>
                </a:cubicBezTo>
                <a:cubicBezTo>
                  <a:pt x="13" y="245"/>
                  <a:pt x="16" y="242"/>
                  <a:pt x="22" y="237"/>
                </a:cubicBezTo>
                <a:cubicBezTo>
                  <a:pt x="24" y="236"/>
                  <a:pt x="26" y="235"/>
                  <a:pt x="28" y="234"/>
                </a:cubicBezTo>
                <a:cubicBezTo>
                  <a:pt x="33" y="230"/>
                  <a:pt x="34" y="229"/>
                  <a:pt x="35" y="228"/>
                </a:cubicBezTo>
                <a:cubicBezTo>
                  <a:pt x="35" y="228"/>
                  <a:pt x="35" y="228"/>
                  <a:pt x="35" y="228"/>
                </a:cubicBezTo>
                <a:cubicBezTo>
                  <a:pt x="35" y="226"/>
                  <a:pt x="35" y="225"/>
                  <a:pt x="34" y="222"/>
                </a:cubicBezTo>
                <a:cubicBezTo>
                  <a:pt x="34" y="221"/>
                  <a:pt x="34" y="221"/>
                  <a:pt x="34" y="221"/>
                </a:cubicBezTo>
                <a:cubicBezTo>
                  <a:pt x="33" y="220"/>
                  <a:pt x="33" y="220"/>
                  <a:pt x="33" y="220"/>
                </a:cubicBezTo>
                <a:cubicBezTo>
                  <a:pt x="32" y="217"/>
                  <a:pt x="31" y="216"/>
                  <a:pt x="31" y="215"/>
                </a:cubicBezTo>
                <a:cubicBezTo>
                  <a:pt x="30" y="215"/>
                  <a:pt x="29" y="215"/>
                  <a:pt x="23" y="214"/>
                </a:cubicBezTo>
                <a:cubicBezTo>
                  <a:pt x="21" y="214"/>
                  <a:pt x="18" y="214"/>
                  <a:pt x="16" y="214"/>
                </a:cubicBezTo>
                <a:cubicBezTo>
                  <a:pt x="8" y="213"/>
                  <a:pt x="4" y="212"/>
                  <a:pt x="3" y="212"/>
                </a:cubicBezTo>
                <a:cubicBezTo>
                  <a:pt x="2" y="211"/>
                  <a:pt x="1" y="208"/>
                  <a:pt x="1" y="206"/>
                </a:cubicBezTo>
                <a:cubicBezTo>
                  <a:pt x="1" y="206"/>
                  <a:pt x="1" y="205"/>
                  <a:pt x="1" y="205"/>
                </a:cubicBezTo>
                <a:cubicBezTo>
                  <a:pt x="2" y="205"/>
                  <a:pt x="7" y="202"/>
                  <a:pt x="13" y="200"/>
                </a:cubicBezTo>
                <a:cubicBezTo>
                  <a:pt x="16" y="199"/>
                  <a:pt x="18" y="198"/>
                  <a:pt x="20" y="197"/>
                </a:cubicBezTo>
                <a:cubicBezTo>
                  <a:pt x="26" y="195"/>
                  <a:pt x="27" y="195"/>
                  <a:pt x="27" y="194"/>
                </a:cubicBezTo>
                <a:cubicBezTo>
                  <a:pt x="28" y="193"/>
                  <a:pt x="28" y="193"/>
                  <a:pt x="28" y="192"/>
                </a:cubicBezTo>
                <a:cubicBezTo>
                  <a:pt x="28" y="190"/>
                  <a:pt x="28" y="189"/>
                  <a:pt x="28" y="188"/>
                </a:cubicBezTo>
                <a:cubicBezTo>
                  <a:pt x="29" y="186"/>
                  <a:pt x="29" y="186"/>
                  <a:pt x="29" y="186"/>
                </a:cubicBezTo>
                <a:cubicBezTo>
                  <a:pt x="28" y="185"/>
                  <a:pt x="28" y="185"/>
                  <a:pt x="28" y="185"/>
                </a:cubicBezTo>
                <a:cubicBezTo>
                  <a:pt x="28" y="182"/>
                  <a:pt x="27" y="181"/>
                  <a:pt x="26" y="180"/>
                </a:cubicBezTo>
                <a:cubicBezTo>
                  <a:pt x="26" y="179"/>
                  <a:pt x="25" y="179"/>
                  <a:pt x="20" y="177"/>
                </a:cubicBezTo>
                <a:cubicBezTo>
                  <a:pt x="17" y="177"/>
                  <a:pt x="15" y="176"/>
                  <a:pt x="12" y="175"/>
                </a:cubicBezTo>
                <a:cubicBezTo>
                  <a:pt x="5" y="173"/>
                  <a:pt x="1" y="171"/>
                  <a:pt x="0" y="170"/>
                </a:cubicBezTo>
                <a:cubicBezTo>
                  <a:pt x="0" y="170"/>
                  <a:pt x="0" y="168"/>
                  <a:pt x="0" y="166"/>
                </a:cubicBezTo>
                <a:close/>
                <a:moveTo>
                  <a:pt x="287" y="193"/>
                </a:moveTo>
                <a:cubicBezTo>
                  <a:pt x="295" y="134"/>
                  <a:pt x="253" y="79"/>
                  <a:pt x="193" y="72"/>
                </a:cubicBezTo>
                <a:cubicBezTo>
                  <a:pt x="134" y="64"/>
                  <a:pt x="80" y="106"/>
                  <a:pt x="72" y="165"/>
                </a:cubicBezTo>
                <a:cubicBezTo>
                  <a:pt x="64" y="225"/>
                  <a:pt x="106" y="279"/>
                  <a:pt x="166" y="287"/>
                </a:cubicBezTo>
                <a:cubicBezTo>
                  <a:pt x="225" y="295"/>
                  <a:pt x="280" y="253"/>
                  <a:pt x="287" y="193"/>
                </a:cubicBezTo>
                <a:close/>
              </a:path>
            </a:pathLst>
          </a:custGeom>
          <a:solidFill>
            <a:schemeClr val="bg1">
              <a:alpha val="70195"/>
            </a:schemeClr>
          </a:solidFill>
          <a:ln w="9525">
            <a:noFill/>
            <a:round/>
            <a:headEnd/>
            <a:tailEnd/>
          </a:ln>
        </p:spPr>
        <p:txBody>
          <a:bodyPr/>
          <a:lstStyle/>
          <a:p>
            <a:endParaRPr lang="zh-CN" altLang="en-US" dirty="0">
              <a:ea typeface="微软雅黑" panose="020B0503020204020204" pitchFamily="34" charset="-122"/>
            </a:endParaRPr>
          </a:p>
        </p:txBody>
      </p:sp>
      <p:sp>
        <p:nvSpPr>
          <p:cNvPr id="20492" name="Freeform 6"/>
          <p:cNvSpPr>
            <a:spLocks noEditPoints="1"/>
          </p:cNvSpPr>
          <p:nvPr/>
        </p:nvSpPr>
        <p:spPr bwMode="auto">
          <a:xfrm>
            <a:off x="4900613" y="1114425"/>
            <a:ext cx="1887537" cy="1878013"/>
          </a:xfrm>
          <a:custGeom>
            <a:avLst/>
            <a:gdLst>
              <a:gd name="T0" fmla="*/ 752930199 w 383"/>
              <a:gd name="T1" fmla="*/ 2147483647 h 382"/>
              <a:gd name="T2" fmla="*/ 364319320 w 383"/>
              <a:gd name="T3" fmla="*/ 2147483647 h 382"/>
              <a:gd name="T4" fmla="*/ 825795018 w 383"/>
              <a:gd name="T5" fmla="*/ 2147483647 h 382"/>
              <a:gd name="T6" fmla="*/ 777216829 w 383"/>
              <a:gd name="T7" fmla="*/ 2147483647 h 382"/>
              <a:gd name="T8" fmla="*/ 1165827554 w 383"/>
              <a:gd name="T9" fmla="*/ 2147483647 h 382"/>
              <a:gd name="T10" fmla="*/ 1214405743 w 383"/>
              <a:gd name="T11" fmla="*/ 2147483647 h 382"/>
              <a:gd name="T12" fmla="*/ 1675876667 w 383"/>
              <a:gd name="T13" fmla="*/ 2054418357 h 382"/>
              <a:gd name="T14" fmla="*/ 1748741485 w 383"/>
              <a:gd name="T15" fmla="*/ 1450180158 h 382"/>
              <a:gd name="T16" fmla="*/ 2147483647 w 383"/>
              <a:gd name="T17" fmla="*/ 1377670198 h 382"/>
              <a:gd name="T18" fmla="*/ 2147483647 w 383"/>
              <a:gd name="T19" fmla="*/ 1063466617 h 382"/>
              <a:gd name="T20" fmla="*/ 2147483647 w 383"/>
              <a:gd name="T21" fmla="*/ 845936736 h 382"/>
              <a:gd name="T22" fmla="*/ 2147483647 w 383"/>
              <a:gd name="T23" fmla="*/ 725090079 h 382"/>
              <a:gd name="T24" fmla="*/ 2147483647 w 383"/>
              <a:gd name="T25" fmla="*/ 580070005 h 382"/>
              <a:gd name="T26" fmla="*/ 2147483647 w 383"/>
              <a:gd name="T27" fmla="*/ 531733308 h 382"/>
              <a:gd name="T28" fmla="*/ 2147483647 w 383"/>
              <a:gd name="T29" fmla="*/ 725090079 h 382"/>
              <a:gd name="T30" fmla="*/ 2147483647 w 383"/>
              <a:gd name="T31" fmla="*/ 410881736 h 382"/>
              <a:gd name="T32" fmla="*/ 2147483647 w 383"/>
              <a:gd name="T33" fmla="*/ 797600040 h 382"/>
              <a:gd name="T34" fmla="*/ 2147483647 w 383"/>
              <a:gd name="T35" fmla="*/ 870110000 h 382"/>
              <a:gd name="T36" fmla="*/ 2147483647 w 383"/>
              <a:gd name="T37" fmla="*/ 1232649970 h 382"/>
              <a:gd name="T38" fmla="*/ 2147483647 w 383"/>
              <a:gd name="T39" fmla="*/ 1450180158 h 382"/>
              <a:gd name="T40" fmla="*/ 2147483647 w 383"/>
              <a:gd name="T41" fmla="*/ 1619368427 h 382"/>
              <a:gd name="T42" fmla="*/ 2147483647 w 383"/>
              <a:gd name="T43" fmla="*/ 1981913313 h 382"/>
              <a:gd name="T44" fmla="*/ 2147483647 w 383"/>
              <a:gd name="T45" fmla="*/ 2147483647 h 382"/>
              <a:gd name="T46" fmla="*/ 2147483647 w 383"/>
              <a:gd name="T47" fmla="*/ 2147483647 h 382"/>
              <a:gd name="T48" fmla="*/ 2147483647 w 383"/>
              <a:gd name="T49" fmla="*/ 2147483647 h 382"/>
              <a:gd name="T50" fmla="*/ 2147483647 w 383"/>
              <a:gd name="T51" fmla="*/ 2147483647 h 382"/>
              <a:gd name="T52" fmla="*/ 2147483647 w 383"/>
              <a:gd name="T53" fmla="*/ 2147483647 h 382"/>
              <a:gd name="T54" fmla="*/ 2147483647 w 383"/>
              <a:gd name="T55" fmla="*/ 2147483647 h 382"/>
              <a:gd name="T56" fmla="*/ 2147483647 w 383"/>
              <a:gd name="T57" fmla="*/ 2147483647 h 382"/>
              <a:gd name="T58" fmla="*/ 2147483647 w 383"/>
              <a:gd name="T59" fmla="*/ 2147483647 h 382"/>
              <a:gd name="T60" fmla="*/ 2147483647 w 383"/>
              <a:gd name="T61" fmla="*/ 2147483647 h 382"/>
              <a:gd name="T62" fmla="*/ 2147483647 w 383"/>
              <a:gd name="T63" fmla="*/ 2147483647 h 382"/>
              <a:gd name="T64" fmla="*/ 2147483647 w 383"/>
              <a:gd name="T65" fmla="*/ 2147483647 h 382"/>
              <a:gd name="T66" fmla="*/ 2147483647 w 383"/>
              <a:gd name="T67" fmla="*/ 2147483647 h 382"/>
              <a:gd name="T68" fmla="*/ 2147483647 w 383"/>
              <a:gd name="T69" fmla="*/ 2147483647 h 382"/>
              <a:gd name="T70" fmla="*/ 2147483647 w 383"/>
              <a:gd name="T71" fmla="*/ 2147483647 h 382"/>
              <a:gd name="T72" fmla="*/ 2147483647 w 383"/>
              <a:gd name="T73" fmla="*/ 2147483647 h 382"/>
              <a:gd name="T74" fmla="*/ 2147483647 w 383"/>
              <a:gd name="T75" fmla="*/ 2147483647 h 382"/>
              <a:gd name="T76" fmla="*/ 2147483647 w 383"/>
              <a:gd name="T77" fmla="*/ 2147483647 h 382"/>
              <a:gd name="T78" fmla="*/ 2147483647 w 383"/>
              <a:gd name="T79" fmla="*/ 2147483647 h 382"/>
              <a:gd name="T80" fmla="*/ 2147483647 w 383"/>
              <a:gd name="T81" fmla="*/ 2147483647 h 382"/>
              <a:gd name="T82" fmla="*/ 2147483647 w 383"/>
              <a:gd name="T83" fmla="*/ 2147483647 h 382"/>
              <a:gd name="T84" fmla="*/ 2147483647 w 383"/>
              <a:gd name="T85" fmla="*/ 2147483647 h 382"/>
              <a:gd name="T86" fmla="*/ 2147483647 w 383"/>
              <a:gd name="T87" fmla="*/ 2147483647 h 382"/>
              <a:gd name="T88" fmla="*/ 2147483647 w 383"/>
              <a:gd name="T89" fmla="*/ 2147483647 h 382"/>
              <a:gd name="T90" fmla="*/ 2147483647 w 383"/>
              <a:gd name="T91" fmla="*/ 2147483647 h 382"/>
              <a:gd name="T92" fmla="*/ 2147483647 w 383"/>
              <a:gd name="T93" fmla="*/ 2147483647 h 382"/>
              <a:gd name="T94" fmla="*/ 2147483647 w 383"/>
              <a:gd name="T95" fmla="*/ 2147483647 h 382"/>
              <a:gd name="T96" fmla="*/ 2113065580 w 383"/>
              <a:gd name="T97" fmla="*/ 2147483647 h 382"/>
              <a:gd name="T98" fmla="*/ 1384422319 w 383"/>
              <a:gd name="T99" fmla="*/ 2147483647 h 382"/>
              <a:gd name="T100" fmla="*/ 1384422319 w 383"/>
              <a:gd name="T101" fmla="*/ 2147483647 h 382"/>
              <a:gd name="T102" fmla="*/ 947238026 w 383"/>
              <a:gd name="T103" fmla="*/ 2147483647 h 382"/>
              <a:gd name="T104" fmla="*/ 971524656 w 383"/>
              <a:gd name="T105" fmla="*/ 2147483647 h 382"/>
              <a:gd name="T106" fmla="*/ 461475698 w 383"/>
              <a:gd name="T107" fmla="*/ 2147483647 h 382"/>
              <a:gd name="T108" fmla="*/ 801508388 w 383"/>
              <a:gd name="T109" fmla="*/ 2147483647 h 382"/>
              <a:gd name="T110" fmla="*/ 2147483647 w 383"/>
              <a:gd name="T111" fmla="*/ 2147483647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83"/>
              <a:gd name="T169" fmla="*/ 0 h 382"/>
              <a:gd name="T170" fmla="*/ 383 w 383"/>
              <a:gd name="T171" fmla="*/ 382 h 3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83" h="382">
                <a:moveTo>
                  <a:pt x="0" y="201"/>
                </a:moveTo>
                <a:cubicBezTo>
                  <a:pt x="0" y="200"/>
                  <a:pt x="1" y="199"/>
                  <a:pt x="1" y="199"/>
                </a:cubicBezTo>
                <a:cubicBezTo>
                  <a:pt x="2" y="198"/>
                  <a:pt x="6" y="196"/>
                  <a:pt x="14" y="194"/>
                </a:cubicBezTo>
                <a:cubicBezTo>
                  <a:pt x="16" y="193"/>
                  <a:pt x="19" y="193"/>
                  <a:pt x="21" y="192"/>
                </a:cubicBezTo>
                <a:cubicBezTo>
                  <a:pt x="28" y="190"/>
                  <a:pt x="29" y="190"/>
                  <a:pt x="29" y="189"/>
                </a:cubicBezTo>
                <a:cubicBezTo>
                  <a:pt x="30" y="188"/>
                  <a:pt x="31" y="187"/>
                  <a:pt x="31" y="183"/>
                </a:cubicBezTo>
                <a:cubicBezTo>
                  <a:pt x="31" y="182"/>
                  <a:pt x="31" y="182"/>
                  <a:pt x="31" y="182"/>
                </a:cubicBezTo>
                <a:cubicBezTo>
                  <a:pt x="31" y="182"/>
                  <a:pt x="31" y="182"/>
                  <a:pt x="31" y="182"/>
                </a:cubicBezTo>
                <a:cubicBezTo>
                  <a:pt x="31" y="182"/>
                  <a:pt x="31" y="180"/>
                  <a:pt x="31" y="179"/>
                </a:cubicBezTo>
                <a:cubicBezTo>
                  <a:pt x="31" y="177"/>
                  <a:pt x="31" y="176"/>
                  <a:pt x="30" y="175"/>
                </a:cubicBezTo>
                <a:cubicBezTo>
                  <a:pt x="29" y="174"/>
                  <a:pt x="28" y="174"/>
                  <a:pt x="23" y="171"/>
                </a:cubicBezTo>
                <a:cubicBezTo>
                  <a:pt x="21" y="170"/>
                  <a:pt x="18" y="169"/>
                  <a:pt x="15" y="168"/>
                </a:cubicBezTo>
                <a:cubicBezTo>
                  <a:pt x="8" y="165"/>
                  <a:pt x="4" y="162"/>
                  <a:pt x="3" y="162"/>
                </a:cubicBezTo>
                <a:cubicBezTo>
                  <a:pt x="3" y="161"/>
                  <a:pt x="3" y="161"/>
                  <a:pt x="3" y="160"/>
                </a:cubicBezTo>
                <a:cubicBezTo>
                  <a:pt x="3" y="158"/>
                  <a:pt x="4" y="155"/>
                  <a:pt x="4" y="155"/>
                </a:cubicBezTo>
                <a:cubicBezTo>
                  <a:pt x="5" y="154"/>
                  <a:pt x="10" y="153"/>
                  <a:pt x="18" y="153"/>
                </a:cubicBezTo>
                <a:cubicBezTo>
                  <a:pt x="21" y="153"/>
                  <a:pt x="23" y="153"/>
                  <a:pt x="25" y="153"/>
                </a:cubicBezTo>
                <a:cubicBezTo>
                  <a:pt x="32" y="153"/>
                  <a:pt x="33" y="153"/>
                  <a:pt x="34" y="152"/>
                </a:cubicBezTo>
                <a:cubicBezTo>
                  <a:pt x="35" y="151"/>
                  <a:pt x="36" y="150"/>
                  <a:pt x="37" y="146"/>
                </a:cubicBezTo>
                <a:cubicBezTo>
                  <a:pt x="37" y="146"/>
                  <a:pt x="37" y="146"/>
                  <a:pt x="37" y="146"/>
                </a:cubicBezTo>
                <a:cubicBezTo>
                  <a:pt x="37" y="145"/>
                  <a:pt x="37" y="145"/>
                  <a:pt x="37" y="145"/>
                </a:cubicBezTo>
                <a:cubicBezTo>
                  <a:pt x="38" y="143"/>
                  <a:pt x="38" y="141"/>
                  <a:pt x="38" y="140"/>
                </a:cubicBezTo>
                <a:cubicBezTo>
                  <a:pt x="38" y="139"/>
                  <a:pt x="38" y="139"/>
                  <a:pt x="38" y="138"/>
                </a:cubicBezTo>
                <a:cubicBezTo>
                  <a:pt x="38" y="137"/>
                  <a:pt x="37" y="136"/>
                  <a:pt x="32" y="133"/>
                </a:cubicBezTo>
                <a:cubicBezTo>
                  <a:pt x="30" y="131"/>
                  <a:pt x="28" y="130"/>
                  <a:pt x="26" y="128"/>
                </a:cubicBezTo>
                <a:cubicBezTo>
                  <a:pt x="19" y="123"/>
                  <a:pt x="16" y="120"/>
                  <a:pt x="15" y="119"/>
                </a:cubicBezTo>
                <a:cubicBezTo>
                  <a:pt x="15" y="117"/>
                  <a:pt x="17" y="113"/>
                  <a:pt x="18" y="112"/>
                </a:cubicBezTo>
                <a:cubicBezTo>
                  <a:pt x="19" y="112"/>
                  <a:pt x="24" y="113"/>
                  <a:pt x="32" y="114"/>
                </a:cubicBezTo>
                <a:cubicBezTo>
                  <a:pt x="34" y="115"/>
                  <a:pt x="37" y="115"/>
                  <a:pt x="39" y="116"/>
                </a:cubicBezTo>
                <a:cubicBezTo>
                  <a:pt x="46" y="117"/>
                  <a:pt x="47" y="117"/>
                  <a:pt x="48" y="117"/>
                </a:cubicBezTo>
                <a:cubicBezTo>
                  <a:pt x="48" y="116"/>
                  <a:pt x="49" y="116"/>
                  <a:pt x="52" y="112"/>
                </a:cubicBezTo>
                <a:cubicBezTo>
                  <a:pt x="52" y="111"/>
                  <a:pt x="52" y="111"/>
                  <a:pt x="52" y="111"/>
                </a:cubicBezTo>
                <a:cubicBezTo>
                  <a:pt x="52" y="111"/>
                  <a:pt x="52" y="111"/>
                  <a:pt x="52" y="111"/>
                </a:cubicBezTo>
                <a:cubicBezTo>
                  <a:pt x="55" y="107"/>
                  <a:pt x="55" y="105"/>
                  <a:pt x="55" y="105"/>
                </a:cubicBezTo>
                <a:cubicBezTo>
                  <a:pt x="55" y="105"/>
                  <a:pt x="55" y="104"/>
                  <a:pt x="55" y="104"/>
                </a:cubicBezTo>
                <a:cubicBezTo>
                  <a:pt x="54" y="103"/>
                  <a:pt x="54" y="102"/>
                  <a:pt x="50" y="98"/>
                </a:cubicBezTo>
                <a:cubicBezTo>
                  <a:pt x="48" y="96"/>
                  <a:pt x="46" y="94"/>
                  <a:pt x="45" y="91"/>
                </a:cubicBezTo>
                <a:cubicBezTo>
                  <a:pt x="40" y="85"/>
                  <a:pt x="37" y="81"/>
                  <a:pt x="36" y="80"/>
                </a:cubicBezTo>
                <a:cubicBezTo>
                  <a:pt x="37" y="79"/>
                  <a:pt x="39" y="75"/>
                  <a:pt x="41" y="74"/>
                </a:cubicBezTo>
                <a:cubicBezTo>
                  <a:pt x="42" y="75"/>
                  <a:pt x="47" y="76"/>
                  <a:pt x="54" y="79"/>
                </a:cubicBezTo>
                <a:cubicBezTo>
                  <a:pt x="56" y="80"/>
                  <a:pt x="58" y="81"/>
                  <a:pt x="61" y="82"/>
                </a:cubicBezTo>
                <a:cubicBezTo>
                  <a:pt x="67" y="85"/>
                  <a:pt x="68" y="86"/>
                  <a:pt x="69" y="85"/>
                </a:cubicBezTo>
                <a:cubicBezTo>
                  <a:pt x="70" y="85"/>
                  <a:pt x="72" y="84"/>
                  <a:pt x="74" y="81"/>
                </a:cubicBezTo>
                <a:cubicBezTo>
                  <a:pt x="75" y="81"/>
                  <a:pt x="75" y="81"/>
                  <a:pt x="75" y="81"/>
                </a:cubicBezTo>
                <a:cubicBezTo>
                  <a:pt x="75" y="80"/>
                  <a:pt x="75" y="80"/>
                  <a:pt x="75" y="80"/>
                </a:cubicBezTo>
                <a:cubicBezTo>
                  <a:pt x="77" y="78"/>
                  <a:pt x="78" y="76"/>
                  <a:pt x="78" y="75"/>
                </a:cubicBezTo>
                <a:cubicBezTo>
                  <a:pt x="78" y="74"/>
                  <a:pt x="78" y="73"/>
                  <a:pt x="75" y="68"/>
                </a:cubicBezTo>
                <a:cubicBezTo>
                  <a:pt x="74" y="66"/>
                  <a:pt x="73" y="63"/>
                  <a:pt x="72" y="60"/>
                </a:cubicBezTo>
                <a:cubicBezTo>
                  <a:pt x="68" y="53"/>
                  <a:pt x="67" y="49"/>
                  <a:pt x="66" y="47"/>
                </a:cubicBezTo>
                <a:cubicBezTo>
                  <a:pt x="67" y="46"/>
                  <a:pt x="70" y="43"/>
                  <a:pt x="72" y="43"/>
                </a:cubicBezTo>
                <a:cubicBezTo>
                  <a:pt x="73" y="43"/>
                  <a:pt x="77" y="46"/>
                  <a:pt x="83" y="51"/>
                </a:cubicBezTo>
                <a:cubicBezTo>
                  <a:pt x="85" y="52"/>
                  <a:pt x="87" y="54"/>
                  <a:pt x="89" y="55"/>
                </a:cubicBezTo>
                <a:cubicBezTo>
                  <a:pt x="95" y="59"/>
                  <a:pt x="95" y="60"/>
                  <a:pt x="97" y="60"/>
                </a:cubicBezTo>
                <a:cubicBezTo>
                  <a:pt x="97" y="60"/>
                  <a:pt x="99" y="60"/>
                  <a:pt x="102" y="57"/>
                </a:cubicBezTo>
                <a:cubicBezTo>
                  <a:pt x="104" y="57"/>
                  <a:pt x="104" y="57"/>
                  <a:pt x="104" y="57"/>
                </a:cubicBezTo>
                <a:cubicBezTo>
                  <a:pt x="104" y="56"/>
                  <a:pt x="104" y="56"/>
                  <a:pt x="104" y="56"/>
                </a:cubicBezTo>
                <a:cubicBezTo>
                  <a:pt x="107" y="54"/>
                  <a:pt x="108" y="53"/>
                  <a:pt x="108" y="52"/>
                </a:cubicBezTo>
                <a:cubicBezTo>
                  <a:pt x="108" y="52"/>
                  <a:pt x="108" y="52"/>
                  <a:pt x="108" y="52"/>
                </a:cubicBezTo>
                <a:cubicBezTo>
                  <a:pt x="109" y="51"/>
                  <a:pt x="109" y="51"/>
                  <a:pt x="109" y="51"/>
                </a:cubicBezTo>
                <a:cubicBezTo>
                  <a:pt x="109" y="50"/>
                  <a:pt x="108" y="48"/>
                  <a:pt x="107" y="44"/>
                </a:cubicBezTo>
                <a:cubicBezTo>
                  <a:pt x="106" y="42"/>
                  <a:pt x="106" y="39"/>
                  <a:pt x="105" y="36"/>
                </a:cubicBezTo>
                <a:cubicBezTo>
                  <a:pt x="104" y="30"/>
                  <a:pt x="103" y="24"/>
                  <a:pt x="103" y="22"/>
                </a:cubicBezTo>
                <a:cubicBezTo>
                  <a:pt x="103" y="22"/>
                  <a:pt x="103" y="22"/>
                  <a:pt x="103" y="22"/>
                </a:cubicBezTo>
                <a:cubicBezTo>
                  <a:pt x="104" y="21"/>
                  <a:pt x="108" y="19"/>
                  <a:pt x="109" y="19"/>
                </a:cubicBezTo>
                <a:cubicBezTo>
                  <a:pt x="110" y="20"/>
                  <a:pt x="114" y="23"/>
                  <a:pt x="119" y="29"/>
                </a:cubicBezTo>
                <a:cubicBezTo>
                  <a:pt x="120" y="31"/>
                  <a:pt x="122" y="33"/>
                  <a:pt x="123" y="35"/>
                </a:cubicBezTo>
                <a:cubicBezTo>
                  <a:pt x="128" y="41"/>
                  <a:pt x="128" y="41"/>
                  <a:pt x="129" y="42"/>
                </a:cubicBezTo>
                <a:cubicBezTo>
                  <a:pt x="130" y="42"/>
                  <a:pt x="132" y="42"/>
                  <a:pt x="136" y="40"/>
                </a:cubicBezTo>
                <a:cubicBezTo>
                  <a:pt x="138" y="41"/>
                  <a:pt x="138" y="41"/>
                  <a:pt x="138" y="41"/>
                </a:cubicBezTo>
                <a:cubicBezTo>
                  <a:pt x="138" y="40"/>
                  <a:pt x="138" y="40"/>
                  <a:pt x="138" y="40"/>
                </a:cubicBezTo>
                <a:cubicBezTo>
                  <a:pt x="141" y="39"/>
                  <a:pt x="142" y="38"/>
                  <a:pt x="143" y="36"/>
                </a:cubicBezTo>
                <a:cubicBezTo>
                  <a:pt x="143" y="36"/>
                  <a:pt x="143" y="35"/>
                  <a:pt x="143" y="30"/>
                </a:cubicBezTo>
                <a:cubicBezTo>
                  <a:pt x="143" y="27"/>
                  <a:pt x="143" y="27"/>
                  <a:pt x="143" y="27"/>
                </a:cubicBezTo>
                <a:cubicBezTo>
                  <a:pt x="143" y="25"/>
                  <a:pt x="143" y="23"/>
                  <a:pt x="143" y="20"/>
                </a:cubicBezTo>
                <a:cubicBezTo>
                  <a:pt x="143" y="13"/>
                  <a:pt x="144" y="8"/>
                  <a:pt x="144" y="6"/>
                </a:cubicBezTo>
                <a:cubicBezTo>
                  <a:pt x="146" y="5"/>
                  <a:pt x="150" y="4"/>
                  <a:pt x="151" y="5"/>
                </a:cubicBezTo>
                <a:cubicBezTo>
                  <a:pt x="152" y="6"/>
                  <a:pt x="155" y="10"/>
                  <a:pt x="158" y="17"/>
                </a:cubicBezTo>
                <a:cubicBezTo>
                  <a:pt x="159" y="19"/>
                  <a:pt x="160" y="22"/>
                  <a:pt x="161" y="24"/>
                </a:cubicBezTo>
                <a:cubicBezTo>
                  <a:pt x="164" y="30"/>
                  <a:pt x="165" y="31"/>
                  <a:pt x="166" y="31"/>
                </a:cubicBezTo>
                <a:cubicBezTo>
                  <a:pt x="166" y="32"/>
                  <a:pt x="168" y="32"/>
                  <a:pt x="172" y="31"/>
                </a:cubicBezTo>
                <a:cubicBezTo>
                  <a:pt x="173" y="32"/>
                  <a:pt x="173" y="32"/>
                  <a:pt x="173" y="32"/>
                </a:cubicBezTo>
                <a:cubicBezTo>
                  <a:pt x="173" y="31"/>
                  <a:pt x="173" y="31"/>
                  <a:pt x="173" y="31"/>
                </a:cubicBezTo>
                <a:cubicBezTo>
                  <a:pt x="178" y="31"/>
                  <a:pt x="179" y="30"/>
                  <a:pt x="180" y="30"/>
                </a:cubicBezTo>
                <a:cubicBezTo>
                  <a:pt x="181" y="29"/>
                  <a:pt x="181" y="28"/>
                  <a:pt x="182" y="22"/>
                </a:cubicBezTo>
                <a:cubicBezTo>
                  <a:pt x="183" y="20"/>
                  <a:pt x="183" y="17"/>
                  <a:pt x="184" y="14"/>
                </a:cubicBezTo>
                <a:cubicBezTo>
                  <a:pt x="186" y="7"/>
                  <a:pt x="188" y="2"/>
                  <a:pt x="188" y="1"/>
                </a:cubicBezTo>
                <a:cubicBezTo>
                  <a:pt x="190" y="0"/>
                  <a:pt x="194" y="0"/>
                  <a:pt x="195" y="1"/>
                </a:cubicBezTo>
                <a:cubicBezTo>
                  <a:pt x="196" y="2"/>
                  <a:pt x="198" y="6"/>
                  <a:pt x="199" y="14"/>
                </a:cubicBezTo>
                <a:cubicBezTo>
                  <a:pt x="200" y="17"/>
                  <a:pt x="200" y="19"/>
                  <a:pt x="201" y="21"/>
                </a:cubicBezTo>
                <a:cubicBezTo>
                  <a:pt x="202" y="28"/>
                  <a:pt x="202" y="29"/>
                  <a:pt x="203" y="30"/>
                </a:cubicBezTo>
                <a:cubicBezTo>
                  <a:pt x="204" y="30"/>
                  <a:pt x="205" y="31"/>
                  <a:pt x="209" y="31"/>
                </a:cubicBezTo>
                <a:cubicBezTo>
                  <a:pt x="210" y="32"/>
                  <a:pt x="210" y="32"/>
                  <a:pt x="210" y="32"/>
                </a:cubicBezTo>
                <a:cubicBezTo>
                  <a:pt x="211" y="32"/>
                  <a:pt x="211" y="32"/>
                  <a:pt x="211" y="32"/>
                </a:cubicBezTo>
                <a:cubicBezTo>
                  <a:pt x="215" y="32"/>
                  <a:pt x="217" y="32"/>
                  <a:pt x="218" y="31"/>
                </a:cubicBezTo>
                <a:cubicBezTo>
                  <a:pt x="218" y="31"/>
                  <a:pt x="219" y="30"/>
                  <a:pt x="221" y="24"/>
                </a:cubicBezTo>
                <a:cubicBezTo>
                  <a:pt x="223" y="22"/>
                  <a:pt x="224" y="20"/>
                  <a:pt x="225" y="17"/>
                </a:cubicBezTo>
                <a:cubicBezTo>
                  <a:pt x="229" y="10"/>
                  <a:pt x="232" y="6"/>
                  <a:pt x="232" y="5"/>
                </a:cubicBezTo>
                <a:cubicBezTo>
                  <a:pt x="234" y="5"/>
                  <a:pt x="238" y="6"/>
                  <a:pt x="239" y="7"/>
                </a:cubicBezTo>
                <a:cubicBezTo>
                  <a:pt x="240" y="8"/>
                  <a:pt x="240" y="11"/>
                  <a:pt x="240" y="18"/>
                </a:cubicBezTo>
                <a:cubicBezTo>
                  <a:pt x="240" y="19"/>
                  <a:pt x="240" y="20"/>
                  <a:pt x="240" y="21"/>
                </a:cubicBezTo>
                <a:cubicBezTo>
                  <a:pt x="240" y="23"/>
                  <a:pt x="240" y="26"/>
                  <a:pt x="240" y="28"/>
                </a:cubicBezTo>
                <a:cubicBezTo>
                  <a:pt x="240" y="30"/>
                  <a:pt x="240" y="32"/>
                  <a:pt x="240" y="33"/>
                </a:cubicBezTo>
                <a:cubicBezTo>
                  <a:pt x="240" y="35"/>
                  <a:pt x="240" y="36"/>
                  <a:pt x="240" y="37"/>
                </a:cubicBezTo>
                <a:cubicBezTo>
                  <a:pt x="241" y="38"/>
                  <a:pt x="242" y="39"/>
                  <a:pt x="246" y="40"/>
                </a:cubicBezTo>
                <a:cubicBezTo>
                  <a:pt x="247" y="41"/>
                  <a:pt x="247" y="41"/>
                  <a:pt x="247" y="41"/>
                </a:cubicBezTo>
                <a:cubicBezTo>
                  <a:pt x="248" y="41"/>
                  <a:pt x="248" y="41"/>
                  <a:pt x="248" y="41"/>
                </a:cubicBezTo>
                <a:cubicBezTo>
                  <a:pt x="251" y="42"/>
                  <a:pt x="253" y="42"/>
                  <a:pt x="254" y="41"/>
                </a:cubicBezTo>
                <a:cubicBezTo>
                  <a:pt x="255" y="41"/>
                  <a:pt x="255" y="40"/>
                  <a:pt x="259" y="36"/>
                </a:cubicBezTo>
                <a:cubicBezTo>
                  <a:pt x="261" y="34"/>
                  <a:pt x="263" y="32"/>
                  <a:pt x="265" y="30"/>
                </a:cubicBezTo>
                <a:cubicBezTo>
                  <a:pt x="270" y="24"/>
                  <a:pt x="273" y="20"/>
                  <a:pt x="274" y="19"/>
                </a:cubicBezTo>
                <a:cubicBezTo>
                  <a:pt x="276" y="19"/>
                  <a:pt x="280" y="21"/>
                  <a:pt x="281" y="23"/>
                </a:cubicBezTo>
                <a:cubicBezTo>
                  <a:pt x="281" y="25"/>
                  <a:pt x="280" y="30"/>
                  <a:pt x="278" y="36"/>
                </a:cubicBezTo>
                <a:cubicBezTo>
                  <a:pt x="277" y="39"/>
                  <a:pt x="277" y="41"/>
                  <a:pt x="276" y="44"/>
                </a:cubicBezTo>
                <a:cubicBezTo>
                  <a:pt x="275" y="48"/>
                  <a:pt x="274" y="50"/>
                  <a:pt x="274" y="51"/>
                </a:cubicBezTo>
                <a:cubicBezTo>
                  <a:pt x="274" y="52"/>
                  <a:pt x="274" y="52"/>
                  <a:pt x="274" y="52"/>
                </a:cubicBezTo>
                <a:cubicBezTo>
                  <a:pt x="275" y="52"/>
                  <a:pt x="275" y="52"/>
                  <a:pt x="275" y="52"/>
                </a:cubicBezTo>
                <a:cubicBezTo>
                  <a:pt x="275" y="53"/>
                  <a:pt x="276" y="54"/>
                  <a:pt x="279" y="56"/>
                </a:cubicBezTo>
                <a:cubicBezTo>
                  <a:pt x="280" y="58"/>
                  <a:pt x="280" y="58"/>
                  <a:pt x="280" y="58"/>
                </a:cubicBezTo>
                <a:cubicBezTo>
                  <a:pt x="281" y="58"/>
                  <a:pt x="281" y="58"/>
                  <a:pt x="281" y="58"/>
                </a:cubicBezTo>
                <a:cubicBezTo>
                  <a:pt x="284" y="60"/>
                  <a:pt x="286" y="60"/>
                  <a:pt x="287" y="60"/>
                </a:cubicBezTo>
                <a:cubicBezTo>
                  <a:pt x="288" y="60"/>
                  <a:pt x="289" y="59"/>
                  <a:pt x="293" y="56"/>
                </a:cubicBezTo>
                <a:cubicBezTo>
                  <a:pt x="295" y="54"/>
                  <a:pt x="298" y="52"/>
                  <a:pt x="300" y="51"/>
                </a:cubicBezTo>
                <a:cubicBezTo>
                  <a:pt x="306" y="46"/>
                  <a:pt x="311" y="44"/>
                  <a:pt x="312" y="43"/>
                </a:cubicBezTo>
                <a:cubicBezTo>
                  <a:pt x="313" y="44"/>
                  <a:pt x="317" y="46"/>
                  <a:pt x="317" y="48"/>
                </a:cubicBezTo>
                <a:cubicBezTo>
                  <a:pt x="317" y="49"/>
                  <a:pt x="315" y="53"/>
                  <a:pt x="311" y="61"/>
                </a:cubicBezTo>
                <a:cubicBezTo>
                  <a:pt x="310" y="63"/>
                  <a:pt x="309" y="65"/>
                  <a:pt x="308" y="67"/>
                </a:cubicBezTo>
                <a:cubicBezTo>
                  <a:pt x="305" y="73"/>
                  <a:pt x="304" y="74"/>
                  <a:pt x="304" y="75"/>
                </a:cubicBezTo>
                <a:cubicBezTo>
                  <a:pt x="304" y="75"/>
                  <a:pt x="304" y="75"/>
                  <a:pt x="304" y="75"/>
                </a:cubicBezTo>
                <a:cubicBezTo>
                  <a:pt x="304" y="75"/>
                  <a:pt x="304" y="75"/>
                  <a:pt x="304" y="75"/>
                </a:cubicBezTo>
                <a:cubicBezTo>
                  <a:pt x="305" y="76"/>
                  <a:pt x="306" y="78"/>
                  <a:pt x="308" y="80"/>
                </a:cubicBezTo>
                <a:cubicBezTo>
                  <a:pt x="309" y="83"/>
                  <a:pt x="309" y="83"/>
                  <a:pt x="309" y="83"/>
                </a:cubicBezTo>
                <a:cubicBezTo>
                  <a:pt x="310" y="82"/>
                  <a:pt x="310" y="82"/>
                  <a:pt x="310" y="82"/>
                </a:cubicBezTo>
                <a:cubicBezTo>
                  <a:pt x="312" y="84"/>
                  <a:pt x="313" y="85"/>
                  <a:pt x="315" y="85"/>
                </a:cubicBezTo>
                <a:cubicBezTo>
                  <a:pt x="316" y="86"/>
                  <a:pt x="316" y="85"/>
                  <a:pt x="322" y="83"/>
                </a:cubicBezTo>
                <a:cubicBezTo>
                  <a:pt x="324" y="82"/>
                  <a:pt x="327" y="81"/>
                  <a:pt x="329" y="80"/>
                </a:cubicBezTo>
                <a:cubicBezTo>
                  <a:pt x="337" y="77"/>
                  <a:pt x="341" y="75"/>
                  <a:pt x="343" y="75"/>
                </a:cubicBezTo>
                <a:cubicBezTo>
                  <a:pt x="344" y="76"/>
                  <a:pt x="347" y="79"/>
                  <a:pt x="347" y="81"/>
                </a:cubicBezTo>
                <a:cubicBezTo>
                  <a:pt x="346" y="82"/>
                  <a:pt x="344" y="85"/>
                  <a:pt x="338" y="92"/>
                </a:cubicBezTo>
                <a:cubicBezTo>
                  <a:pt x="337" y="94"/>
                  <a:pt x="335" y="96"/>
                  <a:pt x="334" y="97"/>
                </a:cubicBezTo>
                <a:cubicBezTo>
                  <a:pt x="329" y="102"/>
                  <a:pt x="328" y="103"/>
                  <a:pt x="328" y="104"/>
                </a:cubicBezTo>
                <a:cubicBezTo>
                  <a:pt x="328" y="105"/>
                  <a:pt x="328" y="105"/>
                  <a:pt x="328" y="105"/>
                </a:cubicBezTo>
                <a:cubicBezTo>
                  <a:pt x="328" y="106"/>
                  <a:pt x="329" y="108"/>
                  <a:pt x="331" y="110"/>
                </a:cubicBezTo>
                <a:cubicBezTo>
                  <a:pt x="331" y="113"/>
                  <a:pt x="331" y="113"/>
                  <a:pt x="331" y="113"/>
                </a:cubicBezTo>
                <a:cubicBezTo>
                  <a:pt x="332" y="112"/>
                  <a:pt x="332" y="112"/>
                  <a:pt x="332" y="112"/>
                </a:cubicBezTo>
                <a:cubicBezTo>
                  <a:pt x="333" y="116"/>
                  <a:pt x="335" y="116"/>
                  <a:pt x="336" y="117"/>
                </a:cubicBezTo>
                <a:cubicBezTo>
                  <a:pt x="337" y="117"/>
                  <a:pt x="338" y="117"/>
                  <a:pt x="344" y="116"/>
                </a:cubicBezTo>
                <a:cubicBezTo>
                  <a:pt x="346" y="115"/>
                  <a:pt x="349" y="115"/>
                  <a:pt x="352" y="114"/>
                </a:cubicBezTo>
                <a:cubicBezTo>
                  <a:pt x="359" y="113"/>
                  <a:pt x="364" y="113"/>
                  <a:pt x="366" y="113"/>
                </a:cubicBezTo>
                <a:cubicBezTo>
                  <a:pt x="367" y="114"/>
                  <a:pt x="368" y="118"/>
                  <a:pt x="368" y="119"/>
                </a:cubicBezTo>
                <a:cubicBezTo>
                  <a:pt x="368" y="119"/>
                  <a:pt x="368" y="119"/>
                  <a:pt x="368" y="119"/>
                </a:cubicBezTo>
                <a:cubicBezTo>
                  <a:pt x="368" y="120"/>
                  <a:pt x="364" y="124"/>
                  <a:pt x="357" y="128"/>
                </a:cubicBezTo>
                <a:cubicBezTo>
                  <a:pt x="355" y="130"/>
                  <a:pt x="353" y="131"/>
                  <a:pt x="352" y="133"/>
                </a:cubicBezTo>
                <a:cubicBezTo>
                  <a:pt x="346" y="137"/>
                  <a:pt x="345" y="137"/>
                  <a:pt x="345" y="138"/>
                </a:cubicBezTo>
                <a:cubicBezTo>
                  <a:pt x="345" y="139"/>
                  <a:pt x="345" y="139"/>
                  <a:pt x="345" y="139"/>
                </a:cubicBezTo>
                <a:cubicBezTo>
                  <a:pt x="345" y="141"/>
                  <a:pt x="345" y="142"/>
                  <a:pt x="346" y="144"/>
                </a:cubicBezTo>
                <a:cubicBezTo>
                  <a:pt x="345" y="147"/>
                  <a:pt x="345" y="147"/>
                  <a:pt x="345" y="147"/>
                </a:cubicBezTo>
                <a:cubicBezTo>
                  <a:pt x="346" y="147"/>
                  <a:pt x="346" y="147"/>
                  <a:pt x="346" y="147"/>
                </a:cubicBezTo>
                <a:cubicBezTo>
                  <a:pt x="347" y="150"/>
                  <a:pt x="348" y="151"/>
                  <a:pt x="349" y="152"/>
                </a:cubicBezTo>
                <a:cubicBezTo>
                  <a:pt x="350" y="152"/>
                  <a:pt x="351" y="153"/>
                  <a:pt x="357" y="153"/>
                </a:cubicBezTo>
                <a:cubicBezTo>
                  <a:pt x="359" y="153"/>
                  <a:pt x="362" y="153"/>
                  <a:pt x="365" y="153"/>
                </a:cubicBezTo>
                <a:cubicBezTo>
                  <a:pt x="373" y="154"/>
                  <a:pt x="378" y="155"/>
                  <a:pt x="379" y="155"/>
                </a:cubicBezTo>
                <a:cubicBezTo>
                  <a:pt x="380" y="156"/>
                  <a:pt x="380" y="159"/>
                  <a:pt x="380" y="161"/>
                </a:cubicBezTo>
                <a:cubicBezTo>
                  <a:pt x="380" y="162"/>
                  <a:pt x="380" y="162"/>
                  <a:pt x="380" y="162"/>
                </a:cubicBezTo>
                <a:cubicBezTo>
                  <a:pt x="379" y="163"/>
                  <a:pt x="375" y="165"/>
                  <a:pt x="368" y="168"/>
                </a:cubicBezTo>
                <a:cubicBezTo>
                  <a:pt x="365" y="169"/>
                  <a:pt x="363" y="170"/>
                  <a:pt x="361" y="171"/>
                </a:cubicBezTo>
                <a:cubicBezTo>
                  <a:pt x="354" y="174"/>
                  <a:pt x="354" y="174"/>
                  <a:pt x="353" y="175"/>
                </a:cubicBezTo>
                <a:cubicBezTo>
                  <a:pt x="352" y="176"/>
                  <a:pt x="352" y="177"/>
                  <a:pt x="352" y="178"/>
                </a:cubicBezTo>
                <a:cubicBezTo>
                  <a:pt x="352" y="179"/>
                  <a:pt x="352" y="181"/>
                  <a:pt x="352" y="181"/>
                </a:cubicBezTo>
                <a:cubicBezTo>
                  <a:pt x="351" y="184"/>
                  <a:pt x="351" y="184"/>
                  <a:pt x="351" y="184"/>
                </a:cubicBezTo>
                <a:cubicBezTo>
                  <a:pt x="352" y="184"/>
                  <a:pt x="352" y="184"/>
                  <a:pt x="352" y="184"/>
                </a:cubicBezTo>
                <a:cubicBezTo>
                  <a:pt x="352" y="187"/>
                  <a:pt x="353" y="188"/>
                  <a:pt x="354" y="189"/>
                </a:cubicBezTo>
                <a:cubicBezTo>
                  <a:pt x="355" y="190"/>
                  <a:pt x="356" y="190"/>
                  <a:pt x="361" y="192"/>
                </a:cubicBezTo>
                <a:cubicBezTo>
                  <a:pt x="364" y="193"/>
                  <a:pt x="366" y="194"/>
                  <a:pt x="369" y="194"/>
                </a:cubicBezTo>
                <a:cubicBezTo>
                  <a:pt x="376" y="197"/>
                  <a:pt x="381" y="199"/>
                  <a:pt x="382" y="199"/>
                </a:cubicBezTo>
                <a:cubicBezTo>
                  <a:pt x="382" y="200"/>
                  <a:pt x="383" y="201"/>
                  <a:pt x="383" y="202"/>
                </a:cubicBezTo>
                <a:cubicBezTo>
                  <a:pt x="383" y="204"/>
                  <a:pt x="382" y="206"/>
                  <a:pt x="382" y="207"/>
                </a:cubicBezTo>
                <a:cubicBezTo>
                  <a:pt x="381" y="207"/>
                  <a:pt x="376" y="208"/>
                  <a:pt x="368" y="210"/>
                </a:cubicBezTo>
                <a:cubicBezTo>
                  <a:pt x="366" y="210"/>
                  <a:pt x="363" y="210"/>
                  <a:pt x="361" y="211"/>
                </a:cubicBezTo>
                <a:cubicBezTo>
                  <a:pt x="354" y="212"/>
                  <a:pt x="353" y="212"/>
                  <a:pt x="352" y="213"/>
                </a:cubicBezTo>
                <a:cubicBezTo>
                  <a:pt x="352" y="213"/>
                  <a:pt x="351" y="215"/>
                  <a:pt x="350" y="219"/>
                </a:cubicBezTo>
                <a:cubicBezTo>
                  <a:pt x="350" y="219"/>
                  <a:pt x="350" y="219"/>
                  <a:pt x="350" y="219"/>
                </a:cubicBezTo>
                <a:cubicBezTo>
                  <a:pt x="350" y="220"/>
                  <a:pt x="350" y="220"/>
                  <a:pt x="350" y="220"/>
                </a:cubicBezTo>
                <a:cubicBezTo>
                  <a:pt x="350" y="222"/>
                  <a:pt x="349" y="223"/>
                  <a:pt x="349" y="224"/>
                </a:cubicBezTo>
                <a:cubicBezTo>
                  <a:pt x="349" y="225"/>
                  <a:pt x="350" y="226"/>
                  <a:pt x="350" y="227"/>
                </a:cubicBezTo>
                <a:cubicBezTo>
                  <a:pt x="351" y="228"/>
                  <a:pt x="351" y="228"/>
                  <a:pt x="357" y="231"/>
                </a:cubicBezTo>
                <a:cubicBezTo>
                  <a:pt x="359" y="232"/>
                  <a:pt x="361" y="234"/>
                  <a:pt x="364" y="235"/>
                </a:cubicBezTo>
                <a:cubicBezTo>
                  <a:pt x="370" y="239"/>
                  <a:pt x="374" y="242"/>
                  <a:pt x="375" y="243"/>
                </a:cubicBezTo>
                <a:cubicBezTo>
                  <a:pt x="375" y="243"/>
                  <a:pt x="375" y="243"/>
                  <a:pt x="375" y="244"/>
                </a:cubicBezTo>
                <a:cubicBezTo>
                  <a:pt x="375" y="246"/>
                  <a:pt x="374" y="249"/>
                  <a:pt x="373" y="250"/>
                </a:cubicBezTo>
                <a:cubicBezTo>
                  <a:pt x="372" y="250"/>
                  <a:pt x="367" y="250"/>
                  <a:pt x="359" y="250"/>
                </a:cubicBezTo>
                <a:cubicBezTo>
                  <a:pt x="357" y="250"/>
                  <a:pt x="354" y="249"/>
                  <a:pt x="352" y="249"/>
                </a:cubicBezTo>
                <a:cubicBezTo>
                  <a:pt x="345" y="249"/>
                  <a:pt x="344" y="249"/>
                  <a:pt x="343" y="249"/>
                </a:cubicBezTo>
                <a:cubicBezTo>
                  <a:pt x="342" y="250"/>
                  <a:pt x="341" y="252"/>
                  <a:pt x="340" y="255"/>
                </a:cubicBezTo>
                <a:cubicBezTo>
                  <a:pt x="339" y="255"/>
                  <a:pt x="339" y="255"/>
                  <a:pt x="339" y="255"/>
                </a:cubicBezTo>
                <a:cubicBezTo>
                  <a:pt x="339" y="256"/>
                  <a:pt x="339" y="256"/>
                  <a:pt x="339" y="256"/>
                </a:cubicBezTo>
                <a:cubicBezTo>
                  <a:pt x="338" y="258"/>
                  <a:pt x="337" y="260"/>
                  <a:pt x="337" y="261"/>
                </a:cubicBezTo>
                <a:cubicBezTo>
                  <a:pt x="337" y="262"/>
                  <a:pt x="338" y="262"/>
                  <a:pt x="338" y="262"/>
                </a:cubicBezTo>
                <a:cubicBezTo>
                  <a:pt x="338" y="263"/>
                  <a:pt x="339" y="264"/>
                  <a:pt x="343" y="268"/>
                </a:cubicBezTo>
                <a:cubicBezTo>
                  <a:pt x="345" y="270"/>
                  <a:pt x="347" y="272"/>
                  <a:pt x="349" y="274"/>
                </a:cubicBezTo>
                <a:cubicBezTo>
                  <a:pt x="354" y="279"/>
                  <a:pt x="358" y="283"/>
                  <a:pt x="358" y="284"/>
                </a:cubicBezTo>
                <a:cubicBezTo>
                  <a:pt x="358" y="286"/>
                  <a:pt x="356" y="290"/>
                  <a:pt x="355" y="290"/>
                </a:cubicBezTo>
                <a:cubicBezTo>
                  <a:pt x="354" y="290"/>
                  <a:pt x="349" y="289"/>
                  <a:pt x="341" y="287"/>
                </a:cubicBezTo>
                <a:cubicBezTo>
                  <a:pt x="339" y="286"/>
                  <a:pt x="336" y="285"/>
                  <a:pt x="334" y="285"/>
                </a:cubicBezTo>
                <a:cubicBezTo>
                  <a:pt x="328" y="282"/>
                  <a:pt x="327" y="282"/>
                  <a:pt x="326" y="283"/>
                </a:cubicBezTo>
                <a:cubicBezTo>
                  <a:pt x="325" y="283"/>
                  <a:pt x="324" y="284"/>
                  <a:pt x="321" y="287"/>
                </a:cubicBezTo>
                <a:cubicBezTo>
                  <a:pt x="320" y="287"/>
                  <a:pt x="320" y="287"/>
                  <a:pt x="320" y="287"/>
                </a:cubicBezTo>
                <a:cubicBezTo>
                  <a:pt x="320" y="288"/>
                  <a:pt x="320" y="288"/>
                  <a:pt x="320" y="288"/>
                </a:cubicBezTo>
                <a:cubicBezTo>
                  <a:pt x="317" y="292"/>
                  <a:pt x="317" y="293"/>
                  <a:pt x="317" y="294"/>
                </a:cubicBezTo>
                <a:cubicBezTo>
                  <a:pt x="317" y="294"/>
                  <a:pt x="317" y="294"/>
                  <a:pt x="317" y="294"/>
                </a:cubicBezTo>
                <a:cubicBezTo>
                  <a:pt x="317" y="295"/>
                  <a:pt x="318" y="296"/>
                  <a:pt x="321" y="301"/>
                </a:cubicBezTo>
                <a:cubicBezTo>
                  <a:pt x="323" y="303"/>
                  <a:pt x="324" y="305"/>
                  <a:pt x="326" y="308"/>
                </a:cubicBezTo>
                <a:cubicBezTo>
                  <a:pt x="330" y="314"/>
                  <a:pt x="332" y="319"/>
                  <a:pt x="333" y="320"/>
                </a:cubicBezTo>
                <a:cubicBezTo>
                  <a:pt x="332" y="322"/>
                  <a:pt x="329" y="325"/>
                  <a:pt x="328" y="325"/>
                </a:cubicBezTo>
                <a:cubicBezTo>
                  <a:pt x="326" y="325"/>
                  <a:pt x="322" y="323"/>
                  <a:pt x="315" y="319"/>
                </a:cubicBezTo>
                <a:cubicBezTo>
                  <a:pt x="313" y="318"/>
                  <a:pt x="311" y="316"/>
                  <a:pt x="309" y="315"/>
                </a:cubicBezTo>
                <a:cubicBezTo>
                  <a:pt x="303" y="311"/>
                  <a:pt x="302" y="311"/>
                  <a:pt x="301" y="311"/>
                </a:cubicBezTo>
                <a:cubicBezTo>
                  <a:pt x="300" y="311"/>
                  <a:pt x="299" y="312"/>
                  <a:pt x="296" y="315"/>
                </a:cubicBezTo>
                <a:cubicBezTo>
                  <a:pt x="294" y="315"/>
                  <a:pt x="294" y="315"/>
                  <a:pt x="294" y="315"/>
                </a:cubicBezTo>
                <a:cubicBezTo>
                  <a:pt x="294" y="316"/>
                  <a:pt x="294" y="316"/>
                  <a:pt x="294" y="316"/>
                </a:cubicBezTo>
                <a:cubicBezTo>
                  <a:pt x="291" y="318"/>
                  <a:pt x="290" y="319"/>
                  <a:pt x="290" y="321"/>
                </a:cubicBezTo>
                <a:cubicBezTo>
                  <a:pt x="290" y="321"/>
                  <a:pt x="290" y="321"/>
                  <a:pt x="290" y="321"/>
                </a:cubicBezTo>
                <a:cubicBezTo>
                  <a:pt x="290" y="321"/>
                  <a:pt x="290" y="321"/>
                  <a:pt x="290" y="321"/>
                </a:cubicBezTo>
                <a:cubicBezTo>
                  <a:pt x="290" y="322"/>
                  <a:pt x="291" y="323"/>
                  <a:pt x="292" y="328"/>
                </a:cubicBezTo>
                <a:cubicBezTo>
                  <a:pt x="293" y="330"/>
                  <a:pt x="294" y="333"/>
                  <a:pt x="295" y="336"/>
                </a:cubicBezTo>
                <a:cubicBezTo>
                  <a:pt x="298" y="342"/>
                  <a:pt x="299" y="348"/>
                  <a:pt x="299" y="349"/>
                </a:cubicBezTo>
                <a:cubicBezTo>
                  <a:pt x="298" y="351"/>
                  <a:pt x="295" y="353"/>
                  <a:pt x="293" y="353"/>
                </a:cubicBezTo>
                <a:cubicBezTo>
                  <a:pt x="292" y="353"/>
                  <a:pt x="288" y="350"/>
                  <a:pt x="283" y="344"/>
                </a:cubicBezTo>
                <a:cubicBezTo>
                  <a:pt x="281" y="342"/>
                  <a:pt x="279" y="340"/>
                  <a:pt x="277" y="339"/>
                </a:cubicBezTo>
                <a:cubicBezTo>
                  <a:pt x="272" y="334"/>
                  <a:pt x="272" y="333"/>
                  <a:pt x="271" y="333"/>
                </a:cubicBezTo>
                <a:cubicBezTo>
                  <a:pt x="270" y="333"/>
                  <a:pt x="268" y="333"/>
                  <a:pt x="265" y="335"/>
                </a:cubicBezTo>
                <a:cubicBezTo>
                  <a:pt x="263" y="335"/>
                  <a:pt x="263" y="335"/>
                  <a:pt x="263" y="335"/>
                </a:cubicBezTo>
                <a:cubicBezTo>
                  <a:pt x="263" y="336"/>
                  <a:pt x="263" y="336"/>
                  <a:pt x="263" y="336"/>
                </a:cubicBezTo>
                <a:cubicBezTo>
                  <a:pt x="260" y="337"/>
                  <a:pt x="258" y="338"/>
                  <a:pt x="258" y="340"/>
                </a:cubicBezTo>
                <a:cubicBezTo>
                  <a:pt x="258" y="340"/>
                  <a:pt x="258" y="341"/>
                  <a:pt x="258" y="341"/>
                </a:cubicBezTo>
                <a:cubicBezTo>
                  <a:pt x="258" y="342"/>
                  <a:pt x="258" y="344"/>
                  <a:pt x="258" y="348"/>
                </a:cubicBezTo>
                <a:cubicBezTo>
                  <a:pt x="259" y="350"/>
                  <a:pt x="259" y="353"/>
                  <a:pt x="259" y="356"/>
                </a:cubicBezTo>
                <a:cubicBezTo>
                  <a:pt x="260" y="360"/>
                  <a:pt x="260" y="365"/>
                  <a:pt x="260" y="368"/>
                </a:cubicBezTo>
                <a:cubicBezTo>
                  <a:pt x="260" y="369"/>
                  <a:pt x="260" y="370"/>
                  <a:pt x="260" y="370"/>
                </a:cubicBezTo>
                <a:cubicBezTo>
                  <a:pt x="259" y="371"/>
                  <a:pt x="255" y="373"/>
                  <a:pt x="253" y="372"/>
                </a:cubicBezTo>
                <a:cubicBezTo>
                  <a:pt x="252" y="371"/>
                  <a:pt x="249" y="368"/>
                  <a:pt x="245" y="361"/>
                </a:cubicBezTo>
                <a:cubicBezTo>
                  <a:pt x="244" y="359"/>
                  <a:pt x="242" y="357"/>
                  <a:pt x="241" y="355"/>
                </a:cubicBezTo>
                <a:cubicBezTo>
                  <a:pt x="237" y="349"/>
                  <a:pt x="237" y="348"/>
                  <a:pt x="236" y="348"/>
                </a:cubicBezTo>
                <a:cubicBezTo>
                  <a:pt x="235" y="347"/>
                  <a:pt x="233" y="347"/>
                  <a:pt x="229" y="348"/>
                </a:cubicBezTo>
                <a:cubicBezTo>
                  <a:pt x="227" y="347"/>
                  <a:pt x="227" y="347"/>
                  <a:pt x="227" y="347"/>
                </a:cubicBezTo>
                <a:cubicBezTo>
                  <a:pt x="227" y="349"/>
                  <a:pt x="227" y="349"/>
                  <a:pt x="227" y="349"/>
                </a:cubicBezTo>
                <a:cubicBezTo>
                  <a:pt x="224" y="349"/>
                  <a:pt x="223" y="350"/>
                  <a:pt x="222" y="351"/>
                </a:cubicBezTo>
                <a:cubicBezTo>
                  <a:pt x="221" y="352"/>
                  <a:pt x="221" y="353"/>
                  <a:pt x="221" y="359"/>
                </a:cubicBezTo>
                <a:cubicBezTo>
                  <a:pt x="220" y="361"/>
                  <a:pt x="220" y="364"/>
                  <a:pt x="220" y="367"/>
                </a:cubicBezTo>
                <a:cubicBezTo>
                  <a:pt x="218" y="375"/>
                  <a:pt x="217" y="380"/>
                  <a:pt x="217" y="381"/>
                </a:cubicBezTo>
                <a:cubicBezTo>
                  <a:pt x="215" y="382"/>
                  <a:pt x="211" y="382"/>
                  <a:pt x="210" y="382"/>
                </a:cubicBezTo>
                <a:cubicBezTo>
                  <a:pt x="209" y="381"/>
                  <a:pt x="207" y="376"/>
                  <a:pt x="204" y="369"/>
                </a:cubicBezTo>
                <a:cubicBezTo>
                  <a:pt x="204" y="366"/>
                  <a:pt x="203" y="364"/>
                  <a:pt x="202" y="362"/>
                </a:cubicBezTo>
                <a:cubicBezTo>
                  <a:pt x="200" y="355"/>
                  <a:pt x="200" y="354"/>
                  <a:pt x="199" y="354"/>
                </a:cubicBezTo>
                <a:cubicBezTo>
                  <a:pt x="198" y="353"/>
                  <a:pt x="197" y="352"/>
                  <a:pt x="192" y="353"/>
                </a:cubicBezTo>
                <a:cubicBezTo>
                  <a:pt x="191" y="352"/>
                  <a:pt x="191" y="352"/>
                  <a:pt x="191" y="352"/>
                </a:cubicBezTo>
                <a:cubicBezTo>
                  <a:pt x="190" y="353"/>
                  <a:pt x="190" y="353"/>
                  <a:pt x="190" y="353"/>
                </a:cubicBezTo>
                <a:cubicBezTo>
                  <a:pt x="186" y="352"/>
                  <a:pt x="185" y="353"/>
                  <a:pt x="184" y="354"/>
                </a:cubicBezTo>
                <a:cubicBezTo>
                  <a:pt x="183" y="354"/>
                  <a:pt x="183" y="355"/>
                  <a:pt x="181" y="361"/>
                </a:cubicBezTo>
                <a:cubicBezTo>
                  <a:pt x="180" y="363"/>
                  <a:pt x="179" y="366"/>
                  <a:pt x="178" y="369"/>
                </a:cubicBezTo>
                <a:cubicBezTo>
                  <a:pt x="175" y="376"/>
                  <a:pt x="173" y="380"/>
                  <a:pt x="173" y="382"/>
                </a:cubicBezTo>
                <a:cubicBezTo>
                  <a:pt x="171" y="382"/>
                  <a:pt x="167" y="382"/>
                  <a:pt x="165" y="381"/>
                </a:cubicBezTo>
                <a:cubicBezTo>
                  <a:pt x="165" y="380"/>
                  <a:pt x="164" y="375"/>
                  <a:pt x="163" y="367"/>
                </a:cubicBezTo>
                <a:cubicBezTo>
                  <a:pt x="163" y="364"/>
                  <a:pt x="163" y="362"/>
                  <a:pt x="163" y="360"/>
                </a:cubicBezTo>
                <a:cubicBezTo>
                  <a:pt x="162" y="353"/>
                  <a:pt x="162" y="352"/>
                  <a:pt x="161" y="351"/>
                </a:cubicBezTo>
                <a:cubicBezTo>
                  <a:pt x="160" y="350"/>
                  <a:pt x="158" y="349"/>
                  <a:pt x="155" y="349"/>
                </a:cubicBezTo>
                <a:cubicBezTo>
                  <a:pt x="154" y="347"/>
                  <a:pt x="154" y="347"/>
                  <a:pt x="154" y="347"/>
                </a:cubicBezTo>
                <a:cubicBezTo>
                  <a:pt x="153" y="348"/>
                  <a:pt x="153" y="348"/>
                  <a:pt x="153" y="348"/>
                </a:cubicBezTo>
                <a:cubicBezTo>
                  <a:pt x="149" y="347"/>
                  <a:pt x="148" y="347"/>
                  <a:pt x="147" y="348"/>
                </a:cubicBezTo>
                <a:cubicBezTo>
                  <a:pt x="146" y="348"/>
                  <a:pt x="146" y="349"/>
                  <a:pt x="142" y="354"/>
                </a:cubicBezTo>
                <a:cubicBezTo>
                  <a:pt x="141" y="356"/>
                  <a:pt x="139" y="359"/>
                  <a:pt x="138" y="361"/>
                </a:cubicBezTo>
                <a:cubicBezTo>
                  <a:pt x="133" y="367"/>
                  <a:pt x="130" y="371"/>
                  <a:pt x="129" y="372"/>
                </a:cubicBezTo>
                <a:cubicBezTo>
                  <a:pt x="128" y="372"/>
                  <a:pt x="123" y="371"/>
                  <a:pt x="122" y="370"/>
                </a:cubicBezTo>
                <a:cubicBezTo>
                  <a:pt x="122" y="369"/>
                  <a:pt x="122" y="369"/>
                  <a:pt x="122" y="368"/>
                </a:cubicBezTo>
                <a:cubicBezTo>
                  <a:pt x="122" y="368"/>
                  <a:pt x="122" y="368"/>
                  <a:pt x="122" y="368"/>
                </a:cubicBezTo>
                <a:cubicBezTo>
                  <a:pt x="122" y="366"/>
                  <a:pt x="123" y="361"/>
                  <a:pt x="124" y="356"/>
                </a:cubicBezTo>
                <a:cubicBezTo>
                  <a:pt x="124" y="353"/>
                  <a:pt x="124" y="351"/>
                  <a:pt x="125" y="348"/>
                </a:cubicBezTo>
                <a:cubicBezTo>
                  <a:pt x="125" y="344"/>
                  <a:pt x="125" y="342"/>
                  <a:pt x="125" y="341"/>
                </a:cubicBezTo>
                <a:cubicBezTo>
                  <a:pt x="125" y="341"/>
                  <a:pt x="125" y="340"/>
                  <a:pt x="125" y="340"/>
                </a:cubicBezTo>
                <a:cubicBezTo>
                  <a:pt x="124" y="338"/>
                  <a:pt x="123" y="337"/>
                  <a:pt x="120" y="336"/>
                </a:cubicBezTo>
                <a:cubicBezTo>
                  <a:pt x="119" y="334"/>
                  <a:pt x="119" y="334"/>
                  <a:pt x="119" y="334"/>
                </a:cubicBezTo>
                <a:cubicBezTo>
                  <a:pt x="118" y="335"/>
                  <a:pt x="118" y="335"/>
                  <a:pt x="118" y="335"/>
                </a:cubicBezTo>
                <a:cubicBezTo>
                  <a:pt x="115" y="333"/>
                  <a:pt x="114" y="333"/>
                  <a:pt x="112" y="333"/>
                </a:cubicBezTo>
                <a:cubicBezTo>
                  <a:pt x="111" y="334"/>
                  <a:pt x="110" y="334"/>
                  <a:pt x="106" y="338"/>
                </a:cubicBezTo>
                <a:cubicBezTo>
                  <a:pt x="104" y="340"/>
                  <a:pt x="102" y="342"/>
                  <a:pt x="100" y="344"/>
                </a:cubicBezTo>
                <a:cubicBezTo>
                  <a:pt x="94" y="349"/>
                  <a:pt x="90" y="352"/>
                  <a:pt x="89" y="353"/>
                </a:cubicBezTo>
                <a:cubicBezTo>
                  <a:pt x="88" y="353"/>
                  <a:pt x="84" y="350"/>
                  <a:pt x="83" y="349"/>
                </a:cubicBezTo>
                <a:cubicBezTo>
                  <a:pt x="83" y="347"/>
                  <a:pt x="85" y="342"/>
                  <a:pt x="88" y="335"/>
                </a:cubicBezTo>
                <a:cubicBezTo>
                  <a:pt x="88" y="333"/>
                  <a:pt x="89" y="331"/>
                  <a:pt x="90" y="329"/>
                </a:cubicBezTo>
                <a:cubicBezTo>
                  <a:pt x="92" y="323"/>
                  <a:pt x="93" y="322"/>
                  <a:pt x="93" y="321"/>
                </a:cubicBezTo>
                <a:cubicBezTo>
                  <a:pt x="93" y="321"/>
                  <a:pt x="93" y="321"/>
                  <a:pt x="93" y="321"/>
                </a:cubicBezTo>
                <a:cubicBezTo>
                  <a:pt x="93" y="320"/>
                  <a:pt x="93" y="320"/>
                  <a:pt x="93" y="320"/>
                </a:cubicBezTo>
                <a:cubicBezTo>
                  <a:pt x="93" y="319"/>
                  <a:pt x="92" y="318"/>
                  <a:pt x="88" y="315"/>
                </a:cubicBezTo>
                <a:cubicBezTo>
                  <a:pt x="88" y="314"/>
                  <a:pt x="88" y="314"/>
                  <a:pt x="88" y="314"/>
                </a:cubicBezTo>
                <a:cubicBezTo>
                  <a:pt x="87" y="314"/>
                  <a:pt x="87" y="314"/>
                  <a:pt x="87" y="314"/>
                </a:cubicBezTo>
                <a:cubicBezTo>
                  <a:pt x="84" y="311"/>
                  <a:pt x="83" y="311"/>
                  <a:pt x="82" y="311"/>
                </a:cubicBezTo>
                <a:cubicBezTo>
                  <a:pt x="81" y="311"/>
                  <a:pt x="80" y="312"/>
                  <a:pt x="75" y="315"/>
                </a:cubicBezTo>
                <a:cubicBezTo>
                  <a:pt x="73" y="316"/>
                  <a:pt x="70" y="317"/>
                  <a:pt x="67" y="319"/>
                </a:cubicBezTo>
                <a:cubicBezTo>
                  <a:pt x="61" y="322"/>
                  <a:pt x="56" y="325"/>
                  <a:pt x="55" y="325"/>
                </a:cubicBezTo>
                <a:cubicBezTo>
                  <a:pt x="53" y="324"/>
                  <a:pt x="50" y="321"/>
                  <a:pt x="50" y="320"/>
                </a:cubicBezTo>
                <a:cubicBezTo>
                  <a:pt x="50" y="319"/>
                  <a:pt x="53" y="314"/>
                  <a:pt x="57" y="308"/>
                </a:cubicBezTo>
                <a:cubicBezTo>
                  <a:pt x="59" y="305"/>
                  <a:pt x="60" y="303"/>
                  <a:pt x="61" y="302"/>
                </a:cubicBezTo>
                <a:cubicBezTo>
                  <a:pt x="65" y="296"/>
                  <a:pt x="66" y="295"/>
                  <a:pt x="66" y="294"/>
                </a:cubicBezTo>
                <a:cubicBezTo>
                  <a:pt x="66" y="293"/>
                  <a:pt x="65" y="292"/>
                  <a:pt x="63" y="288"/>
                </a:cubicBezTo>
                <a:cubicBezTo>
                  <a:pt x="63" y="286"/>
                  <a:pt x="63" y="286"/>
                  <a:pt x="63" y="286"/>
                </a:cubicBezTo>
                <a:cubicBezTo>
                  <a:pt x="61" y="286"/>
                  <a:pt x="61" y="286"/>
                  <a:pt x="61" y="286"/>
                </a:cubicBezTo>
                <a:cubicBezTo>
                  <a:pt x="59" y="283"/>
                  <a:pt x="58" y="283"/>
                  <a:pt x="57" y="283"/>
                </a:cubicBezTo>
                <a:cubicBezTo>
                  <a:pt x="56" y="282"/>
                  <a:pt x="55" y="283"/>
                  <a:pt x="49" y="284"/>
                </a:cubicBezTo>
                <a:cubicBezTo>
                  <a:pt x="47" y="285"/>
                  <a:pt x="44" y="286"/>
                  <a:pt x="41" y="287"/>
                </a:cubicBezTo>
                <a:cubicBezTo>
                  <a:pt x="34" y="289"/>
                  <a:pt x="29" y="290"/>
                  <a:pt x="28" y="290"/>
                </a:cubicBezTo>
                <a:cubicBezTo>
                  <a:pt x="27" y="289"/>
                  <a:pt x="24" y="285"/>
                  <a:pt x="24" y="284"/>
                </a:cubicBezTo>
                <a:cubicBezTo>
                  <a:pt x="25" y="283"/>
                  <a:pt x="28" y="279"/>
                  <a:pt x="34" y="274"/>
                </a:cubicBezTo>
                <a:cubicBezTo>
                  <a:pt x="36" y="272"/>
                  <a:pt x="38" y="270"/>
                  <a:pt x="39" y="269"/>
                </a:cubicBezTo>
                <a:cubicBezTo>
                  <a:pt x="45" y="264"/>
                  <a:pt x="45" y="263"/>
                  <a:pt x="45" y="262"/>
                </a:cubicBezTo>
                <a:cubicBezTo>
                  <a:pt x="46" y="262"/>
                  <a:pt x="46" y="262"/>
                  <a:pt x="46" y="261"/>
                </a:cubicBezTo>
                <a:cubicBezTo>
                  <a:pt x="46" y="260"/>
                  <a:pt x="45" y="259"/>
                  <a:pt x="44" y="256"/>
                </a:cubicBezTo>
                <a:cubicBezTo>
                  <a:pt x="44" y="254"/>
                  <a:pt x="44" y="254"/>
                  <a:pt x="44" y="254"/>
                </a:cubicBezTo>
                <a:cubicBezTo>
                  <a:pt x="43" y="254"/>
                  <a:pt x="43" y="254"/>
                  <a:pt x="43" y="254"/>
                </a:cubicBezTo>
                <a:cubicBezTo>
                  <a:pt x="42" y="250"/>
                  <a:pt x="41" y="250"/>
                  <a:pt x="40" y="249"/>
                </a:cubicBezTo>
                <a:cubicBezTo>
                  <a:pt x="39" y="249"/>
                  <a:pt x="38" y="249"/>
                  <a:pt x="32" y="249"/>
                </a:cubicBezTo>
                <a:cubicBezTo>
                  <a:pt x="29" y="249"/>
                  <a:pt x="26" y="249"/>
                  <a:pt x="24" y="250"/>
                </a:cubicBezTo>
                <a:cubicBezTo>
                  <a:pt x="16" y="250"/>
                  <a:pt x="11" y="250"/>
                  <a:pt x="9" y="249"/>
                </a:cubicBezTo>
                <a:cubicBezTo>
                  <a:pt x="9" y="248"/>
                  <a:pt x="7" y="245"/>
                  <a:pt x="7" y="243"/>
                </a:cubicBezTo>
                <a:cubicBezTo>
                  <a:pt x="7" y="243"/>
                  <a:pt x="7" y="243"/>
                  <a:pt x="7" y="243"/>
                </a:cubicBezTo>
                <a:cubicBezTo>
                  <a:pt x="8" y="242"/>
                  <a:pt x="12" y="239"/>
                  <a:pt x="19" y="235"/>
                </a:cubicBezTo>
                <a:cubicBezTo>
                  <a:pt x="22" y="234"/>
                  <a:pt x="24" y="233"/>
                  <a:pt x="26" y="231"/>
                </a:cubicBezTo>
                <a:cubicBezTo>
                  <a:pt x="32" y="228"/>
                  <a:pt x="33" y="228"/>
                  <a:pt x="33" y="227"/>
                </a:cubicBezTo>
                <a:cubicBezTo>
                  <a:pt x="33" y="226"/>
                  <a:pt x="33" y="225"/>
                  <a:pt x="33" y="225"/>
                </a:cubicBezTo>
                <a:cubicBezTo>
                  <a:pt x="33" y="223"/>
                  <a:pt x="33" y="221"/>
                  <a:pt x="33" y="220"/>
                </a:cubicBezTo>
                <a:cubicBezTo>
                  <a:pt x="34" y="218"/>
                  <a:pt x="34" y="218"/>
                  <a:pt x="34" y="218"/>
                </a:cubicBezTo>
                <a:cubicBezTo>
                  <a:pt x="33" y="218"/>
                  <a:pt x="33" y="218"/>
                  <a:pt x="33" y="218"/>
                </a:cubicBezTo>
                <a:cubicBezTo>
                  <a:pt x="32" y="214"/>
                  <a:pt x="31" y="213"/>
                  <a:pt x="30" y="213"/>
                </a:cubicBezTo>
                <a:cubicBezTo>
                  <a:pt x="30" y="212"/>
                  <a:pt x="29" y="212"/>
                  <a:pt x="23" y="211"/>
                </a:cubicBezTo>
                <a:cubicBezTo>
                  <a:pt x="20" y="210"/>
                  <a:pt x="18" y="210"/>
                  <a:pt x="15" y="209"/>
                </a:cubicBezTo>
                <a:cubicBezTo>
                  <a:pt x="7" y="208"/>
                  <a:pt x="2" y="206"/>
                  <a:pt x="1" y="206"/>
                </a:cubicBezTo>
                <a:cubicBezTo>
                  <a:pt x="1" y="205"/>
                  <a:pt x="0" y="203"/>
                  <a:pt x="0" y="201"/>
                </a:cubicBezTo>
                <a:close/>
                <a:moveTo>
                  <a:pt x="307" y="191"/>
                </a:moveTo>
                <a:cubicBezTo>
                  <a:pt x="307" y="127"/>
                  <a:pt x="255" y="76"/>
                  <a:pt x="191" y="76"/>
                </a:cubicBezTo>
                <a:cubicBezTo>
                  <a:pt x="128" y="76"/>
                  <a:pt x="76" y="127"/>
                  <a:pt x="76" y="191"/>
                </a:cubicBezTo>
                <a:cubicBezTo>
                  <a:pt x="76" y="255"/>
                  <a:pt x="128" y="306"/>
                  <a:pt x="191" y="306"/>
                </a:cubicBezTo>
                <a:cubicBezTo>
                  <a:pt x="255" y="306"/>
                  <a:pt x="307" y="255"/>
                  <a:pt x="307" y="191"/>
                </a:cubicBezTo>
                <a:close/>
              </a:path>
            </a:pathLst>
          </a:custGeom>
          <a:solidFill>
            <a:schemeClr val="bg1">
              <a:alpha val="70195"/>
            </a:schemeClr>
          </a:solidFill>
          <a:ln w="9525">
            <a:noFill/>
            <a:round/>
            <a:headEnd/>
            <a:tailEnd/>
          </a:ln>
        </p:spPr>
        <p:txBody>
          <a:bodyPr/>
          <a:lstStyle/>
          <a:p>
            <a:endParaRPr lang="zh-CN" altLang="en-US" dirty="0">
              <a:ea typeface="微软雅黑" panose="020B0503020204020204" pitchFamily="34" charset="-122"/>
            </a:endParaRPr>
          </a:p>
        </p:txBody>
      </p:sp>
      <p:pic>
        <p:nvPicPr>
          <p:cNvPr id="20493" name="Group 15"/>
          <p:cNvPicPr>
            <a:picLocks noChangeArrowheads="1"/>
          </p:cNvPicPr>
          <p:nvPr/>
        </p:nvPicPr>
        <p:blipFill>
          <a:blip r:embed="rId3"/>
          <a:srcRect/>
          <a:stretch>
            <a:fillRect/>
          </a:stretch>
        </p:blipFill>
        <p:spPr bwMode="auto">
          <a:xfrm>
            <a:off x="5657850" y="1755775"/>
            <a:ext cx="371475" cy="579438"/>
          </a:xfrm>
          <a:prstGeom prst="rect">
            <a:avLst/>
          </a:prstGeom>
          <a:noFill/>
          <a:ln w="9525">
            <a:noFill/>
            <a:miter lim="800000"/>
            <a:headEnd/>
            <a:tailEnd/>
          </a:ln>
        </p:spPr>
      </p:pic>
      <p:pic>
        <p:nvPicPr>
          <p:cNvPr id="20494" name="Group 20"/>
          <p:cNvPicPr>
            <a:picLocks noChangeArrowheads="1"/>
          </p:cNvPicPr>
          <p:nvPr/>
        </p:nvPicPr>
        <p:blipFill>
          <a:blip r:embed="rId4"/>
          <a:srcRect/>
          <a:stretch>
            <a:fillRect/>
          </a:stretch>
        </p:blipFill>
        <p:spPr bwMode="auto">
          <a:xfrm>
            <a:off x="6686550" y="3078163"/>
            <a:ext cx="506413" cy="536575"/>
          </a:xfrm>
          <a:prstGeom prst="rect">
            <a:avLst/>
          </a:prstGeom>
          <a:noFill/>
          <a:ln w="9525">
            <a:noFill/>
            <a:miter lim="800000"/>
            <a:headEnd/>
            <a:tailEnd/>
          </a:ln>
        </p:spPr>
      </p:pic>
      <p:pic>
        <p:nvPicPr>
          <p:cNvPr id="20495" name="Group 24"/>
          <p:cNvPicPr>
            <a:picLocks noChangeArrowheads="1"/>
          </p:cNvPicPr>
          <p:nvPr/>
        </p:nvPicPr>
        <p:blipFill>
          <a:blip r:embed="rId5"/>
          <a:srcRect/>
          <a:stretch>
            <a:fillRect/>
          </a:stretch>
        </p:blipFill>
        <p:spPr bwMode="auto">
          <a:xfrm>
            <a:off x="6053138" y="4895850"/>
            <a:ext cx="615950" cy="481013"/>
          </a:xfrm>
          <a:prstGeom prst="rect">
            <a:avLst/>
          </a:prstGeom>
          <a:noFill/>
          <a:ln w="9525">
            <a:noFill/>
            <a:miter lim="800000"/>
            <a:headEnd/>
            <a:tailEnd/>
          </a:ln>
        </p:spPr>
      </p:pic>
      <p:pic>
        <p:nvPicPr>
          <p:cNvPr id="20496" name="Group 28"/>
          <p:cNvPicPr>
            <a:picLocks noChangeArrowheads="1"/>
          </p:cNvPicPr>
          <p:nvPr/>
        </p:nvPicPr>
        <p:blipFill>
          <a:blip r:embed="rId6"/>
          <a:srcRect/>
          <a:stretch>
            <a:fillRect/>
          </a:stretch>
        </p:blipFill>
        <p:spPr bwMode="auto">
          <a:xfrm>
            <a:off x="5218113" y="3644900"/>
            <a:ext cx="371475" cy="366713"/>
          </a:xfrm>
          <a:prstGeom prst="rect">
            <a:avLst/>
          </a:prstGeom>
          <a:noFill/>
          <a:ln w="9525">
            <a:noFill/>
            <a:miter lim="800000"/>
            <a:headEnd/>
            <a:tailEnd/>
          </a:ln>
        </p:spPr>
      </p:pic>
      <p:pic>
        <p:nvPicPr>
          <p:cNvPr id="2" name="图片 1">
            <a:extLst>
              <a:ext uri="{FF2B5EF4-FFF2-40B4-BE49-F238E27FC236}">
                <a16:creationId xmlns:a16="http://schemas.microsoft.com/office/drawing/2014/main" id="{A96B42EE-7869-4137-9750-70DA714FE8A6}"/>
              </a:ext>
            </a:extLst>
          </p:cNvPr>
          <p:cNvPicPr>
            <a:picLocks noChangeAspect="1"/>
          </p:cNvPicPr>
          <p:nvPr/>
        </p:nvPicPr>
        <p:blipFill>
          <a:blip r:embed="rId7"/>
          <a:stretch>
            <a:fillRect/>
          </a:stretch>
        </p:blipFill>
        <p:spPr>
          <a:xfrm>
            <a:off x="8135991" y="182563"/>
            <a:ext cx="3909575" cy="2335009"/>
          </a:xfrm>
          <a:prstGeom prst="rect">
            <a:avLst/>
          </a:prstGeom>
        </p:spPr>
      </p:pic>
      <p:pic>
        <p:nvPicPr>
          <p:cNvPr id="3" name="图片 2">
            <a:extLst>
              <a:ext uri="{FF2B5EF4-FFF2-40B4-BE49-F238E27FC236}">
                <a16:creationId xmlns:a16="http://schemas.microsoft.com/office/drawing/2014/main" id="{B0441611-7E83-49F0-8A33-B88C5370302D}"/>
              </a:ext>
            </a:extLst>
          </p:cNvPr>
          <p:cNvPicPr>
            <a:picLocks noChangeAspect="1"/>
          </p:cNvPicPr>
          <p:nvPr/>
        </p:nvPicPr>
        <p:blipFill>
          <a:blip r:embed="rId8"/>
          <a:stretch>
            <a:fillRect/>
          </a:stretch>
        </p:blipFill>
        <p:spPr>
          <a:xfrm>
            <a:off x="194517" y="2536796"/>
            <a:ext cx="4883465" cy="1969323"/>
          </a:xfrm>
          <a:prstGeom prst="rect">
            <a:avLst/>
          </a:prstGeom>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50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50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50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4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3" grpId="0"/>
      <p:bldP spid="20501" grpId="0"/>
      <p:bldP spid="20500" grpId="0"/>
      <p:bldP spid="2049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图片 1"/>
          <p:cNvPicPr>
            <a:picLocks noChangeAspect="1" noChangeArrowheads="1"/>
          </p:cNvPicPr>
          <p:nvPr/>
        </p:nvPicPr>
        <p:blipFill>
          <a:blip r:embed="rId2" cstate="email"/>
          <a:srcRect/>
          <a:stretch>
            <a:fillRect/>
          </a:stretch>
        </p:blipFill>
        <p:spPr bwMode="auto">
          <a:xfrm>
            <a:off x="0" y="-12700"/>
            <a:ext cx="12192000" cy="6883400"/>
          </a:xfrm>
          <a:prstGeom prst="rect">
            <a:avLst/>
          </a:prstGeom>
          <a:noFill/>
          <a:ln w="9525">
            <a:noFill/>
            <a:miter lim="800000"/>
            <a:headEnd/>
            <a:tailEnd/>
          </a:ln>
        </p:spPr>
      </p:pic>
      <p:sp>
        <p:nvSpPr>
          <p:cNvPr id="25603" name="文本框 38"/>
          <p:cNvSpPr txBox="1">
            <a:spLocks noChangeArrowheads="1"/>
          </p:cNvSpPr>
          <p:nvPr/>
        </p:nvSpPr>
        <p:spPr bwMode="auto">
          <a:xfrm>
            <a:off x="519113" y="171450"/>
            <a:ext cx="2915641" cy="707886"/>
          </a:xfrm>
          <a:prstGeom prst="rect">
            <a:avLst/>
          </a:prstGeom>
          <a:noFill/>
          <a:ln w="9525">
            <a:noFill/>
            <a:miter lim="800000"/>
            <a:headEnd/>
            <a:tailEnd/>
          </a:ln>
        </p:spPr>
        <p:txBody>
          <a:bodyPr wrap="square">
            <a:spAutoFit/>
          </a:bodyPr>
          <a:lstStyle/>
          <a:p>
            <a:pPr eaLnBrk="1" hangingPunct="1"/>
            <a:r>
              <a:rPr lang="zh-CN" altLang="en-US" sz="4000" b="1" dirty="0">
                <a:solidFill>
                  <a:schemeClr val="bg1"/>
                </a:solidFill>
                <a:latin typeface="微软雅黑" pitchFamily="34" charset="-122"/>
                <a:ea typeface="微软雅黑" pitchFamily="34" charset="-122"/>
              </a:rPr>
              <a:t>影响分析</a:t>
            </a:r>
          </a:p>
        </p:txBody>
      </p:sp>
      <p:grpSp>
        <p:nvGrpSpPr>
          <p:cNvPr id="25604" name="组合 3"/>
          <p:cNvGrpSpPr>
            <a:grpSpLocks/>
          </p:cNvGrpSpPr>
          <p:nvPr/>
        </p:nvGrpSpPr>
        <p:grpSpPr bwMode="auto">
          <a:xfrm>
            <a:off x="196850" y="182563"/>
            <a:ext cx="238125" cy="347662"/>
            <a:chOff x="0" y="0"/>
            <a:chExt cx="569789" cy="829904"/>
          </a:xfrm>
        </p:grpSpPr>
        <p:sp>
          <p:nvSpPr>
            <p:cNvPr id="25640" name="菱形 39"/>
            <p:cNvSpPr>
              <a:spLocks noChangeArrowheads="1"/>
            </p:cNvSpPr>
            <p:nvPr/>
          </p:nvSpPr>
          <p:spPr bwMode="auto">
            <a:xfrm>
              <a:off x="0" y="0"/>
              <a:ext cx="569789" cy="56979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sp>
          <p:nvSpPr>
            <p:cNvPr id="25641" name="菱形 40"/>
            <p:cNvSpPr>
              <a:spLocks noChangeArrowheads="1"/>
            </p:cNvSpPr>
            <p:nvPr/>
          </p:nvSpPr>
          <p:spPr bwMode="auto">
            <a:xfrm>
              <a:off x="0" y="260114"/>
              <a:ext cx="569789" cy="56979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sp>
        <p:nvSpPr>
          <p:cNvPr id="25605" name="Oval 5"/>
          <p:cNvSpPr>
            <a:spLocks noChangeArrowheads="1"/>
          </p:cNvSpPr>
          <p:nvPr/>
        </p:nvSpPr>
        <p:spPr bwMode="auto">
          <a:xfrm>
            <a:off x="647700" y="3011488"/>
            <a:ext cx="1323975" cy="1322387"/>
          </a:xfrm>
          <a:prstGeom prst="ellipse">
            <a:avLst/>
          </a:prstGeom>
          <a:solidFill>
            <a:schemeClr val="bg1">
              <a:alpha val="39999"/>
            </a:schemeClr>
          </a:solidFill>
          <a:ln w="9525">
            <a:noFill/>
            <a:round/>
            <a:headEnd/>
            <a:tailEnd/>
          </a:ln>
        </p:spPr>
        <p:txBody>
          <a:bodyPr/>
          <a:lstStyle/>
          <a:p>
            <a:pPr eaLnBrk="1" hangingPunct="1"/>
            <a:endParaRPr lang="id-ID" altLang="en-US" dirty="0">
              <a:solidFill>
                <a:schemeClr val="bg1"/>
              </a:solidFill>
              <a:ea typeface="微软雅黑" panose="020B0503020204020204" pitchFamily="34" charset="-122"/>
            </a:endParaRPr>
          </a:p>
        </p:txBody>
      </p:sp>
      <p:sp>
        <p:nvSpPr>
          <p:cNvPr id="25606" name="Oval 6"/>
          <p:cNvSpPr>
            <a:spLocks noChangeArrowheads="1"/>
          </p:cNvSpPr>
          <p:nvPr/>
        </p:nvSpPr>
        <p:spPr bwMode="auto">
          <a:xfrm>
            <a:off x="2398713" y="1295400"/>
            <a:ext cx="1323975" cy="1323975"/>
          </a:xfrm>
          <a:prstGeom prst="ellipse">
            <a:avLst/>
          </a:prstGeom>
          <a:solidFill>
            <a:schemeClr val="bg1">
              <a:alpha val="39999"/>
            </a:schemeClr>
          </a:solidFill>
          <a:ln w="9525">
            <a:noFill/>
            <a:round/>
            <a:headEnd/>
            <a:tailEnd/>
          </a:ln>
        </p:spPr>
        <p:txBody>
          <a:bodyPr/>
          <a:lstStyle/>
          <a:p>
            <a:pPr eaLnBrk="1" hangingPunct="1"/>
            <a:endParaRPr lang="id-ID" altLang="en-US" dirty="0">
              <a:solidFill>
                <a:schemeClr val="bg1"/>
              </a:solidFill>
              <a:ea typeface="微软雅黑" panose="020B0503020204020204" pitchFamily="34" charset="-122"/>
            </a:endParaRPr>
          </a:p>
        </p:txBody>
      </p:sp>
      <p:sp>
        <p:nvSpPr>
          <p:cNvPr id="25607" name="Oval 7"/>
          <p:cNvSpPr>
            <a:spLocks noChangeArrowheads="1"/>
          </p:cNvSpPr>
          <p:nvPr/>
        </p:nvSpPr>
        <p:spPr bwMode="auto">
          <a:xfrm>
            <a:off x="2398713" y="4824413"/>
            <a:ext cx="1323975" cy="1323975"/>
          </a:xfrm>
          <a:prstGeom prst="ellipse">
            <a:avLst/>
          </a:prstGeom>
          <a:solidFill>
            <a:schemeClr val="bg1">
              <a:alpha val="39999"/>
            </a:schemeClr>
          </a:solidFill>
          <a:ln w="9525">
            <a:noFill/>
            <a:round/>
            <a:headEnd/>
            <a:tailEnd/>
          </a:ln>
        </p:spPr>
        <p:txBody>
          <a:bodyPr/>
          <a:lstStyle/>
          <a:p>
            <a:pPr eaLnBrk="1" hangingPunct="1"/>
            <a:endParaRPr lang="id-ID" altLang="en-US" dirty="0">
              <a:solidFill>
                <a:schemeClr val="bg1"/>
              </a:solidFill>
              <a:ea typeface="微软雅黑" panose="020B0503020204020204" pitchFamily="34" charset="-122"/>
            </a:endParaRPr>
          </a:p>
        </p:txBody>
      </p:sp>
      <p:sp>
        <p:nvSpPr>
          <p:cNvPr id="25608" name="Oval 8"/>
          <p:cNvSpPr>
            <a:spLocks noChangeArrowheads="1"/>
          </p:cNvSpPr>
          <p:nvPr/>
        </p:nvSpPr>
        <p:spPr bwMode="auto">
          <a:xfrm>
            <a:off x="4202907" y="3011488"/>
            <a:ext cx="1323975" cy="1322387"/>
          </a:xfrm>
          <a:prstGeom prst="ellipse">
            <a:avLst/>
          </a:prstGeom>
          <a:solidFill>
            <a:schemeClr val="bg1">
              <a:alpha val="39999"/>
            </a:schemeClr>
          </a:solidFill>
          <a:ln w="9525">
            <a:noFill/>
            <a:round/>
            <a:headEnd/>
            <a:tailEnd/>
          </a:ln>
        </p:spPr>
        <p:txBody>
          <a:bodyPr/>
          <a:lstStyle/>
          <a:p>
            <a:pPr eaLnBrk="1" hangingPunct="1"/>
            <a:endParaRPr lang="id-ID" altLang="en-US" dirty="0">
              <a:solidFill>
                <a:schemeClr val="bg1"/>
              </a:solidFill>
              <a:ea typeface="微软雅黑" panose="020B0503020204020204" pitchFamily="34" charset="-122"/>
            </a:endParaRPr>
          </a:p>
        </p:txBody>
      </p:sp>
      <p:sp>
        <p:nvSpPr>
          <p:cNvPr id="25609" name="任意多边形 10"/>
          <p:cNvSpPr>
            <a:spLocks/>
          </p:cNvSpPr>
          <p:nvPr/>
        </p:nvSpPr>
        <p:spPr bwMode="auto">
          <a:xfrm>
            <a:off x="1249363" y="1901825"/>
            <a:ext cx="3722687" cy="3740150"/>
          </a:xfrm>
          <a:custGeom>
            <a:avLst/>
            <a:gdLst>
              <a:gd name="T0" fmla="*/ 522474 w 3721860"/>
              <a:gd name="T1" fmla="*/ 2982959 h 3740133"/>
              <a:gd name="T2" fmla="*/ 830457 w 3721860"/>
              <a:gd name="T3" fmla="*/ 3265550 h 3740133"/>
              <a:gd name="T4" fmla="*/ 971827 w 3721860"/>
              <a:gd name="T5" fmla="*/ 3356382 h 3740133"/>
              <a:gd name="T6" fmla="*/ 1067755 w 3721860"/>
              <a:gd name="T7" fmla="*/ 3406844 h 3740133"/>
              <a:gd name="T8" fmla="*/ 1162722 w 3721860"/>
              <a:gd name="T9" fmla="*/ 3717568 h 3740133"/>
              <a:gd name="T10" fmla="*/ 1022315 w 3721860"/>
              <a:gd name="T11" fmla="*/ 3672616 h 3740133"/>
              <a:gd name="T12" fmla="*/ 885996 w 3721860"/>
              <a:gd name="T13" fmla="*/ 3605331 h 3740133"/>
              <a:gd name="T14" fmla="*/ 739576 w 3721860"/>
              <a:gd name="T15" fmla="*/ 3516181 h 3740133"/>
              <a:gd name="T16" fmla="*/ 340714 w 3721860"/>
              <a:gd name="T17" fmla="*/ 3169669 h 3740133"/>
              <a:gd name="T18" fmla="*/ 130342 w 3721860"/>
              <a:gd name="T19" fmla="*/ 3275642 h 3740133"/>
              <a:gd name="T20" fmla="*/ 3723513 w 3721860"/>
              <a:gd name="T21" fmla="*/ 2421034 h 3740133"/>
              <a:gd name="T22" fmla="*/ 3679723 w 3721860"/>
              <a:gd name="T23" fmla="*/ 2555707 h 3740133"/>
              <a:gd name="T24" fmla="*/ 3590526 w 3721860"/>
              <a:gd name="T25" fmla="*/ 2757558 h 3740133"/>
              <a:gd name="T26" fmla="*/ 3508059 w 3721860"/>
              <a:gd name="T27" fmla="*/ 2905582 h 3740133"/>
              <a:gd name="T28" fmla="*/ 3329666 w 3721860"/>
              <a:gd name="T29" fmla="*/ 3149485 h 3740133"/>
              <a:gd name="T30" fmla="*/ 3158002 w 3721860"/>
              <a:gd name="T31" fmla="*/ 3327786 h 3740133"/>
              <a:gd name="T32" fmla="*/ 3043560 w 3721860"/>
              <a:gd name="T33" fmla="*/ 3423667 h 3740133"/>
              <a:gd name="T34" fmla="*/ 2829825 w 3721860"/>
              <a:gd name="T35" fmla="*/ 3570007 h 3740133"/>
              <a:gd name="T36" fmla="*/ 2600940 w 3721860"/>
              <a:gd name="T37" fmla="*/ 3684390 h 3740133"/>
              <a:gd name="T38" fmla="*/ 2461159 w 3721860"/>
              <a:gd name="T39" fmla="*/ 3462169 h 3740133"/>
              <a:gd name="T40" fmla="*/ 2649747 w 3721860"/>
              <a:gd name="T41" fmla="*/ 3374884 h 3740133"/>
              <a:gd name="T42" fmla="*/ 2792799 w 3721860"/>
              <a:gd name="T43" fmla="*/ 3285734 h 3740133"/>
              <a:gd name="T44" fmla="*/ 2971194 w 3721860"/>
              <a:gd name="T45" fmla="*/ 3146119 h 3740133"/>
              <a:gd name="T46" fmla="*/ 3094050 w 3721860"/>
              <a:gd name="T47" fmla="*/ 3025011 h 3740133"/>
              <a:gd name="T48" fmla="*/ 3272445 w 3721860"/>
              <a:gd name="T49" fmla="*/ 2794564 h 3740133"/>
              <a:gd name="T50" fmla="*/ 3346496 w 3721860"/>
              <a:gd name="T51" fmla="*/ 2666725 h 3740133"/>
              <a:gd name="T52" fmla="*/ 3430644 w 3721860"/>
              <a:gd name="T53" fmla="*/ 2480012 h 3740133"/>
              <a:gd name="T54" fmla="*/ 3454678 w 3721860"/>
              <a:gd name="T55" fmla="*/ 2413634 h 3740133"/>
              <a:gd name="T56" fmla="*/ 1175466 w 3721860"/>
              <a:gd name="T57" fmla="*/ 279839 h 3740133"/>
              <a:gd name="T58" fmla="*/ 690771 w 3721860"/>
              <a:gd name="T59" fmla="*/ 580934 h 3740133"/>
              <a:gd name="T60" fmla="*/ 193183 w 3721860"/>
              <a:gd name="T61" fmla="*/ 1122642 h 3740133"/>
              <a:gd name="T62" fmla="*/ 275077 w 3721860"/>
              <a:gd name="T63" fmla="*/ 644853 h 3740133"/>
              <a:gd name="T64" fmla="*/ 1027364 w 3721860"/>
              <a:gd name="T65" fmla="*/ 61167 h 3740133"/>
              <a:gd name="T66" fmla="*/ 2469669 w 3721860"/>
              <a:gd name="T67" fmla="*/ 613 h 3740133"/>
              <a:gd name="T68" fmla="*/ 2595891 w 3721860"/>
              <a:gd name="T69" fmla="*/ 47711 h 3740133"/>
              <a:gd name="T70" fmla="*/ 2691820 w 3721860"/>
              <a:gd name="T71" fmla="*/ 91445 h 3740133"/>
              <a:gd name="T72" fmla="*/ 2875265 w 3721860"/>
              <a:gd name="T73" fmla="*/ 194053 h 3740133"/>
              <a:gd name="T74" fmla="*/ 3063757 w 3721860"/>
              <a:gd name="T75" fmla="*/ 328620 h 3740133"/>
              <a:gd name="T76" fmla="*/ 3225321 w 3721860"/>
              <a:gd name="T77" fmla="*/ 471598 h 3740133"/>
              <a:gd name="T78" fmla="*/ 3349862 w 3721860"/>
              <a:gd name="T79" fmla="*/ 607848 h 3740133"/>
              <a:gd name="T80" fmla="*/ 3465986 w 3721860"/>
              <a:gd name="T81" fmla="*/ 764282 h 3740133"/>
              <a:gd name="T82" fmla="*/ 3524891 w 3721860"/>
              <a:gd name="T83" fmla="*/ 856797 h 3740133"/>
              <a:gd name="T84" fmla="*/ 3619136 w 3721860"/>
              <a:gd name="T85" fmla="*/ 1036781 h 3740133"/>
              <a:gd name="T86" fmla="*/ 3386674 w 3721860"/>
              <a:gd name="T87" fmla="*/ 1149478 h 3740133"/>
              <a:gd name="T88" fmla="*/ 3331348 w 3721860"/>
              <a:gd name="T89" fmla="*/ 1040145 h 3740133"/>
              <a:gd name="T90" fmla="*/ 3253933 w 3721860"/>
              <a:gd name="T91" fmla="*/ 915669 h 3740133"/>
              <a:gd name="T92" fmla="*/ 3168102 w 3721860"/>
              <a:gd name="T93" fmla="*/ 796242 h 3740133"/>
              <a:gd name="T94" fmla="*/ 3051976 w 3721860"/>
              <a:gd name="T95" fmla="*/ 665038 h 3740133"/>
              <a:gd name="T96" fmla="*/ 2912289 w 3721860"/>
              <a:gd name="T97" fmla="*/ 538882 h 3740133"/>
              <a:gd name="T98" fmla="*/ 2786067 w 3721860"/>
              <a:gd name="T99" fmla="*/ 444684 h 3740133"/>
              <a:gd name="T100" fmla="*/ 2590842 w 3721860"/>
              <a:gd name="T101" fmla="*/ 330303 h 3740133"/>
              <a:gd name="T102" fmla="*/ 2501646 w 3721860"/>
              <a:gd name="T103" fmla="*/ 289932 h 3740133"/>
              <a:gd name="T104" fmla="*/ 2473466 w 3721860"/>
              <a:gd name="T105" fmla="*/ 55902 h 374013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721860"/>
              <a:gd name="T160" fmla="*/ 0 h 3740133"/>
              <a:gd name="T161" fmla="*/ 3721860 w 3721860"/>
              <a:gd name="T162" fmla="*/ 3740133 h 374013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721860" h="3740133">
                <a:moveTo>
                  <a:pt x="96640" y="2513632"/>
                </a:moveTo>
                <a:cubicBezTo>
                  <a:pt x="280002" y="2665018"/>
                  <a:pt x="483551" y="2765943"/>
                  <a:pt x="682053" y="2818087"/>
                </a:cubicBezTo>
                <a:cubicBezTo>
                  <a:pt x="682053" y="2818087"/>
                  <a:pt x="682053" y="2818087"/>
                  <a:pt x="505419" y="2964427"/>
                </a:cubicBezTo>
                <a:cubicBezTo>
                  <a:pt x="505419" y="2964427"/>
                  <a:pt x="507102" y="2966110"/>
                  <a:pt x="510466" y="2969474"/>
                </a:cubicBezTo>
                <a:cubicBezTo>
                  <a:pt x="512148" y="2972838"/>
                  <a:pt x="517195" y="2976202"/>
                  <a:pt x="522242" y="2982930"/>
                </a:cubicBezTo>
                <a:cubicBezTo>
                  <a:pt x="523924" y="2986294"/>
                  <a:pt x="527288" y="2989659"/>
                  <a:pt x="530653" y="2993023"/>
                </a:cubicBezTo>
                <a:cubicBezTo>
                  <a:pt x="532335" y="2994705"/>
                  <a:pt x="534017" y="2996387"/>
                  <a:pt x="535699" y="2998069"/>
                </a:cubicBezTo>
                <a:cubicBezTo>
                  <a:pt x="539064" y="3003115"/>
                  <a:pt x="542428" y="3008161"/>
                  <a:pt x="547475" y="3011526"/>
                </a:cubicBezTo>
                <a:cubicBezTo>
                  <a:pt x="562615" y="3030028"/>
                  <a:pt x="579437" y="3046849"/>
                  <a:pt x="596259" y="3065352"/>
                </a:cubicBezTo>
                <a:cubicBezTo>
                  <a:pt x="663548" y="3134317"/>
                  <a:pt x="742613" y="3201600"/>
                  <a:pt x="830088" y="3265519"/>
                </a:cubicBezTo>
                <a:cubicBezTo>
                  <a:pt x="841864" y="3273929"/>
                  <a:pt x="853639" y="3280657"/>
                  <a:pt x="863733" y="3289068"/>
                </a:cubicBezTo>
                <a:cubicBezTo>
                  <a:pt x="870462" y="3292432"/>
                  <a:pt x="875508" y="3297478"/>
                  <a:pt x="882237" y="3300842"/>
                </a:cubicBezTo>
                <a:cubicBezTo>
                  <a:pt x="882237" y="3300842"/>
                  <a:pt x="882237" y="3300842"/>
                  <a:pt x="890648" y="3305888"/>
                </a:cubicBezTo>
                <a:cubicBezTo>
                  <a:pt x="890648" y="3305888"/>
                  <a:pt x="890648" y="3305888"/>
                  <a:pt x="899059" y="3312617"/>
                </a:cubicBezTo>
                <a:cubicBezTo>
                  <a:pt x="922610" y="3326073"/>
                  <a:pt x="946162" y="3342894"/>
                  <a:pt x="971395" y="3356351"/>
                </a:cubicBezTo>
                <a:cubicBezTo>
                  <a:pt x="978124" y="3359715"/>
                  <a:pt x="983170" y="3363079"/>
                  <a:pt x="989899" y="3366443"/>
                </a:cubicBezTo>
                <a:cubicBezTo>
                  <a:pt x="996628" y="3369807"/>
                  <a:pt x="1003357" y="3373171"/>
                  <a:pt x="1008404" y="3376536"/>
                </a:cubicBezTo>
                <a:cubicBezTo>
                  <a:pt x="1021861" y="3383264"/>
                  <a:pt x="1035319" y="3389992"/>
                  <a:pt x="1047095" y="3396720"/>
                </a:cubicBezTo>
                <a:cubicBezTo>
                  <a:pt x="1047095" y="3396720"/>
                  <a:pt x="1047095" y="3396720"/>
                  <a:pt x="1057188" y="3401767"/>
                </a:cubicBezTo>
                <a:cubicBezTo>
                  <a:pt x="1057188" y="3401767"/>
                  <a:pt x="1057188" y="3401767"/>
                  <a:pt x="1067281" y="3406813"/>
                </a:cubicBezTo>
                <a:cubicBezTo>
                  <a:pt x="1074010" y="3410177"/>
                  <a:pt x="1080739" y="3413541"/>
                  <a:pt x="1087468" y="3416905"/>
                </a:cubicBezTo>
                <a:cubicBezTo>
                  <a:pt x="1100926" y="3423634"/>
                  <a:pt x="1114384" y="3430362"/>
                  <a:pt x="1127841" y="3435408"/>
                </a:cubicBezTo>
                <a:lnTo>
                  <a:pt x="1162169" y="3451141"/>
                </a:lnTo>
                <a:lnTo>
                  <a:pt x="1148760" y="3584157"/>
                </a:lnTo>
                <a:cubicBezTo>
                  <a:pt x="1148760" y="3629845"/>
                  <a:pt x="1153390" y="3674452"/>
                  <a:pt x="1162206" y="3717534"/>
                </a:cubicBezTo>
                <a:lnTo>
                  <a:pt x="1165749" y="3728949"/>
                </a:lnTo>
                <a:lnTo>
                  <a:pt x="1142981" y="3721361"/>
                </a:lnTo>
                <a:cubicBezTo>
                  <a:pt x="1134570" y="3717997"/>
                  <a:pt x="1126159" y="3714632"/>
                  <a:pt x="1117748" y="3711268"/>
                </a:cubicBezTo>
                <a:cubicBezTo>
                  <a:pt x="1102608" y="3706222"/>
                  <a:pt x="1085786" y="3699494"/>
                  <a:pt x="1068964" y="3692766"/>
                </a:cubicBezTo>
                <a:cubicBezTo>
                  <a:pt x="1053824" y="3686037"/>
                  <a:pt x="1038684" y="3679309"/>
                  <a:pt x="1021861" y="3672581"/>
                </a:cubicBezTo>
                <a:cubicBezTo>
                  <a:pt x="1006721" y="3665852"/>
                  <a:pt x="991582" y="3657442"/>
                  <a:pt x="974759" y="3650714"/>
                </a:cubicBezTo>
                <a:cubicBezTo>
                  <a:pt x="968030" y="3647350"/>
                  <a:pt x="959619" y="3643985"/>
                  <a:pt x="952890" y="3638939"/>
                </a:cubicBezTo>
                <a:cubicBezTo>
                  <a:pt x="952890" y="3638939"/>
                  <a:pt x="952890" y="3638939"/>
                  <a:pt x="941115" y="3633893"/>
                </a:cubicBezTo>
                <a:cubicBezTo>
                  <a:pt x="941115" y="3633893"/>
                  <a:pt x="941115" y="3633893"/>
                  <a:pt x="929339" y="3628847"/>
                </a:cubicBezTo>
                <a:cubicBezTo>
                  <a:pt x="915882" y="3620436"/>
                  <a:pt x="900742" y="3612026"/>
                  <a:pt x="885602" y="3605298"/>
                </a:cubicBezTo>
                <a:cubicBezTo>
                  <a:pt x="878873" y="3601934"/>
                  <a:pt x="870462" y="3596887"/>
                  <a:pt x="863733" y="3593523"/>
                </a:cubicBezTo>
                <a:cubicBezTo>
                  <a:pt x="857004" y="3588477"/>
                  <a:pt x="848593" y="3585113"/>
                  <a:pt x="841864" y="3580067"/>
                </a:cubicBezTo>
                <a:cubicBezTo>
                  <a:pt x="813266" y="3564928"/>
                  <a:pt x="786350" y="3546425"/>
                  <a:pt x="759435" y="3529604"/>
                </a:cubicBezTo>
                <a:cubicBezTo>
                  <a:pt x="759435" y="3529604"/>
                  <a:pt x="759435" y="3529604"/>
                  <a:pt x="749342" y="3522876"/>
                </a:cubicBezTo>
                <a:cubicBezTo>
                  <a:pt x="749342" y="3522876"/>
                  <a:pt x="749342" y="3522876"/>
                  <a:pt x="739248" y="3516148"/>
                </a:cubicBezTo>
                <a:cubicBezTo>
                  <a:pt x="732519" y="3512784"/>
                  <a:pt x="725790" y="3507737"/>
                  <a:pt x="719062" y="3502691"/>
                </a:cubicBezTo>
                <a:cubicBezTo>
                  <a:pt x="705604" y="3494281"/>
                  <a:pt x="692146" y="3485870"/>
                  <a:pt x="680370" y="3477460"/>
                </a:cubicBezTo>
                <a:cubicBezTo>
                  <a:pt x="577755" y="3403449"/>
                  <a:pt x="488597" y="3324391"/>
                  <a:pt x="411215" y="3245334"/>
                </a:cubicBezTo>
                <a:cubicBezTo>
                  <a:pt x="391028" y="3225149"/>
                  <a:pt x="372524" y="3204964"/>
                  <a:pt x="354020" y="3184779"/>
                </a:cubicBezTo>
                <a:cubicBezTo>
                  <a:pt x="348973" y="3179733"/>
                  <a:pt x="345608" y="3174687"/>
                  <a:pt x="340562" y="3169640"/>
                </a:cubicBezTo>
                <a:cubicBezTo>
                  <a:pt x="338880" y="3166276"/>
                  <a:pt x="337197" y="3164594"/>
                  <a:pt x="335515" y="3162912"/>
                </a:cubicBezTo>
                <a:cubicBezTo>
                  <a:pt x="330468" y="3157866"/>
                  <a:pt x="327104" y="3154502"/>
                  <a:pt x="325422" y="3151138"/>
                </a:cubicBezTo>
                <a:cubicBezTo>
                  <a:pt x="318693" y="3144409"/>
                  <a:pt x="313646" y="3139363"/>
                  <a:pt x="310282" y="3135999"/>
                </a:cubicBezTo>
                <a:cubicBezTo>
                  <a:pt x="308600" y="3130953"/>
                  <a:pt x="306917" y="3129271"/>
                  <a:pt x="306917" y="3129271"/>
                </a:cubicBezTo>
                <a:cubicBezTo>
                  <a:pt x="306917" y="3129271"/>
                  <a:pt x="306917" y="3129271"/>
                  <a:pt x="130284" y="3275611"/>
                </a:cubicBezTo>
                <a:cubicBezTo>
                  <a:pt x="64678" y="3009843"/>
                  <a:pt x="56266" y="2747440"/>
                  <a:pt x="96640" y="2513632"/>
                </a:cubicBezTo>
                <a:close/>
                <a:moveTo>
                  <a:pt x="3453144" y="2413611"/>
                </a:moveTo>
                <a:lnTo>
                  <a:pt x="3471622" y="2419347"/>
                </a:lnTo>
                <a:cubicBezTo>
                  <a:pt x="3514704" y="2428163"/>
                  <a:pt x="3559310" y="2432792"/>
                  <a:pt x="3604998" y="2432792"/>
                </a:cubicBezTo>
                <a:lnTo>
                  <a:pt x="3721860" y="2421012"/>
                </a:lnTo>
                <a:lnTo>
                  <a:pt x="3715098" y="2442984"/>
                </a:lnTo>
                <a:cubicBezTo>
                  <a:pt x="3713416" y="2453077"/>
                  <a:pt x="3710051" y="2464851"/>
                  <a:pt x="3705005" y="2474944"/>
                </a:cubicBezTo>
                <a:cubicBezTo>
                  <a:pt x="3705005" y="2474944"/>
                  <a:pt x="3705005" y="2474944"/>
                  <a:pt x="3694911" y="2506903"/>
                </a:cubicBezTo>
                <a:cubicBezTo>
                  <a:pt x="3694911" y="2506903"/>
                  <a:pt x="3694911" y="2506903"/>
                  <a:pt x="3683136" y="2540545"/>
                </a:cubicBezTo>
                <a:cubicBezTo>
                  <a:pt x="3681453" y="2545591"/>
                  <a:pt x="3679771" y="2550637"/>
                  <a:pt x="3678089" y="2555683"/>
                </a:cubicBezTo>
                <a:cubicBezTo>
                  <a:pt x="3678089" y="2555683"/>
                  <a:pt x="3678089" y="2555683"/>
                  <a:pt x="3671360" y="2572504"/>
                </a:cubicBezTo>
                <a:cubicBezTo>
                  <a:pt x="3662949" y="2592689"/>
                  <a:pt x="3654538" y="2614556"/>
                  <a:pt x="3646127" y="2634741"/>
                </a:cubicBezTo>
                <a:cubicBezTo>
                  <a:pt x="3637716" y="2656608"/>
                  <a:pt x="3627622" y="2676793"/>
                  <a:pt x="3619211" y="2696978"/>
                </a:cubicBezTo>
                <a:cubicBezTo>
                  <a:pt x="3614165" y="2707070"/>
                  <a:pt x="3609118" y="2717163"/>
                  <a:pt x="3604071" y="2727255"/>
                </a:cubicBezTo>
                <a:cubicBezTo>
                  <a:pt x="3604071" y="2727255"/>
                  <a:pt x="3604071" y="2727255"/>
                  <a:pt x="3588931" y="2757532"/>
                </a:cubicBezTo>
                <a:cubicBezTo>
                  <a:pt x="3588931" y="2757532"/>
                  <a:pt x="3588931" y="2757532"/>
                  <a:pt x="3573791" y="2787810"/>
                </a:cubicBezTo>
                <a:cubicBezTo>
                  <a:pt x="3568745" y="2797902"/>
                  <a:pt x="3563698" y="2807995"/>
                  <a:pt x="3556969" y="2818087"/>
                </a:cubicBezTo>
                <a:cubicBezTo>
                  <a:pt x="3546876" y="2838272"/>
                  <a:pt x="3535100" y="2856775"/>
                  <a:pt x="3523325" y="2876960"/>
                </a:cubicBezTo>
                <a:cubicBezTo>
                  <a:pt x="3523325" y="2876960"/>
                  <a:pt x="3523325" y="2876960"/>
                  <a:pt x="3514913" y="2892098"/>
                </a:cubicBezTo>
                <a:cubicBezTo>
                  <a:pt x="3514913" y="2892098"/>
                  <a:pt x="3514913" y="2892098"/>
                  <a:pt x="3506502" y="2905555"/>
                </a:cubicBezTo>
                <a:cubicBezTo>
                  <a:pt x="3506502" y="2905555"/>
                  <a:pt x="3506502" y="2905555"/>
                  <a:pt x="3487998" y="2934150"/>
                </a:cubicBezTo>
                <a:cubicBezTo>
                  <a:pt x="3464447" y="2972838"/>
                  <a:pt x="3437531" y="3008161"/>
                  <a:pt x="3412298" y="3045167"/>
                </a:cubicBezTo>
                <a:cubicBezTo>
                  <a:pt x="3398840" y="3061988"/>
                  <a:pt x="3385382" y="3080491"/>
                  <a:pt x="3370242" y="3097311"/>
                </a:cubicBezTo>
                <a:cubicBezTo>
                  <a:pt x="3370242" y="3097311"/>
                  <a:pt x="3370242" y="3097311"/>
                  <a:pt x="3350056" y="3124224"/>
                </a:cubicBezTo>
                <a:cubicBezTo>
                  <a:pt x="3350056" y="3124224"/>
                  <a:pt x="3350056" y="3124224"/>
                  <a:pt x="3328187" y="3149456"/>
                </a:cubicBezTo>
                <a:cubicBezTo>
                  <a:pt x="3313047" y="3166276"/>
                  <a:pt x="3299589" y="3183097"/>
                  <a:pt x="3284449" y="3199918"/>
                </a:cubicBezTo>
                <a:cubicBezTo>
                  <a:pt x="3269309" y="3215056"/>
                  <a:pt x="3254169" y="3231877"/>
                  <a:pt x="3239029" y="3247016"/>
                </a:cubicBezTo>
                <a:cubicBezTo>
                  <a:pt x="3223889" y="3263837"/>
                  <a:pt x="3207067" y="3278975"/>
                  <a:pt x="3191927" y="3294114"/>
                </a:cubicBezTo>
                <a:cubicBezTo>
                  <a:pt x="3191927" y="3294114"/>
                  <a:pt x="3191927" y="3294114"/>
                  <a:pt x="3168376" y="3315981"/>
                </a:cubicBezTo>
                <a:cubicBezTo>
                  <a:pt x="3168376" y="3315981"/>
                  <a:pt x="3168376" y="3315981"/>
                  <a:pt x="3156600" y="3327755"/>
                </a:cubicBezTo>
                <a:cubicBezTo>
                  <a:pt x="3151554" y="3331120"/>
                  <a:pt x="3148189" y="3334484"/>
                  <a:pt x="3143143" y="3339530"/>
                </a:cubicBezTo>
                <a:cubicBezTo>
                  <a:pt x="3126320" y="3352987"/>
                  <a:pt x="3111180" y="3368125"/>
                  <a:pt x="3094358" y="3381582"/>
                </a:cubicBezTo>
                <a:cubicBezTo>
                  <a:pt x="3089311" y="3384946"/>
                  <a:pt x="3085947" y="3389992"/>
                  <a:pt x="3080900" y="3393356"/>
                </a:cubicBezTo>
                <a:cubicBezTo>
                  <a:pt x="3080900" y="3393356"/>
                  <a:pt x="3080900" y="3393356"/>
                  <a:pt x="3069125" y="3403449"/>
                </a:cubicBezTo>
                <a:cubicBezTo>
                  <a:pt x="3069125" y="3403449"/>
                  <a:pt x="3069125" y="3403449"/>
                  <a:pt x="3042209" y="3423634"/>
                </a:cubicBezTo>
                <a:cubicBezTo>
                  <a:pt x="3008565" y="3450547"/>
                  <a:pt x="2973238" y="3475778"/>
                  <a:pt x="2937912" y="3501009"/>
                </a:cubicBezTo>
                <a:cubicBezTo>
                  <a:pt x="2929500" y="3506055"/>
                  <a:pt x="2919407" y="3512784"/>
                  <a:pt x="2910996" y="3517830"/>
                </a:cubicBezTo>
                <a:cubicBezTo>
                  <a:pt x="2900903" y="3524558"/>
                  <a:pt x="2892492" y="3529604"/>
                  <a:pt x="2884080" y="3536333"/>
                </a:cubicBezTo>
                <a:cubicBezTo>
                  <a:pt x="2873987" y="3541379"/>
                  <a:pt x="2865576" y="3548107"/>
                  <a:pt x="2855483" y="3553153"/>
                </a:cubicBezTo>
                <a:cubicBezTo>
                  <a:pt x="2847072" y="3559882"/>
                  <a:pt x="2836978" y="3563246"/>
                  <a:pt x="2828567" y="3569974"/>
                </a:cubicBezTo>
                <a:cubicBezTo>
                  <a:pt x="2810063" y="3580067"/>
                  <a:pt x="2791558" y="3590159"/>
                  <a:pt x="2773054" y="3601934"/>
                </a:cubicBezTo>
                <a:cubicBezTo>
                  <a:pt x="2754549" y="3612026"/>
                  <a:pt x="2734363" y="3620436"/>
                  <a:pt x="2715858" y="3630529"/>
                </a:cubicBezTo>
                <a:cubicBezTo>
                  <a:pt x="2705765" y="3635575"/>
                  <a:pt x="2697354" y="3640621"/>
                  <a:pt x="2687261" y="3645667"/>
                </a:cubicBezTo>
                <a:cubicBezTo>
                  <a:pt x="2677167" y="3650714"/>
                  <a:pt x="2668756" y="3654078"/>
                  <a:pt x="2658663" y="3659124"/>
                </a:cubicBezTo>
                <a:cubicBezTo>
                  <a:pt x="2638476" y="3667534"/>
                  <a:pt x="2619972" y="3675945"/>
                  <a:pt x="2599785" y="3684355"/>
                </a:cubicBezTo>
                <a:cubicBezTo>
                  <a:pt x="2561094" y="3700335"/>
                  <a:pt x="2521982" y="3715895"/>
                  <a:pt x="2482660" y="3730192"/>
                </a:cubicBezTo>
                <a:lnTo>
                  <a:pt x="2451905" y="3740133"/>
                </a:lnTo>
                <a:lnTo>
                  <a:pt x="2458921" y="3717534"/>
                </a:lnTo>
                <a:cubicBezTo>
                  <a:pt x="2467736" y="3674452"/>
                  <a:pt x="2472366" y="3629845"/>
                  <a:pt x="2472366" y="3584157"/>
                </a:cubicBezTo>
                <a:lnTo>
                  <a:pt x="2460065" y="3462137"/>
                </a:lnTo>
                <a:lnTo>
                  <a:pt x="2498852" y="3447183"/>
                </a:lnTo>
                <a:cubicBezTo>
                  <a:pt x="2515674" y="3438772"/>
                  <a:pt x="2532496" y="3432044"/>
                  <a:pt x="2549318" y="3423634"/>
                </a:cubicBezTo>
                <a:cubicBezTo>
                  <a:pt x="2557730" y="3420270"/>
                  <a:pt x="2566141" y="3416905"/>
                  <a:pt x="2574552" y="3411859"/>
                </a:cubicBezTo>
                <a:cubicBezTo>
                  <a:pt x="2582963" y="3408495"/>
                  <a:pt x="2591374" y="3403449"/>
                  <a:pt x="2598103" y="3400085"/>
                </a:cubicBezTo>
                <a:cubicBezTo>
                  <a:pt x="2614925" y="3391674"/>
                  <a:pt x="2631747" y="3383264"/>
                  <a:pt x="2648569" y="3374854"/>
                </a:cubicBezTo>
                <a:cubicBezTo>
                  <a:pt x="2663709" y="3364761"/>
                  <a:pt x="2680532" y="3356351"/>
                  <a:pt x="2697354" y="3346258"/>
                </a:cubicBezTo>
                <a:cubicBezTo>
                  <a:pt x="2704083" y="3341212"/>
                  <a:pt x="2712494" y="3337848"/>
                  <a:pt x="2720905" y="3332802"/>
                </a:cubicBezTo>
                <a:cubicBezTo>
                  <a:pt x="2720905" y="3332802"/>
                  <a:pt x="2720905" y="3332802"/>
                  <a:pt x="2744456" y="3317663"/>
                </a:cubicBezTo>
                <a:cubicBezTo>
                  <a:pt x="2744456" y="3317663"/>
                  <a:pt x="2744456" y="3317663"/>
                  <a:pt x="2768007" y="3302524"/>
                </a:cubicBezTo>
                <a:cubicBezTo>
                  <a:pt x="2776418" y="3295796"/>
                  <a:pt x="2784829" y="3292432"/>
                  <a:pt x="2791558" y="3285704"/>
                </a:cubicBezTo>
                <a:cubicBezTo>
                  <a:pt x="2821838" y="3263837"/>
                  <a:pt x="2853800" y="3243652"/>
                  <a:pt x="2882398" y="3218421"/>
                </a:cubicBezTo>
                <a:cubicBezTo>
                  <a:pt x="2882398" y="3218421"/>
                  <a:pt x="2882398" y="3218421"/>
                  <a:pt x="2905949" y="3201600"/>
                </a:cubicBezTo>
                <a:cubicBezTo>
                  <a:pt x="2905949" y="3201600"/>
                  <a:pt x="2905949" y="3201600"/>
                  <a:pt x="2916043" y="3193190"/>
                </a:cubicBezTo>
                <a:cubicBezTo>
                  <a:pt x="2919407" y="3189825"/>
                  <a:pt x="2924454" y="3186461"/>
                  <a:pt x="2927818" y="3183097"/>
                </a:cubicBezTo>
                <a:cubicBezTo>
                  <a:pt x="2941276" y="3171323"/>
                  <a:pt x="2956416" y="3157866"/>
                  <a:pt x="2969874" y="3146091"/>
                </a:cubicBezTo>
                <a:cubicBezTo>
                  <a:pt x="2974920" y="3142727"/>
                  <a:pt x="2978285" y="3139363"/>
                  <a:pt x="2981649" y="3135999"/>
                </a:cubicBezTo>
                <a:cubicBezTo>
                  <a:pt x="2981649" y="3135999"/>
                  <a:pt x="2981649" y="3135999"/>
                  <a:pt x="2991743" y="3125907"/>
                </a:cubicBezTo>
                <a:cubicBezTo>
                  <a:pt x="2991743" y="3125907"/>
                  <a:pt x="2991743" y="3125907"/>
                  <a:pt x="3011929" y="3107404"/>
                </a:cubicBezTo>
                <a:cubicBezTo>
                  <a:pt x="3027069" y="3093947"/>
                  <a:pt x="3040527" y="3080491"/>
                  <a:pt x="3053985" y="3067034"/>
                </a:cubicBezTo>
                <a:cubicBezTo>
                  <a:pt x="3067443" y="3051895"/>
                  <a:pt x="3079218" y="3038439"/>
                  <a:pt x="3092676" y="3024982"/>
                </a:cubicBezTo>
                <a:cubicBezTo>
                  <a:pt x="3106134" y="3009843"/>
                  <a:pt x="3117909" y="2994705"/>
                  <a:pt x="3131367" y="2981248"/>
                </a:cubicBezTo>
                <a:cubicBezTo>
                  <a:pt x="3131367" y="2981248"/>
                  <a:pt x="3131367" y="2981248"/>
                  <a:pt x="3149871" y="2959381"/>
                </a:cubicBezTo>
                <a:cubicBezTo>
                  <a:pt x="3149871" y="2959381"/>
                  <a:pt x="3149871" y="2959381"/>
                  <a:pt x="3168376" y="2935832"/>
                </a:cubicBezTo>
                <a:cubicBezTo>
                  <a:pt x="3180151" y="2920694"/>
                  <a:pt x="3191927" y="2905555"/>
                  <a:pt x="3203703" y="2890416"/>
                </a:cubicBezTo>
                <a:cubicBezTo>
                  <a:pt x="3227254" y="2858457"/>
                  <a:pt x="3249123" y="2826497"/>
                  <a:pt x="3270991" y="2794538"/>
                </a:cubicBezTo>
                <a:cubicBezTo>
                  <a:pt x="3270991" y="2794538"/>
                  <a:pt x="3270991" y="2794538"/>
                  <a:pt x="3286131" y="2769307"/>
                </a:cubicBezTo>
                <a:cubicBezTo>
                  <a:pt x="3286131" y="2769307"/>
                  <a:pt x="3286131" y="2769307"/>
                  <a:pt x="3294542" y="2757532"/>
                </a:cubicBezTo>
                <a:cubicBezTo>
                  <a:pt x="3294542" y="2757532"/>
                  <a:pt x="3294542" y="2757532"/>
                  <a:pt x="3301271" y="2744076"/>
                </a:cubicBezTo>
                <a:cubicBezTo>
                  <a:pt x="3311365" y="2727255"/>
                  <a:pt x="3321458" y="2710434"/>
                  <a:pt x="3329869" y="2693614"/>
                </a:cubicBezTo>
                <a:cubicBezTo>
                  <a:pt x="3334916" y="2685203"/>
                  <a:pt x="3339962" y="2676793"/>
                  <a:pt x="3345009" y="2666700"/>
                </a:cubicBezTo>
                <a:cubicBezTo>
                  <a:pt x="3345009" y="2666700"/>
                  <a:pt x="3345009" y="2666700"/>
                  <a:pt x="3358467" y="2641469"/>
                </a:cubicBezTo>
                <a:cubicBezTo>
                  <a:pt x="3358467" y="2641469"/>
                  <a:pt x="3358467" y="2641469"/>
                  <a:pt x="3371925" y="2614556"/>
                </a:cubicBezTo>
                <a:cubicBezTo>
                  <a:pt x="3375289" y="2606146"/>
                  <a:pt x="3378654" y="2597735"/>
                  <a:pt x="3383700" y="2587643"/>
                </a:cubicBezTo>
                <a:cubicBezTo>
                  <a:pt x="3392111" y="2570822"/>
                  <a:pt x="3398840" y="2552319"/>
                  <a:pt x="3407251" y="2533816"/>
                </a:cubicBezTo>
                <a:cubicBezTo>
                  <a:pt x="3415662" y="2515314"/>
                  <a:pt x="3422391" y="2498493"/>
                  <a:pt x="3429120" y="2479990"/>
                </a:cubicBezTo>
                <a:cubicBezTo>
                  <a:pt x="3429120" y="2479990"/>
                  <a:pt x="3429120" y="2479990"/>
                  <a:pt x="3434167" y="2464851"/>
                </a:cubicBezTo>
                <a:cubicBezTo>
                  <a:pt x="3437531" y="2461487"/>
                  <a:pt x="3439214" y="2456441"/>
                  <a:pt x="3439214" y="2451395"/>
                </a:cubicBezTo>
                <a:cubicBezTo>
                  <a:pt x="3439214" y="2451395"/>
                  <a:pt x="3439214" y="2451395"/>
                  <a:pt x="3449307" y="2424482"/>
                </a:cubicBezTo>
                <a:cubicBezTo>
                  <a:pt x="3449307" y="2424482"/>
                  <a:pt x="3449307" y="2424482"/>
                  <a:pt x="3450569" y="2420908"/>
                </a:cubicBezTo>
                <a:lnTo>
                  <a:pt x="3453144" y="2413611"/>
                </a:lnTo>
                <a:close/>
                <a:moveTo>
                  <a:pt x="1153270" y="11179"/>
                </a:moveTo>
                <a:lnTo>
                  <a:pt x="1148761" y="55902"/>
                </a:lnTo>
                <a:cubicBezTo>
                  <a:pt x="1148761" y="101590"/>
                  <a:pt x="1153391" y="146197"/>
                  <a:pt x="1162207" y="189279"/>
                </a:cubicBezTo>
                <a:lnTo>
                  <a:pt x="1188678" y="274555"/>
                </a:lnTo>
                <a:lnTo>
                  <a:pt x="1174944" y="279837"/>
                </a:lnTo>
                <a:cubicBezTo>
                  <a:pt x="1159804" y="286565"/>
                  <a:pt x="1146346" y="291612"/>
                  <a:pt x="1131206" y="298340"/>
                </a:cubicBezTo>
                <a:cubicBezTo>
                  <a:pt x="1117748" y="305068"/>
                  <a:pt x="1104290" y="311797"/>
                  <a:pt x="1089150" y="318525"/>
                </a:cubicBezTo>
                <a:cubicBezTo>
                  <a:pt x="1075693" y="323571"/>
                  <a:pt x="1062235" y="330299"/>
                  <a:pt x="1048777" y="338710"/>
                </a:cubicBezTo>
                <a:cubicBezTo>
                  <a:pt x="1021861" y="352166"/>
                  <a:pt x="994946" y="365623"/>
                  <a:pt x="968030" y="380762"/>
                </a:cubicBezTo>
                <a:cubicBezTo>
                  <a:pt x="865415" y="441316"/>
                  <a:pt x="772893" y="508599"/>
                  <a:pt x="690464" y="580928"/>
                </a:cubicBezTo>
                <a:cubicBezTo>
                  <a:pt x="609717" y="653258"/>
                  <a:pt x="539064" y="728951"/>
                  <a:pt x="478504" y="804644"/>
                </a:cubicBezTo>
                <a:cubicBezTo>
                  <a:pt x="417944" y="882020"/>
                  <a:pt x="369160" y="957713"/>
                  <a:pt x="327104" y="1031724"/>
                </a:cubicBezTo>
                <a:cubicBezTo>
                  <a:pt x="306917" y="1067048"/>
                  <a:pt x="290095" y="1104054"/>
                  <a:pt x="271591" y="1137695"/>
                </a:cubicBezTo>
                <a:lnTo>
                  <a:pt x="268209" y="1145947"/>
                </a:lnTo>
                <a:lnTo>
                  <a:pt x="193097" y="1122631"/>
                </a:lnTo>
                <a:cubicBezTo>
                  <a:pt x="150015" y="1113815"/>
                  <a:pt x="105408" y="1109185"/>
                  <a:pt x="59720" y="1109185"/>
                </a:cubicBezTo>
                <a:lnTo>
                  <a:pt x="0" y="1115205"/>
                </a:lnTo>
                <a:lnTo>
                  <a:pt x="37762" y="1028360"/>
                </a:lnTo>
                <a:cubicBezTo>
                  <a:pt x="57949" y="987990"/>
                  <a:pt x="76453" y="945939"/>
                  <a:pt x="101686" y="903887"/>
                </a:cubicBezTo>
                <a:cubicBezTo>
                  <a:pt x="148789" y="819783"/>
                  <a:pt x="205984" y="732315"/>
                  <a:pt x="274955" y="644847"/>
                </a:cubicBezTo>
                <a:cubicBezTo>
                  <a:pt x="343926" y="557379"/>
                  <a:pt x="424673" y="469912"/>
                  <a:pt x="518877" y="387490"/>
                </a:cubicBezTo>
                <a:cubicBezTo>
                  <a:pt x="613082" y="303386"/>
                  <a:pt x="720744" y="226011"/>
                  <a:pt x="838499" y="157046"/>
                </a:cubicBezTo>
                <a:cubicBezTo>
                  <a:pt x="868779" y="138543"/>
                  <a:pt x="899059" y="123404"/>
                  <a:pt x="931022" y="106584"/>
                </a:cubicBezTo>
                <a:cubicBezTo>
                  <a:pt x="946162" y="98173"/>
                  <a:pt x="962984" y="91445"/>
                  <a:pt x="978124" y="83035"/>
                </a:cubicBezTo>
                <a:cubicBezTo>
                  <a:pt x="994946" y="76306"/>
                  <a:pt x="1010086" y="67896"/>
                  <a:pt x="1026908" y="61167"/>
                </a:cubicBezTo>
                <a:cubicBezTo>
                  <a:pt x="1043730" y="54439"/>
                  <a:pt x="1058870" y="47711"/>
                  <a:pt x="1075693" y="40983"/>
                </a:cubicBezTo>
                <a:cubicBezTo>
                  <a:pt x="1092515" y="34254"/>
                  <a:pt x="1109337" y="25844"/>
                  <a:pt x="1126159" y="20798"/>
                </a:cubicBezTo>
                <a:lnTo>
                  <a:pt x="1153270" y="11179"/>
                </a:lnTo>
                <a:close/>
                <a:moveTo>
                  <a:pt x="2466732" y="0"/>
                </a:moveTo>
                <a:lnTo>
                  <a:pt x="2468572" y="613"/>
                </a:lnTo>
                <a:cubicBezTo>
                  <a:pt x="2478665" y="3977"/>
                  <a:pt x="2488758" y="7341"/>
                  <a:pt x="2498852" y="10705"/>
                </a:cubicBezTo>
                <a:cubicBezTo>
                  <a:pt x="2503898" y="12387"/>
                  <a:pt x="2507263" y="14069"/>
                  <a:pt x="2512310" y="15752"/>
                </a:cubicBezTo>
                <a:cubicBezTo>
                  <a:pt x="2512310" y="15752"/>
                  <a:pt x="2512310" y="15752"/>
                  <a:pt x="2527450" y="20798"/>
                </a:cubicBezTo>
                <a:cubicBezTo>
                  <a:pt x="2547636" y="29208"/>
                  <a:pt x="2567823" y="37618"/>
                  <a:pt x="2588010" y="44347"/>
                </a:cubicBezTo>
                <a:cubicBezTo>
                  <a:pt x="2588010" y="44347"/>
                  <a:pt x="2588010" y="44347"/>
                  <a:pt x="2594738" y="47711"/>
                </a:cubicBezTo>
                <a:cubicBezTo>
                  <a:pt x="2594738" y="47711"/>
                  <a:pt x="2594738" y="47711"/>
                  <a:pt x="2601467" y="51075"/>
                </a:cubicBezTo>
                <a:cubicBezTo>
                  <a:pt x="2601467" y="51075"/>
                  <a:pt x="2601467" y="51075"/>
                  <a:pt x="2616607" y="57803"/>
                </a:cubicBezTo>
                <a:cubicBezTo>
                  <a:pt x="2626701" y="62850"/>
                  <a:pt x="2636794" y="66214"/>
                  <a:pt x="2646887" y="71260"/>
                </a:cubicBezTo>
                <a:cubicBezTo>
                  <a:pt x="2655298" y="76306"/>
                  <a:pt x="2665392" y="79670"/>
                  <a:pt x="2675485" y="84717"/>
                </a:cubicBezTo>
                <a:cubicBezTo>
                  <a:pt x="2680532" y="86399"/>
                  <a:pt x="2685578" y="89763"/>
                  <a:pt x="2690625" y="91445"/>
                </a:cubicBezTo>
                <a:cubicBezTo>
                  <a:pt x="2690625" y="91445"/>
                  <a:pt x="2690625" y="91445"/>
                  <a:pt x="2704083" y="98173"/>
                </a:cubicBezTo>
                <a:cubicBezTo>
                  <a:pt x="2724269" y="108266"/>
                  <a:pt x="2742774" y="118358"/>
                  <a:pt x="2762961" y="128451"/>
                </a:cubicBezTo>
                <a:cubicBezTo>
                  <a:pt x="2781465" y="138543"/>
                  <a:pt x="2799969" y="150317"/>
                  <a:pt x="2818474" y="160410"/>
                </a:cubicBezTo>
                <a:cubicBezTo>
                  <a:pt x="2818474" y="160410"/>
                  <a:pt x="2818474" y="160410"/>
                  <a:pt x="2847072" y="177231"/>
                </a:cubicBezTo>
                <a:cubicBezTo>
                  <a:pt x="2857165" y="182277"/>
                  <a:pt x="2865576" y="189005"/>
                  <a:pt x="2873987" y="194051"/>
                </a:cubicBezTo>
                <a:cubicBezTo>
                  <a:pt x="2892492" y="205826"/>
                  <a:pt x="2910996" y="217600"/>
                  <a:pt x="2929500" y="229375"/>
                </a:cubicBezTo>
                <a:cubicBezTo>
                  <a:pt x="2948005" y="242832"/>
                  <a:pt x="2966509" y="254606"/>
                  <a:pt x="2983332" y="268063"/>
                </a:cubicBezTo>
                <a:cubicBezTo>
                  <a:pt x="2991743" y="274791"/>
                  <a:pt x="3001836" y="279837"/>
                  <a:pt x="3010247" y="286565"/>
                </a:cubicBezTo>
                <a:cubicBezTo>
                  <a:pt x="3010247" y="286565"/>
                  <a:pt x="3010247" y="286565"/>
                  <a:pt x="3037163" y="306750"/>
                </a:cubicBezTo>
                <a:cubicBezTo>
                  <a:pt x="3037163" y="306750"/>
                  <a:pt x="3037163" y="306750"/>
                  <a:pt x="3062396" y="328617"/>
                </a:cubicBezTo>
                <a:cubicBezTo>
                  <a:pt x="3062396" y="328617"/>
                  <a:pt x="3062396" y="328617"/>
                  <a:pt x="3075854" y="338710"/>
                </a:cubicBezTo>
                <a:cubicBezTo>
                  <a:pt x="3079218" y="342074"/>
                  <a:pt x="3084265" y="345438"/>
                  <a:pt x="3087629" y="348802"/>
                </a:cubicBezTo>
                <a:cubicBezTo>
                  <a:pt x="3121274" y="377397"/>
                  <a:pt x="3154918" y="405993"/>
                  <a:pt x="3186880" y="437952"/>
                </a:cubicBezTo>
                <a:cubicBezTo>
                  <a:pt x="3186880" y="437952"/>
                  <a:pt x="3186880" y="437952"/>
                  <a:pt x="3212114" y="459819"/>
                </a:cubicBezTo>
                <a:cubicBezTo>
                  <a:pt x="3212114" y="459819"/>
                  <a:pt x="3212114" y="459819"/>
                  <a:pt x="3223889" y="471594"/>
                </a:cubicBezTo>
                <a:cubicBezTo>
                  <a:pt x="3223889" y="471594"/>
                  <a:pt x="3223889" y="471594"/>
                  <a:pt x="3235665" y="483368"/>
                </a:cubicBezTo>
                <a:cubicBezTo>
                  <a:pt x="3250805" y="500189"/>
                  <a:pt x="3265945" y="517010"/>
                  <a:pt x="3281085" y="532148"/>
                </a:cubicBezTo>
                <a:cubicBezTo>
                  <a:pt x="3289496" y="540559"/>
                  <a:pt x="3296225" y="548969"/>
                  <a:pt x="3302954" y="557379"/>
                </a:cubicBezTo>
                <a:cubicBezTo>
                  <a:pt x="3302954" y="557379"/>
                  <a:pt x="3302954" y="557379"/>
                  <a:pt x="3324822" y="582611"/>
                </a:cubicBezTo>
                <a:cubicBezTo>
                  <a:pt x="3324822" y="582611"/>
                  <a:pt x="3324822" y="582611"/>
                  <a:pt x="3348374" y="607842"/>
                </a:cubicBezTo>
                <a:cubicBezTo>
                  <a:pt x="3355102" y="616252"/>
                  <a:pt x="3361831" y="626344"/>
                  <a:pt x="3368560" y="634755"/>
                </a:cubicBezTo>
                <a:cubicBezTo>
                  <a:pt x="3382018" y="651576"/>
                  <a:pt x="3397158" y="670078"/>
                  <a:pt x="3410616" y="688581"/>
                </a:cubicBezTo>
                <a:cubicBezTo>
                  <a:pt x="3422391" y="705402"/>
                  <a:pt x="3435849" y="723905"/>
                  <a:pt x="3449307" y="742408"/>
                </a:cubicBezTo>
                <a:cubicBezTo>
                  <a:pt x="3449307" y="742408"/>
                  <a:pt x="3449307" y="742408"/>
                  <a:pt x="3459400" y="755864"/>
                </a:cubicBezTo>
                <a:cubicBezTo>
                  <a:pt x="3459400" y="755864"/>
                  <a:pt x="3459400" y="755864"/>
                  <a:pt x="3464447" y="764275"/>
                </a:cubicBezTo>
                <a:cubicBezTo>
                  <a:pt x="3464447" y="764275"/>
                  <a:pt x="3464447" y="764275"/>
                  <a:pt x="3467811" y="771003"/>
                </a:cubicBezTo>
                <a:cubicBezTo>
                  <a:pt x="3467811" y="771003"/>
                  <a:pt x="3467811" y="771003"/>
                  <a:pt x="3486316" y="799598"/>
                </a:cubicBezTo>
                <a:cubicBezTo>
                  <a:pt x="3486316" y="799598"/>
                  <a:pt x="3486316" y="799598"/>
                  <a:pt x="3504820" y="828193"/>
                </a:cubicBezTo>
                <a:cubicBezTo>
                  <a:pt x="3504820" y="828193"/>
                  <a:pt x="3504820" y="828193"/>
                  <a:pt x="3514913" y="841650"/>
                </a:cubicBezTo>
                <a:cubicBezTo>
                  <a:pt x="3516596" y="846696"/>
                  <a:pt x="3519960" y="851742"/>
                  <a:pt x="3523325" y="856789"/>
                </a:cubicBezTo>
                <a:cubicBezTo>
                  <a:pt x="3533418" y="876974"/>
                  <a:pt x="3545193" y="895476"/>
                  <a:pt x="3556969" y="915661"/>
                </a:cubicBezTo>
                <a:cubicBezTo>
                  <a:pt x="3562016" y="925754"/>
                  <a:pt x="3567062" y="935846"/>
                  <a:pt x="3572109" y="945939"/>
                </a:cubicBezTo>
                <a:cubicBezTo>
                  <a:pt x="3572109" y="945939"/>
                  <a:pt x="3572109" y="945939"/>
                  <a:pt x="3588931" y="976216"/>
                </a:cubicBezTo>
                <a:cubicBezTo>
                  <a:pt x="3588931" y="976216"/>
                  <a:pt x="3588931" y="976216"/>
                  <a:pt x="3604071" y="1006493"/>
                </a:cubicBezTo>
                <a:cubicBezTo>
                  <a:pt x="3609118" y="1016586"/>
                  <a:pt x="3614165" y="1026678"/>
                  <a:pt x="3617529" y="1036771"/>
                </a:cubicBezTo>
                <a:cubicBezTo>
                  <a:pt x="3627622" y="1058638"/>
                  <a:pt x="3636033" y="1078822"/>
                  <a:pt x="3646127" y="1099007"/>
                </a:cubicBezTo>
                <a:lnTo>
                  <a:pt x="3652017" y="1113926"/>
                </a:lnTo>
                <a:lnTo>
                  <a:pt x="3604998" y="1109186"/>
                </a:lnTo>
                <a:cubicBezTo>
                  <a:pt x="3559310" y="1109186"/>
                  <a:pt x="3514704" y="1113816"/>
                  <a:pt x="3471622" y="1122632"/>
                </a:cubicBezTo>
                <a:lnTo>
                  <a:pt x="3385171" y="1149467"/>
                </a:lnTo>
                <a:lnTo>
                  <a:pt x="3383700" y="1146105"/>
                </a:lnTo>
                <a:cubicBezTo>
                  <a:pt x="3378654" y="1137695"/>
                  <a:pt x="3375289" y="1127603"/>
                  <a:pt x="3370242" y="1119192"/>
                </a:cubicBezTo>
                <a:cubicBezTo>
                  <a:pt x="3370242" y="1119192"/>
                  <a:pt x="3370242" y="1119192"/>
                  <a:pt x="3356785" y="1093961"/>
                </a:cubicBezTo>
                <a:cubicBezTo>
                  <a:pt x="3356785" y="1093961"/>
                  <a:pt x="3356785" y="1093961"/>
                  <a:pt x="3343327" y="1067048"/>
                </a:cubicBezTo>
                <a:cubicBezTo>
                  <a:pt x="3339962" y="1058638"/>
                  <a:pt x="3334916" y="1048545"/>
                  <a:pt x="3329869" y="1040135"/>
                </a:cubicBezTo>
                <a:cubicBezTo>
                  <a:pt x="3319776" y="1023314"/>
                  <a:pt x="3309682" y="1006493"/>
                  <a:pt x="3299589" y="989673"/>
                </a:cubicBezTo>
                <a:cubicBezTo>
                  <a:pt x="3297907" y="984626"/>
                  <a:pt x="3296225" y="981262"/>
                  <a:pt x="3292860" y="976216"/>
                </a:cubicBezTo>
                <a:cubicBezTo>
                  <a:pt x="3292860" y="976216"/>
                  <a:pt x="3292860" y="976216"/>
                  <a:pt x="3284449" y="964441"/>
                </a:cubicBezTo>
                <a:cubicBezTo>
                  <a:pt x="3284449" y="964441"/>
                  <a:pt x="3284449" y="964441"/>
                  <a:pt x="3269309" y="939210"/>
                </a:cubicBezTo>
                <a:cubicBezTo>
                  <a:pt x="3269309" y="939210"/>
                  <a:pt x="3269309" y="939210"/>
                  <a:pt x="3252487" y="915661"/>
                </a:cubicBezTo>
                <a:cubicBezTo>
                  <a:pt x="3252487" y="915661"/>
                  <a:pt x="3252487" y="915661"/>
                  <a:pt x="3249123" y="908933"/>
                </a:cubicBezTo>
                <a:cubicBezTo>
                  <a:pt x="3249123" y="908933"/>
                  <a:pt x="3249123" y="908933"/>
                  <a:pt x="3245758" y="902205"/>
                </a:cubicBezTo>
                <a:cubicBezTo>
                  <a:pt x="3245758" y="902205"/>
                  <a:pt x="3245758" y="902205"/>
                  <a:pt x="3235665" y="890430"/>
                </a:cubicBezTo>
                <a:cubicBezTo>
                  <a:pt x="3225571" y="875291"/>
                  <a:pt x="3213796" y="858471"/>
                  <a:pt x="3202020" y="843332"/>
                </a:cubicBezTo>
                <a:cubicBezTo>
                  <a:pt x="3190245" y="828193"/>
                  <a:pt x="3178469" y="811373"/>
                  <a:pt x="3166694" y="796234"/>
                </a:cubicBezTo>
                <a:cubicBezTo>
                  <a:pt x="3159965" y="789506"/>
                  <a:pt x="3154918" y="781095"/>
                  <a:pt x="3148189" y="774367"/>
                </a:cubicBezTo>
                <a:cubicBezTo>
                  <a:pt x="3148189" y="774367"/>
                  <a:pt x="3148189" y="774367"/>
                  <a:pt x="3128003" y="750818"/>
                </a:cubicBezTo>
                <a:cubicBezTo>
                  <a:pt x="3128003" y="750818"/>
                  <a:pt x="3128003" y="750818"/>
                  <a:pt x="3109498" y="728951"/>
                </a:cubicBezTo>
                <a:cubicBezTo>
                  <a:pt x="3102769" y="722223"/>
                  <a:pt x="3097723" y="715494"/>
                  <a:pt x="3090994" y="707084"/>
                </a:cubicBezTo>
                <a:cubicBezTo>
                  <a:pt x="3077536" y="693627"/>
                  <a:pt x="3064078" y="680171"/>
                  <a:pt x="3050620" y="665032"/>
                </a:cubicBezTo>
                <a:cubicBezTo>
                  <a:pt x="3050620" y="665032"/>
                  <a:pt x="3050620" y="665032"/>
                  <a:pt x="3040527" y="654940"/>
                </a:cubicBezTo>
                <a:cubicBezTo>
                  <a:pt x="3040527" y="654940"/>
                  <a:pt x="3040527" y="654940"/>
                  <a:pt x="3030434" y="644847"/>
                </a:cubicBezTo>
                <a:cubicBezTo>
                  <a:pt x="3030434" y="644847"/>
                  <a:pt x="3030434" y="644847"/>
                  <a:pt x="3008565" y="624662"/>
                </a:cubicBezTo>
                <a:cubicBezTo>
                  <a:pt x="2981649" y="597749"/>
                  <a:pt x="2951369" y="572518"/>
                  <a:pt x="2922772" y="547287"/>
                </a:cubicBezTo>
                <a:cubicBezTo>
                  <a:pt x="2919407" y="543923"/>
                  <a:pt x="2914360" y="542241"/>
                  <a:pt x="2910996" y="538877"/>
                </a:cubicBezTo>
                <a:cubicBezTo>
                  <a:pt x="2910996" y="538877"/>
                  <a:pt x="2910996" y="538877"/>
                  <a:pt x="2899220" y="530466"/>
                </a:cubicBezTo>
                <a:cubicBezTo>
                  <a:pt x="2899220" y="530466"/>
                  <a:pt x="2899220" y="530466"/>
                  <a:pt x="2877352" y="511963"/>
                </a:cubicBezTo>
                <a:cubicBezTo>
                  <a:pt x="2877352" y="511963"/>
                  <a:pt x="2877352" y="511963"/>
                  <a:pt x="2855483" y="495143"/>
                </a:cubicBezTo>
                <a:cubicBezTo>
                  <a:pt x="2847072" y="488414"/>
                  <a:pt x="2838661" y="483368"/>
                  <a:pt x="2831932" y="478322"/>
                </a:cubicBezTo>
                <a:cubicBezTo>
                  <a:pt x="2816792" y="466547"/>
                  <a:pt x="2799969" y="454773"/>
                  <a:pt x="2784829" y="444680"/>
                </a:cubicBezTo>
                <a:cubicBezTo>
                  <a:pt x="2769689" y="434588"/>
                  <a:pt x="2752867" y="424496"/>
                  <a:pt x="2737727" y="414403"/>
                </a:cubicBezTo>
                <a:cubicBezTo>
                  <a:pt x="2729316" y="409357"/>
                  <a:pt x="2720905" y="402629"/>
                  <a:pt x="2712494" y="399264"/>
                </a:cubicBezTo>
                <a:cubicBezTo>
                  <a:pt x="2712494" y="399264"/>
                  <a:pt x="2712494" y="399264"/>
                  <a:pt x="2688943" y="384126"/>
                </a:cubicBezTo>
                <a:cubicBezTo>
                  <a:pt x="2672121" y="375715"/>
                  <a:pt x="2655298" y="365623"/>
                  <a:pt x="2638476" y="357213"/>
                </a:cubicBezTo>
                <a:cubicBezTo>
                  <a:pt x="2623336" y="347120"/>
                  <a:pt x="2606514" y="338710"/>
                  <a:pt x="2589692" y="330299"/>
                </a:cubicBezTo>
                <a:cubicBezTo>
                  <a:pt x="2589692" y="330299"/>
                  <a:pt x="2589692" y="330299"/>
                  <a:pt x="2576234" y="325253"/>
                </a:cubicBezTo>
                <a:cubicBezTo>
                  <a:pt x="2572870" y="321889"/>
                  <a:pt x="2567823" y="320207"/>
                  <a:pt x="2564458" y="318525"/>
                </a:cubicBezTo>
                <a:cubicBezTo>
                  <a:pt x="2564458" y="318525"/>
                  <a:pt x="2564458" y="318525"/>
                  <a:pt x="2539225" y="306750"/>
                </a:cubicBezTo>
                <a:cubicBezTo>
                  <a:pt x="2539225" y="306750"/>
                  <a:pt x="2539225" y="306750"/>
                  <a:pt x="2512310" y="294976"/>
                </a:cubicBezTo>
                <a:cubicBezTo>
                  <a:pt x="2512310" y="294976"/>
                  <a:pt x="2512310" y="294976"/>
                  <a:pt x="2500534" y="289930"/>
                </a:cubicBezTo>
                <a:cubicBezTo>
                  <a:pt x="2500534" y="289930"/>
                  <a:pt x="2500534" y="289930"/>
                  <a:pt x="2493805" y="286565"/>
                </a:cubicBezTo>
                <a:cubicBezTo>
                  <a:pt x="2493805" y="286565"/>
                  <a:pt x="2493805" y="286565"/>
                  <a:pt x="2487076" y="284883"/>
                </a:cubicBezTo>
                <a:lnTo>
                  <a:pt x="2435905" y="263426"/>
                </a:lnTo>
                <a:lnTo>
                  <a:pt x="2458922" y="189279"/>
                </a:lnTo>
                <a:cubicBezTo>
                  <a:pt x="2467737" y="146197"/>
                  <a:pt x="2472367" y="101590"/>
                  <a:pt x="2472367" y="55902"/>
                </a:cubicBezTo>
                <a:lnTo>
                  <a:pt x="2466732" y="0"/>
                </a:lnTo>
                <a:close/>
              </a:path>
            </a:pathLst>
          </a:custGeom>
          <a:solidFill>
            <a:schemeClr val="bg1">
              <a:alpha val="70195"/>
            </a:schemeClr>
          </a:solidFill>
          <a:ln w="9525">
            <a:noFill/>
            <a:round/>
            <a:headEnd/>
            <a:tailEnd/>
          </a:ln>
        </p:spPr>
        <p:txBody>
          <a:bodyPr/>
          <a:lstStyle/>
          <a:p>
            <a:endParaRPr lang="zh-CN" altLang="en-US" dirty="0">
              <a:ea typeface="微软雅黑" panose="020B0503020204020204" pitchFamily="34" charset="-122"/>
            </a:endParaRPr>
          </a:p>
        </p:txBody>
      </p:sp>
      <p:sp>
        <p:nvSpPr>
          <p:cNvPr id="25612" name="TextBox 25"/>
          <p:cNvSpPr txBox="1">
            <a:spLocks noChangeArrowheads="1"/>
          </p:cNvSpPr>
          <p:nvPr/>
        </p:nvSpPr>
        <p:spPr bwMode="auto">
          <a:xfrm>
            <a:off x="-120650" y="3470738"/>
            <a:ext cx="2915641" cy="523220"/>
          </a:xfrm>
          <a:prstGeom prst="rect">
            <a:avLst/>
          </a:prstGeom>
          <a:noFill/>
          <a:ln w="9525">
            <a:noFill/>
            <a:miter lim="800000"/>
            <a:headEnd/>
            <a:tailEnd/>
          </a:ln>
        </p:spPr>
        <p:txBody>
          <a:bodyPr wrap="square">
            <a:spAutoFit/>
          </a:bodyPr>
          <a:lstStyle/>
          <a:p>
            <a:pPr algn="ctr" eaLnBrk="1" hangingPunct="1"/>
            <a:r>
              <a:rPr lang="zh-CN" altLang="en-US" sz="2800" b="1" dirty="0">
                <a:solidFill>
                  <a:schemeClr val="bg1"/>
                </a:solidFill>
                <a:latin typeface="微软雅黑" pitchFamily="34" charset="-122"/>
                <a:ea typeface="微软雅黑" pitchFamily="34" charset="-122"/>
              </a:rPr>
              <a:t>机动车</a:t>
            </a:r>
            <a:endParaRPr lang="id-ID" altLang="en-US" sz="2800" b="1" dirty="0">
              <a:solidFill>
                <a:schemeClr val="bg1"/>
              </a:solidFill>
              <a:latin typeface="微软雅黑" pitchFamily="34" charset="-122"/>
              <a:ea typeface="微软雅黑" pitchFamily="34" charset="-122"/>
            </a:endParaRPr>
          </a:p>
        </p:txBody>
      </p:sp>
      <p:sp>
        <p:nvSpPr>
          <p:cNvPr id="25613" name="TextBox 26"/>
          <p:cNvSpPr txBox="1">
            <a:spLocks noChangeArrowheads="1"/>
          </p:cNvSpPr>
          <p:nvPr/>
        </p:nvSpPr>
        <p:spPr bwMode="auto">
          <a:xfrm>
            <a:off x="2278287" y="1565718"/>
            <a:ext cx="1613283" cy="954107"/>
          </a:xfrm>
          <a:prstGeom prst="rect">
            <a:avLst/>
          </a:prstGeom>
          <a:noFill/>
          <a:ln w="9525">
            <a:noFill/>
            <a:miter lim="800000"/>
            <a:headEnd/>
            <a:tailEnd/>
          </a:ln>
        </p:spPr>
        <p:txBody>
          <a:bodyPr wrap="square">
            <a:spAutoFit/>
          </a:bodyPr>
          <a:lstStyle/>
          <a:p>
            <a:pPr algn="ctr" eaLnBrk="1" hangingPunct="1"/>
            <a:r>
              <a:rPr lang="zh-CN" altLang="en-US" sz="2800" b="1" dirty="0">
                <a:solidFill>
                  <a:schemeClr val="bg1"/>
                </a:solidFill>
                <a:latin typeface="微软雅黑" pitchFamily="34" charset="-122"/>
                <a:ea typeface="微软雅黑" pitchFamily="34" charset="-122"/>
              </a:rPr>
              <a:t>五类车阻碍</a:t>
            </a:r>
            <a:endParaRPr lang="id-ID" altLang="en-US" sz="2800" b="1" dirty="0">
              <a:solidFill>
                <a:schemeClr val="bg1"/>
              </a:solidFill>
              <a:latin typeface="微软雅黑" pitchFamily="34" charset="-122"/>
              <a:ea typeface="微软雅黑" pitchFamily="34" charset="-122"/>
            </a:endParaRPr>
          </a:p>
        </p:txBody>
      </p:sp>
      <p:sp>
        <p:nvSpPr>
          <p:cNvPr id="25614" name="TextBox 27"/>
          <p:cNvSpPr txBox="1">
            <a:spLocks noChangeArrowheads="1"/>
          </p:cNvSpPr>
          <p:nvPr/>
        </p:nvSpPr>
        <p:spPr bwMode="auto">
          <a:xfrm>
            <a:off x="2181810" y="5085546"/>
            <a:ext cx="1757779" cy="954107"/>
          </a:xfrm>
          <a:prstGeom prst="rect">
            <a:avLst/>
          </a:prstGeom>
          <a:noFill/>
          <a:ln w="9525">
            <a:noFill/>
            <a:miter lim="800000"/>
            <a:headEnd/>
            <a:tailEnd/>
          </a:ln>
        </p:spPr>
        <p:txBody>
          <a:bodyPr wrap="square">
            <a:spAutoFit/>
          </a:bodyPr>
          <a:lstStyle/>
          <a:p>
            <a:pPr algn="ctr" eaLnBrk="1" hangingPunct="1"/>
            <a:r>
              <a:rPr lang="zh-CN" altLang="en-US" sz="2800" b="1" dirty="0">
                <a:solidFill>
                  <a:schemeClr val="bg1"/>
                </a:solidFill>
                <a:latin typeface="微软雅黑" pitchFamily="34" charset="-122"/>
                <a:ea typeface="微软雅黑" pitchFamily="34" charset="-122"/>
              </a:rPr>
              <a:t>阻碍内道机动车</a:t>
            </a:r>
            <a:endParaRPr lang="id-ID" altLang="en-US" sz="2800" b="1" dirty="0">
              <a:solidFill>
                <a:schemeClr val="bg1"/>
              </a:solidFill>
              <a:latin typeface="微软雅黑" pitchFamily="34" charset="-122"/>
              <a:ea typeface="微软雅黑" pitchFamily="34" charset="-122"/>
            </a:endParaRPr>
          </a:p>
        </p:txBody>
      </p:sp>
      <p:sp>
        <p:nvSpPr>
          <p:cNvPr id="25615" name="TextBox 28"/>
          <p:cNvSpPr txBox="1">
            <a:spLocks noChangeArrowheads="1"/>
          </p:cNvSpPr>
          <p:nvPr/>
        </p:nvSpPr>
        <p:spPr bwMode="auto">
          <a:xfrm>
            <a:off x="3788469" y="3381587"/>
            <a:ext cx="2100341" cy="523220"/>
          </a:xfrm>
          <a:prstGeom prst="rect">
            <a:avLst/>
          </a:prstGeom>
          <a:noFill/>
          <a:ln w="9525">
            <a:noFill/>
            <a:miter lim="800000"/>
            <a:headEnd/>
            <a:tailEnd/>
          </a:ln>
        </p:spPr>
        <p:txBody>
          <a:bodyPr wrap="square">
            <a:spAutoFit/>
          </a:bodyPr>
          <a:lstStyle/>
          <a:p>
            <a:pPr algn="ctr" eaLnBrk="1" hangingPunct="1"/>
            <a:r>
              <a:rPr lang="zh-CN" altLang="en-US" sz="2800" b="1" dirty="0">
                <a:solidFill>
                  <a:schemeClr val="bg1"/>
                </a:solidFill>
                <a:latin typeface="微软雅黑" pitchFamily="34" charset="-122"/>
                <a:ea typeface="微软雅黑" pitchFamily="34" charset="-122"/>
              </a:rPr>
              <a:t>变道</a:t>
            </a:r>
            <a:endParaRPr lang="id-ID" altLang="en-US" sz="2800" b="1" dirty="0">
              <a:solidFill>
                <a:schemeClr val="bg1"/>
              </a:solidFill>
              <a:latin typeface="微软雅黑" pitchFamily="34" charset="-122"/>
              <a:ea typeface="微软雅黑" pitchFamily="34" charset="-122"/>
            </a:endParaRPr>
          </a:p>
        </p:txBody>
      </p:sp>
      <p:sp>
        <p:nvSpPr>
          <p:cNvPr id="25623" name="TextBox 15"/>
          <p:cNvSpPr txBox="1">
            <a:spLocks noChangeArrowheads="1"/>
          </p:cNvSpPr>
          <p:nvPr/>
        </p:nvSpPr>
        <p:spPr bwMode="auto">
          <a:xfrm>
            <a:off x="5356169" y="1934512"/>
            <a:ext cx="3835941" cy="461665"/>
          </a:xfrm>
          <a:prstGeom prst="rect">
            <a:avLst/>
          </a:prstGeom>
          <a:noFill/>
          <a:ln w="9525">
            <a:noFill/>
            <a:miter lim="800000"/>
            <a:headEnd/>
            <a:tailEnd/>
          </a:ln>
        </p:spPr>
        <p:txBody>
          <a:bodyPr wrap="square">
            <a:spAutoFit/>
          </a:bodyPr>
          <a:lstStyle/>
          <a:p>
            <a:pPr eaLnBrk="1" hangingPunct="1"/>
            <a:r>
              <a:rPr lang="zh-CN" altLang="en-US" sz="2400" b="1" dirty="0">
                <a:solidFill>
                  <a:schemeClr val="bg1"/>
                </a:solidFill>
                <a:latin typeface="微软雅黑" pitchFamily="34" charset="-122"/>
                <a:ea typeface="微软雅黑" pitchFamily="34" charset="-122"/>
              </a:rPr>
              <a:t>最外侧车道车头时距</a:t>
            </a:r>
            <a:endParaRPr lang="id-ID" altLang="en-US" sz="2400" b="1" dirty="0">
              <a:solidFill>
                <a:schemeClr val="bg1"/>
              </a:solidFill>
              <a:latin typeface="微软雅黑" pitchFamily="34" charset="-122"/>
              <a:ea typeface="微软雅黑" pitchFamily="34" charset="-122"/>
            </a:endParaRPr>
          </a:p>
        </p:txBody>
      </p:sp>
      <p:sp>
        <p:nvSpPr>
          <p:cNvPr id="25627" name="Rectangle 18"/>
          <p:cNvSpPr>
            <a:spLocks noChangeArrowheads="1"/>
          </p:cNvSpPr>
          <p:nvPr/>
        </p:nvSpPr>
        <p:spPr bwMode="auto">
          <a:xfrm>
            <a:off x="8563541" y="2044993"/>
            <a:ext cx="3162717" cy="1631216"/>
          </a:xfrm>
          <a:prstGeom prst="rect">
            <a:avLst/>
          </a:prstGeom>
          <a:noFill/>
          <a:ln w="9525">
            <a:noFill/>
            <a:miter lim="800000"/>
            <a:headEnd/>
            <a:tailEnd/>
          </a:ln>
        </p:spPr>
        <p:txBody>
          <a:bodyPr wrap="square">
            <a:spAutoFit/>
          </a:bodyPr>
          <a:lstStyle/>
          <a:p>
            <a:pPr eaLnBrk="1" hangingPunct="1"/>
            <a:r>
              <a:rPr lang="zh-CN" altLang="en-US" sz="2000" dirty="0">
                <a:solidFill>
                  <a:schemeClr val="bg1"/>
                </a:solidFill>
                <a:latin typeface="微软雅黑" pitchFamily="34" charset="-122"/>
                <a:ea typeface="微软雅黑" pitchFamily="34" charset="-122"/>
              </a:rPr>
              <a:t>第一第二辆机动车车头时距最大</a:t>
            </a:r>
            <a:r>
              <a:rPr lang="en-US" altLang="zh-CN" sz="2000" dirty="0">
                <a:solidFill>
                  <a:schemeClr val="bg1"/>
                </a:solidFill>
                <a:latin typeface="微软雅黑" pitchFamily="34" charset="-122"/>
                <a:ea typeface="微软雅黑" pitchFamily="34" charset="-122"/>
              </a:rPr>
              <a:t>,</a:t>
            </a:r>
            <a:r>
              <a:rPr lang="zh-CN" altLang="en-US" sz="2000" dirty="0">
                <a:solidFill>
                  <a:schemeClr val="bg1"/>
                </a:solidFill>
                <a:latin typeface="微软雅黑" pitchFamily="34" charset="-122"/>
                <a:ea typeface="微软雅黑" pitchFamily="34" charset="-122"/>
              </a:rPr>
              <a:t>第二第三辆车车头时距较小</a:t>
            </a:r>
            <a:r>
              <a:rPr lang="en-US" altLang="zh-CN" sz="2000" dirty="0">
                <a:solidFill>
                  <a:schemeClr val="bg1"/>
                </a:solidFill>
                <a:latin typeface="微软雅黑" pitchFamily="34" charset="-122"/>
                <a:ea typeface="微软雅黑" pitchFamily="34" charset="-122"/>
              </a:rPr>
              <a:t>,</a:t>
            </a:r>
            <a:r>
              <a:rPr lang="zh-CN" altLang="en-US" sz="2000" dirty="0">
                <a:solidFill>
                  <a:schemeClr val="bg1"/>
                </a:solidFill>
                <a:latin typeface="微软雅黑" pitchFamily="34" charset="-122"/>
                <a:ea typeface="微软雅黑" pitchFamily="34" charset="-122"/>
              </a:rPr>
              <a:t>第三辆机动车以后车头时距基本稳定在一段</a:t>
            </a:r>
            <a:r>
              <a:rPr lang="en-US" altLang="zh-CN" sz="2000" dirty="0">
                <a:solidFill>
                  <a:schemeClr val="bg1"/>
                </a:solidFill>
                <a:latin typeface="微软雅黑" pitchFamily="34" charset="-122"/>
                <a:ea typeface="微软雅黑" pitchFamily="34" charset="-122"/>
              </a:rPr>
              <a:t>1.5-2.5s</a:t>
            </a:r>
            <a:r>
              <a:rPr lang="zh-CN" altLang="en-US" sz="2000" dirty="0">
                <a:solidFill>
                  <a:schemeClr val="bg1"/>
                </a:solidFill>
                <a:latin typeface="微软雅黑" pitchFamily="34" charset="-122"/>
                <a:ea typeface="微软雅黑" pitchFamily="34" charset="-122"/>
              </a:rPr>
              <a:t>内</a:t>
            </a:r>
            <a:endParaRPr lang="id-ID" altLang="en-US" sz="2000" dirty="0">
              <a:solidFill>
                <a:schemeClr val="bg1"/>
              </a:solidFill>
              <a:latin typeface="微软雅黑" pitchFamily="34" charset="-122"/>
              <a:ea typeface="微软雅黑" pitchFamily="34" charset="-122"/>
            </a:endParaRPr>
          </a:p>
        </p:txBody>
      </p:sp>
      <p:sp>
        <p:nvSpPr>
          <p:cNvPr id="25629" name="TextBox 21"/>
          <p:cNvSpPr txBox="1">
            <a:spLocks noChangeArrowheads="1"/>
          </p:cNvSpPr>
          <p:nvPr/>
        </p:nvSpPr>
        <p:spPr bwMode="auto">
          <a:xfrm>
            <a:off x="5483033" y="4051573"/>
            <a:ext cx="3098991" cy="461665"/>
          </a:xfrm>
          <a:prstGeom prst="rect">
            <a:avLst/>
          </a:prstGeom>
          <a:noFill/>
          <a:ln w="9525">
            <a:noFill/>
            <a:miter lim="800000"/>
            <a:headEnd/>
            <a:tailEnd/>
          </a:ln>
        </p:spPr>
        <p:txBody>
          <a:bodyPr wrap="square">
            <a:spAutoFit/>
          </a:bodyPr>
          <a:lstStyle/>
          <a:p>
            <a:pPr eaLnBrk="1" hangingPunct="1"/>
            <a:r>
              <a:rPr lang="zh-CN" altLang="en-US" sz="2400" b="1" dirty="0">
                <a:solidFill>
                  <a:schemeClr val="bg1"/>
                </a:solidFill>
                <a:latin typeface="微软雅黑" pitchFamily="34" charset="-122"/>
                <a:ea typeface="微软雅黑" pitchFamily="34" charset="-122"/>
              </a:rPr>
              <a:t>内侧车道车头时距</a:t>
            </a:r>
            <a:endParaRPr lang="id-ID" altLang="en-US" sz="2400" b="1" dirty="0">
              <a:solidFill>
                <a:schemeClr val="bg1"/>
              </a:solidFill>
              <a:latin typeface="微软雅黑" pitchFamily="34" charset="-122"/>
              <a:ea typeface="微软雅黑" pitchFamily="34" charset="-122"/>
            </a:endParaRPr>
          </a:p>
        </p:txBody>
      </p:sp>
      <p:sp>
        <p:nvSpPr>
          <p:cNvPr id="25630" name="Rectangle 22"/>
          <p:cNvSpPr>
            <a:spLocks noChangeArrowheads="1"/>
          </p:cNvSpPr>
          <p:nvPr/>
        </p:nvSpPr>
        <p:spPr bwMode="auto">
          <a:xfrm>
            <a:off x="1845127" y="2795805"/>
            <a:ext cx="2583401" cy="1631216"/>
          </a:xfrm>
          <a:prstGeom prst="rect">
            <a:avLst/>
          </a:prstGeom>
          <a:noFill/>
          <a:ln w="9525">
            <a:noFill/>
            <a:miter lim="800000"/>
            <a:headEnd/>
            <a:tailEnd/>
          </a:ln>
        </p:spPr>
        <p:txBody>
          <a:bodyPr wrap="square">
            <a:spAutoFit/>
          </a:bodyPr>
          <a:lstStyle/>
          <a:p>
            <a:pPr eaLnBrk="1" hangingPunct="1"/>
            <a:r>
              <a:rPr lang="zh-CN" altLang="en-US" sz="2000" dirty="0">
                <a:solidFill>
                  <a:schemeClr val="bg1"/>
                </a:solidFill>
                <a:latin typeface="微软雅黑" pitchFamily="34" charset="-122"/>
                <a:ea typeface="微软雅黑" pitchFamily="34" charset="-122"/>
              </a:rPr>
              <a:t>第二第三辆车车头时距明显大于第一辆车</a:t>
            </a:r>
            <a:r>
              <a:rPr lang="en-US" altLang="zh-CN" sz="2000" dirty="0">
                <a:solidFill>
                  <a:schemeClr val="bg1"/>
                </a:solidFill>
                <a:latin typeface="微软雅黑" pitchFamily="34" charset="-122"/>
                <a:ea typeface="微软雅黑" pitchFamily="34" charset="-122"/>
              </a:rPr>
              <a:t>,</a:t>
            </a:r>
            <a:r>
              <a:rPr lang="zh-CN" altLang="en-US" sz="2000" dirty="0">
                <a:solidFill>
                  <a:schemeClr val="bg1"/>
                </a:solidFill>
                <a:latin typeface="微软雅黑" pitchFamily="34" charset="-122"/>
                <a:ea typeface="微软雅黑" pitchFamily="34" charset="-122"/>
              </a:rPr>
              <a:t>这应该是受到外侧车辆变道的影响</a:t>
            </a:r>
            <a:r>
              <a:rPr lang="en-US" altLang="zh-CN" sz="2000" dirty="0">
                <a:solidFill>
                  <a:schemeClr val="bg1"/>
                </a:solidFill>
                <a:latin typeface="微软雅黑" pitchFamily="34" charset="-122"/>
                <a:ea typeface="微软雅黑" pitchFamily="34" charset="-122"/>
              </a:rPr>
              <a:t>,</a:t>
            </a:r>
            <a:r>
              <a:rPr lang="zh-CN" altLang="en-US" sz="2000" dirty="0">
                <a:solidFill>
                  <a:schemeClr val="bg1"/>
                </a:solidFill>
                <a:latin typeface="微软雅黑" pitchFamily="34" charset="-122"/>
                <a:ea typeface="微软雅黑" pitchFamily="34" charset="-122"/>
              </a:rPr>
              <a:t>归因依旧是非机动车的加塞</a:t>
            </a:r>
            <a:r>
              <a:rPr lang="en-US" altLang="zh-CN" sz="2000" dirty="0">
                <a:solidFill>
                  <a:schemeClr val="bg1"/>
                </a:solidFill>
                <a:latin typeface="微软雅黑" pitchFamily="34" charset="-122"/>
                <a:ea typeface="微软雅黑" pitchFamily="34" charset="-122"/>
              </a:rPr>
              <a:t>.</a:t>
            </a:r>
            <a:endParaRPr lang="id-ID" altLang="en-US" sz="2000" dirty="0">
              <a:solidFill>
                <a:schemeClr val="bg1"/>
              </a:solidFill>
              <a:latin typeface="微软雅黑" pitchFamily="34" charset="-122"/>
              <a:ea typeface="微软雅黑" pitchFamily="34" charset="-122"/>
            </a:endParaRPr>
          </a:p>
        </p:txBody>
      </p:sp>
      <p:sp>
        <p:nvSpPr>
          <p:cNvPr id="25633" name="TextBox 58"/>
          <p:cNvSpPr txBox="1">
            <a:spLocks noChangeArrowheads="1"/>
          </p:cNvSpPr>
          <p:nvPr/>
        </p:nvSpPr>
        <p:spPr bwMode="auto">
          <a:xfrm>
            <a:off x="6142038" y="1628775"/>
            <a:ext cx="2673821" cy="369332"/>
          </a:xfrm>
          <a:prstGeom prst="rect">
            <a:avLst/>
          </a:prstGeom>
          <a:noFill/>
          <a:ln w="9525">
            <a:noFill/>
            <a:miter lim="800000"/>
            <a:headEnd/>
            <a:tailEnd/>
          </a:ln>
        </p:spPr>
        <p:txBody>
          <a:bodyPr>
            <a:spAutoFit/>
          </a:bodyPr>
          <a:lstStyle/>
          <a:p>
            <a:pPr eaLnBrk="1" hangingPunct="1"/>
            <a:r>
              <a:rPr lang="zh-CN" altLang="en-US" b="1" dirty="0">
                <a:solidFill>
                  <a:schemeClr val="bg1"/>
                </a:solidFill>
                <a:latin typeface="微软雅黑" pitchFamily="34" charset="-122"/>
                <a:ea typeface="微软雅黑" pitchFamily="34" charset="-122"/>
              </a:rPr>
              <a:t>这里输入文字说明</a:t>
            </a:r>
            <a:endParaRPr lang="id-ID" altLang="en-US" b="1" dirty="0">
              <a:solidFill>
                <a:schemeClr val="bg1"/>
              </a:solidFill>
              <a:latin typeface="微软雅黑" pitchFamily="34" charset="-122"/>
              <a:ea typeface="微软雅黑" pitchFamily="34" charset="-122"/>
            </a:endParaRPr>
          </a:p>
        </p:txBody>
      </p:sp>
      <p:pic>
        <p:nvPicPr>
          <p:cNvPr id="2" name="图片 1">
            <a:extLst>
              <a:ext uri="{FF2B5EF4-FFF2-40B4-BE49-F238E27FC236}">
                <a16:creationId xmlns:a16="http://schemas.microsoft.com/office/drawing/2014/main" id="{08F9AB1D-24B4-4075-942A-247217AD78A1}"/>
              </a:ext>
            </a:extLst>
          </p:cNvPr>
          <p:cNvPicPr>
            <a:picLocks noChangeAspect="1"/>
          </p:cNvPicPr>
          <p:nvPr/>
        </p:nvPicPr>
        <p:blipFill>
          <a:blip r:embed="rId3"/>
          <a:stretch>
            <a:fillRect/>
          </a:stretch>
        </p:blipFill>
        <p:spPr>
          <a:xfrm>
            <a:off x="4562466" y="93665"/>
            <a:ext cx="5230821" cy="1859441"/>
          </a:xfrm>
          <a:prstGeom prst="rect">
            <a:avLst/>
          </a:prstGeom>
        </p:spPr>
      </p:pic>
      <p:pic>
        <p:nvPicPr>
          <p:cNvPr id="3" name="图片 2">
            <a:extLst>
              <a:ext uri="{FF2B5EF4-FFF2-40B4-BE49-F238E27FC236}">
                <a16:creationId xmlns:a16="http://schemas.microsoft.com/office/drawing/2014/main" id="{82504938-A290-4985-9ACC-C9B7D0A5F257}"/>
              </a:ext>
            </a:extLst>
          </p:cNvPr>
          <p:cNvPicPr>
            <a:picLocks noChangeAspect="1"/>
          </p:cNvPicPr>
          <p:nvPr/>
        </p:nvPicPr>
        <p:blipFill>
          <a:blip r:embed="rId4"/>
          <a:stretch>
            <a:fillRect/>
          </a:stretch>
        </p:blipFill>
        <p:spPr>
          <a:xfrm>
            <a:off x="4668448" y="4824413"/>
            <a:ext cx="5620999" cy="20179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6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6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6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6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612"/>
                                        </p:tgtEl>
                                        <p:attrNameLst>
                                          <p:attrName>style.visibility</p:attrName>
                                        </p:attrNameLst>
                                      </p:cBhvr>
                                      <p:to>
                                        <p:strVal val="visible"/>
                                      </p:to>
                                    </p:set>
                                    <p:animEffect transition="in" filter="fade">
                                      <p:cBhvr>
                                        <p:cTn id="27" dur="500"/>
                                        <p:tgtEl>
                                          <p:spTgt spid="256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613"/>
                                        </p:tgtEl>
                                        <p:attrNameLst>
                                          <p:attrName>style.visibility</p:attrName>
                                        </p:attrNameLst>
                                      </p:cBhvr>
                                      <p:to>
                                        <p:strVal val="visible"/>
                                      </p:to>
                                    </p:set>
                                    <p:animEffect transition="in" filter="fade">
                                      <p:cBhvr>
                                        <p:cTn id="30" dur="500"/>
                                        <p:tgtEl>
                                          <p:spTgt spid="2561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5615"/>
                                        </p:tgtEl>
                                        <p:attrNameLst>
                                          <p:attrName>style.visibility</p:attrName>
                                        </p:attrNameLst>
                                      </p:cBhvr>
                                      <p:to>
                                        <p:strVal val="visible"/>
                                      </p:to>
                                    </p:set>
                                    <p:animEffect transition="in" filter="fade">
                                      <p:cBhvr>
                                        <p:cTn id="33" dur="500"/>
                                        <p:tgtEl>
                                          <p:spTgt spid="2561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5614"/>
                                        </p:tgtEl>
                                        <p:attrNameLst>
                                          <p:attrName>style.visibility</p:attrName>
                                        </p:attrNameLst>
                                      </p:cBhvr>
                                      <p:to>
                                        <p:strVal val="visible"/>
                                      </p:to>
                                    </p:set>
                                    <p:animEffect transition="in" filter="fade">
                                      <p:cBhvr>
                                        <p:cTn id="36" dur="500"/>
                                        <p:tgtEl>
                                          <p:spTgt spid="256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2" grpId="0"/>
      <p:bldP spid="25613" grpId="0"/>
      <p:bldP spid="25614" grpId="0"/>
      <p:bldP spid="25615" grpId="0"/>
      <p:bldP spid="25623" grpId="0"/>
      <p:bldP spid="25627" grpId="0"/>
      <p:bldP spid="25629" grpId="0"/>
      <p:bldP spid="256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1"/>
          <p:cNvPicPr>
            <a:picLocks noChangeAspect="1" noChangeArrowheads="1"/>
          </p:cNvPicPr>
          <p:nvPr/>
        </p:nvPicPr>
        <p:blipFill>
          <a:blip r:embed="rId2" cstate="email"/>
          <a:srcRect/>
          <a:stretch>
            <a:fillRect/>
          </a:stretch>
        </p:blipFill>
        <p:spPr bwMode="auto">
          <a:xfrm>
            <a:off x="0" y="-12700"/>
            <a:ext cx="12192000" cy="6883400"/>
          </a:xfrm>
          <a:prstGeom prst="rect">
            <a:avLst/>
          </a:prstGeom>
          <a:noFill/>
          <a:ln w="9525">
            <a:noFill/>
            <a:miter lim="800000"/>
            <a:headEnd/>
            <a:tailEnd/>
          </a:ln>
        </p:spPr>
      </p:pic>
      <p:grpSp>
        <p:nvGrpSpPr>
          <p:cNvPr id="2" name="组合 5"/>
          <p:cNvGrpSpPr>
            <a:grpSpLocks/>
          </p:cNvGrpSpPr>
          <p:nvPr/>
        </p:nvGrpSpPr>
        <p:grpSpPr bwMode="auto">
          <a:xfrm>
            <a:off x="3736975" y="968375"/>
            <a:ext cx="4652963" cy="4795838"/>
            <a:chOff x="0" y="0"/>
            <a:chExt cx="4653650" cy="4795419"/>
          </a:xfrm>
        </p:grpSpPr>
        <p:sp>
          <p:nvSpPr>
            <p:cNvPr id="4100" name="文本框 70"/>
            <p:cNvSpPr txBox="1">
              <a:spLocks noChangeArrowheads="1"/>
            </p:cNvSpPr>
            <p:nvPr/>
          </p:nvSpPr>
          <p:spPr bwMode="auto">
            <a:xfrm>
              <a:off x="1120187" y="1058302"/>
              <a:ext cx="2371276" cy="1323439"/>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8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04</a:t>
              </a:r>
              <a:endParaRPr kumimoji="0" lang="zh-CN" altLang="en-US" sz="8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4101" name="文本框 71"/>
            <p:cNvSpPr txBox="1">
              <a:spLocks noChangeArrowheads="1"/>
            </p:cNvSpPr>
            <p:nvPr/>
          </p:nvSpPr>
          <p:spPr bwMode="auto">
            <a:xfrm>
              <a:off x="0" y="2881003"/>
              <a:ext cx="4653650" cy="584724"/>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32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调查结论与总结</a:t>
              </a:r>
            </a:p>
          </p:txBody>
        </p:sp>
        <p:grpSp>
          <p:nvGrpSpPr>
            <p:cNvPr id="4102" name="组合 88"/>
            <p:cNvGrpSpPr>
              <a:grpSpLocks/>
            </p:cNvGrpSpPr>
            <p:nvPr/>
          </p:nvGrpSpPr>
          <p:grpSpPr bwMode="auto">
            <a:xfrm>
              <a:off x="47547" y="2461759"/>
              <a:ext cx="4597803" cy="80216"/>
              <a:chOff x="0" y="0"/>
              <a:chExt cx="4597803" cy="80216"/>
            </a:xfrm>
          </p:grpSpPr>
          <p:sp>
            <p:nvSpPr>
              <p:cNvPr id="4132" name="椭圆 68"/>
              <p:cNvSpPr>
                <a:spLocks noChangeArrowheads="1"/>
              </p:cNvSpPr>
              <p:nvPr/>
            </p:nvSpPr>
            <p:spPr bwMode="auto">
              <a:xfrm flipV="1">
                <a:off x="2239170" y="0"/>
                <a:ext cx="80216" cy="80216"/>
              </a:xfrm>
              <a:prstGeom prst="ellipse">
                <a:avLst/>
              </a:prstGeom>
              <a:solidFill>
                <a:schemeClr val="bg1"/>
              </a:solidFill>
              <a:ln w="9525">
                <a:noFill/>
                <a:round/>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400" b="0" i="0" u="none" strike="noStrike" kern="1200" cap="none" spc="0" normalizeH="0" baseline="0" noProof="0" dirty="0">
                  <a:ln>
                    <a:noFill/>
                  </a:ln>
                  <a:solidFill>
                    <a:srgbClr val="FFFFFF"/>
                  </a:solidFill>
                  <a:effectLst/>
                  <a:uLnTx/>
                  <a:uFillTx/>
                  <a:latin typeface="Calibri" pitchFamily="34" charset="0"/>
                  <a:ea typeface="微软雅黑" panose="020B0503020204020204" pitchFamily="34" charset="-122"/>
                  <a:cs typeface="+mn-cs"/>
                </a:endParaRPr>
              </a:p>
            </p:txBody>
          </p:sp>
          <p:cxnSp>
            <p:nvCxnSpPr>
              <p:cNvPr id="4133" name="直接连接符 72"/>
              <p:cNvCxnSpPr>
                <a:cxnSpLocks noChangeShapeType="1"/>
              </p:cNvCxnSpPr>
              <p:nvPr/>
            </p:nvCxnSpPr>
            <p:spPr bwMode="auto">
              <a:xfrm>
                <a:off x="0" y="27829"/>
                <a:ext cx="2077186" cy="0"/>
              </a:xfrm>
              <a:prstGeom prst="line">
                <a:avLst/>
              </a:prstGeom>
              <a:noFill/>
              <a:ln w="6350" cap="rnd">
                <a:solidFill>
                  <a:schemeClr val="bg1"/>
                </a:solidFill>
                <a:round/>
                <a:headEnd/>
                <a:tailEnd/>
              </a:ln>
            </p:spPr>
          </p:cxnSp>
          <p:cxnSp>
            <p:nvCxnSpPr>
              <p:cNvPr id="4134" name="直接连接符 87"/>
              <p:cNvCxnSpPr>
                <a:cxnSpLocks noChangeShapeType="1"/>
              </p:cNvCxnSpPr>
              <p:nvPr/>
            </p:nvCxnSpPr>
            <p:spPr bwMode="auto">
              <a:xfrm>
                <a:off x="2488215" y="27829"/>
                <a:ext cx="2109588" cy="0"/>
              </a:xfrm>
              <a:prstGeom prst="line">
                <a:avLst/>
              </a:prstGeom>
              <a:noFill/>
              <a:ln w="6350" cap="rnd">
                <a:solidFill>
                  <a:schemeClr val="bg1"/>
                </a:solidFill>
                <a:round/>
                <a:headEnd/>
                <a:tailEnd/>
              </a:ln>
            </p:spPr>
          </p:cxnSp>
        </p:grpSp>
        <p:grpSp>
          <p:nvGrpSpPr>
            <p:cNvPr id="4103" name="组合 28"/>
            <p:cNvGrpSpPr>
              <a:grpSpLocks/>
            </p:cNvGrpSpPr>
            <p:nvPr/>
          </p:nvGrpSpPr>
          <p:grpSpPr bwMode="auto">
            <a:xfrm>
              <a:off x="15053" y="0"/>
              <a:ext cx="4572001" cy="4795419"/>
              <a:chOff x="0" y="0"/>
              <a:chExt cx="4572001" cy="4795419"/>
            </a:xfrm>
          </p:grpSpPr>
          <p:grpSp>
            <p:nvGrpSpPr>
              <p:cNvPr id="4104" name="组合 6"/>
              <p:cNvGrpSpPr>
                <a:grpSpLocks/>
              </p:cNvGrpSpPr>
              <p:nvPr/>
            </p:nvGrpSpPr>
            <p:grpSpPr bwMode="auto">
              <a:xfrm>
                <a:off x="0" y="0"/>
                <a:ext cx="4572001" cy="852010"/>
                <a:chOff x="0" y="0"/>
                <a:chExt cx="4572001" cy="852010"/>
              </a:xfrm>
            </p:grpSpPr>
            <p:grpSp>
              <p:nvGrpSpPr>
                <p:cNvPr id="4119" name="组合 15"/>
                <p:cNvGrpSpPr>
                  <a:grpSpLocks/>
                </p:cNvGrpSpPr>
                <p:nvPr/>
              </p:nvGrpSpPr>
              <p:grpSpPr bwMode="auto">
                <a:xfrm>
                  <a:off x="1421435" y="0"/>
                  <a:ext cx="1693320" cy="852010"/>
                  <a:chOff x="0" y="0"/>
                  <a:chExt cx="3698748" cy="1861058"/>
                </a:xfrm>
              </p:grpSpPr>
              <p:sp>
                <p:nvSpPr>
                  <p:cNvPr id="4122" name="菱形 2"/>
                  <p:cNvSpPr>
                    <a:spLocks noChangeArrowheads="1"/>
                  </p:cNvSpPr>
                  <p:nvPr/>
                </p:nvSpPr>
                <p:spPr bwMode="auto">
                  <a:xfrm>
                    <a:off x="1232916" y="0"/>
                    <a:ext cx="1244600" cy="1244600"/>
                  </a:xfrm>
                  <a:prstGeom prst="diamond">
                    <a:avLst/>
                  </a:prstGeom>
                  <a:noFill/>
                  <a:ln w="12700">
                    <a:solidFill>
                      <a:schemeClr val="bg1"/>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itchFamily="34" charset="0"/>
                      <a:ea typeface="微软雅黑" panose="020B0503020204020204" pitchFamily="34" charset="-122"/>
                      <a:cs typeface="+mn-cs"/>
                    </a:endParaRPr>
                  </a:p>
                </p:txBody>
              </p:sp>
              <p:grpSp>
                <p:nvGrpSpPr>
                  <p:cNvPr id="4123" name="组合 8"/>
                  <p:cNvGrpSpPr>
                    <a:grpSpLocks/>
                  </p:cNvGrpSpPr>
                  <p:nvPr/>
                </p:nvGrpSpPr>
                <p:grpSpPr bwMode="auto">
                  <a:xfrm>
                    <a:off x="0" y="1244600"/>
                    <a:ext cx="1232916" cy="616458"/>
                    <a:chOff x="0" y="0"/>
                    <a:chExt cx="1232916" cy="616458"/>
                  </a:xfrm>
                </p:grpSpPr>
                <p:cxnSp>
                  <p:nvCxnSpPr>
                    <p:cNvPr id="4130" name="直接连接符 4"/>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31" name="直接连接符 7"/>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24" name="组合 9"/>
                  <p:cNvGrpSpPr>
                    <a:grpSpLocks/>
                  </p:cNvGrpSpPr>
                  <p:nvPr/>
                </p:nvGrpSpPr>
                <p:grpSpPr bwMode="auto">
                  <a:xfrm>
                    <a:off x="1232916" y="1244600"/>
                    <a:ext cx="1232916" cy="616458"/>
                    <a:chOff x="0" y="0"/>
                    <a:chExt cx="1232916" cy="616458"/>
                  </a:xfrm>
                </p:grpSpPr>
                <p:cxnSp>
                  <p:nvCxnSpPr>
                    <p:cNvPr id="4128" name="直接连接符 10"/>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29" name="直接连接符 11"/>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25" name="组合 12"/>
                  <p:cNvGrpSpPr>
                    <a:grpSpLocks/>
                  </p:cNvGrpSpPr>
                  <p:nvPr/>
                </p:nvGrpSpPr>
                <p:grpSpPr bwMode="auto">
                  <a:xfrm>
                    <a:off x="2465832" y="1244600"/>
                    <a:ext cx="1232916" cy="616458"/>
                    <a:chOff x="0" y="0"/>
                    <a:chExt cx="1232916" cy="616458"/>
                  </a:xfrm>
                </p:grpSpPr>
                <p:cxnSp>
                  <p:nvCxnSpPr>
                    <p:cNvPr id="4126" name="直接连接符 13"/>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27" name="直接连接符 14"/>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cxnSp>
              <p:nvCxnSpPr>
                <p:cNvPr id="4120" name="直接连接符 31"/>
                <p:cNvCxnSpPr>
                  <a:cxnSpLocks noChangeShapeType="1"/>
                </p:cNvCxnSpPr>
                <p:nvPr/>
              </p:nvCxnSpPr>
              <p:spPr bwMode="auto">
                <a:xfrm>
                  <a:off x="3114755" y="852010"/>
                  <a:ext cx="1457246" cy="0"/>
                </a:xfrm>
                <a:prstGeom prst="line">
                  <a:avLst/>
                </a:prstGeom>
                <a:noFill/>
                <a:ln w="6350" cap="rnd">
                  <a:solidFill>
                    <a:schemeClr val="bg1"/>
                  </a:solidFill>
                  <a:round/>
                  <a:headEnd/>
                  <a:tailEnd/>
                </a:ln>
              </p:spPr>
            </p:cxnSp>
            <p:cxnSp>
              <p:nvCxnSpPr>
                <p:cNvPr id="4121" name="直接连接符 33"/>
                <p:cNvCxnSpPr>
                  <a:cxnSpLocks noChangeShapeType="1"/>
                </p:cNvCxnSpPr>
                <p:nvPr/>
              </p:nvCxnSpPr>
              <p:spPr bwMode="auto">
                <a:xfrm>
                  <a:off x="0" y="852010"/>
                  <a:ext cx="1421435" cy="0"/>
                </a:xfrm>
                <a:prstGeom prst="line">
                  <a:avLst/>
                </a:prstGeom>
                <a:noFill/>
                <a:ln w="6350" cap="rnd">
                  <a:solidFill>
                    <a:schemeClr val="bg1"/>
                  </a:solidFill>
                  <a:round/>
                  <a:headEnd/>
                  <a:tailEnd/>
                </a:ln>
              </p:spPr>
            </p:cxnSp>
          </p:grpSp>
          <p:grpSp>
            <p:nvGrpSpPr>
              <p:cNvPr id="4105" name="组合 54"/>
              <p:cNvGrpSpPr>
                <a:grpSpLocks/>
              </p:cNvGrpSpPr>
              <p:nvPr/>
            </p:nvGrpSpPr>
            <p:grpSpPr bwMode="auto">
              <a:xfrm flipV="1">
                <a:off x="0" y="3943409"/>
                <a:ext cx="4572001" cy="852010"/>
                <a:chOff x="0" y="0"/>
                <a:chExt cx="4572001" cy="852010"/>
              </a:xfrm>
            </p:grpSpPr>
            <p:grpSp>
              <p:nvGrpSpPr>
                <p:cNvPr id="4106" name="组合 55"/>
                <p:cNvGrpSpPr>
                  <a:grpSpLocks/>
                </p:cNvGrpSpPr>
                <p:nvPr/>
              </p:nvGrpSpPr>
              <p:grpSpPr bwMode="auto">
                <a:xfrm>
                  <a:off x="1421435" y="0"/>
                  <a:ext cx="1693320" cy="852010"/>
                  <a:chOff x="0" y="0"/>
                  <a:chExt cx="3698748" cy="1861058"/>
                </a:xfrm>
              </p:grpSpPr>
              <p:sp>
                <p:nvSpPr>
                  <p:cNvPr id="4109" name="菱形 58"/>
                  <p:cNvSpPr>
                    <a:spLocks noChangeArrowheads="1"/>
                  </p:cNvSpPr>
                  <p:nvPr/>
                </p:nvSpPr>
                <p:spPr bwMode="auto">
                  <a:xfrm>
                    <a:off x="1232916" y="0"/>
                    <a:ext cx="1244600" cy="1244600"/>
                  </a:xfrm>
                  <a:prstGeom prst="diamond">
                    <a:avLst/>
                  </a:prstGeom>
                  <a:noFill/>
                  <a:ln w="12700">
                    <a:solidFill>
                      <a:schemeClr val="bg1"/>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itchFamily="34" charset="0"/>
                      <a:ea typeface="微软雅黑" panose="020B0503020204020204" pitchFamily="34" charset="-122"/>
                      <a:cs typeface="+mn-cs"/>
                    </a:endParaRPr>
                  </a:p>
                </p:txBody>
              </p:sp>
              <p:grpSp>
                <p:nvGrpSpPr>
                  <p:cNvPr id="4110" name="组合 59"/>
                  <p:cNvGrpSpPr>
                    <a:grpSpLocks/>
                  </p:cNvGrpSpPr>
                  <p:nvPr/>
                </p:nvGrpSpPr>
                <p:grpSpPr bwMode="auto">
                  <a:xfrm>
                    <a:off x="0" y="1244600"/>
                    <a:ext cx="1232916" cy="616458"/>
                    <a:chOff x="0" y="0"/>
                    <a:chExt cx="1232916" cy="616458"/>
                  </a:xfrm>
                </p:grpSpPr>
                <p:cxnSp>
                  <p:nvCxnSpPr>
                    <p:cNvPr id="4117" name="直接连接符 66"/>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18" name="直接连接符 67"/>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11" name="组合 60"/>
                  <p:cNvGrpSpPr>
                    <a:grpSpLocks/>
                  </p:cNvGrpSpPr>
                  <p:nvPr/>
                </p:nvGrpSpPr>
                <p:grpSpPr bwMode="auto">
                  <a:xfrm>
                    <a:off x="1232916" y="1244600"/>
                    <a:ext cx="1232916" cy="616458"/>
                    <a:chOff x="0" y="0"/>
                    <a:chExt cx="1232916" cy="616458"/>
                  </a:xfrm>
                </p:grpSpPr>
                <p:cxnSp>
                  <p:nvCxnSpPr>
                    <p:cNvPr id="4115" name="直接连接符 64"/>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16" name="直接连接符 65"/>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12" name="组合 61"/>
                  <p:cNvGrpSpPr>
                    <a:grpSpLocks/>
                  </p:cNvGrpSpPr>
                  <p:nvPr/>
                </p:nvGrpSpPr>
                <p:grpSpPr bwMode="auto">
                  <a:xfrm>
                    <a:off x="2465832" y="1244600"/>
                    <a:ext cx="1232916" cy="616458"/>
                    <a:chOff x="0" y="0"/>
                    <a:chExt cx="1232916" cy="616458"/>
                  </a:xfrm>
                </p:grpSpPr>
                <p:cxnSp>
                  <p:nvCxnSpPr>
                    <p:cNvPr id="4113" name="直接连接符 62"/>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14" name="直接连接符 63"/>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cxnSp>
              <p:nvCxnSpPr>
                <p:cNvPr id="4107" name="直接连接符 56"/>
                <p:cNvCxnSpPr>
                  <a:cxnSpLocks noChangeShapeType="1"/>
                </p:cNvCxnSpPr>
                <p:nvPr/>
              </p:nvCxnSpPr>
              <p:spPr bwMode="auto">
                <a:xfrm>
                  <a:off x="3114755" y="852010"/>
                  <a:ext cx="1457246" cy="0"/>
                </a:xfrm>
                <a:prstGeom prst="line">
                  <a:avLst/>
                </a:prstGeom>
                <a:noFill/>
                <a:ln w="6350" cap="rnd">
                  <a:solidFill>
                    <a:schemeClr val="bg1"/>
                  </a:solidFill>
                  <a:round/>
                  <a:headEnd/>
                  <a:tailEnd/>
                </a:ln>
              </p:spPr>
            </p:cxnSp>
            <p:cxnSp>
              <p:nvCxnSpPr>
                <p:cNvPr id="4108" name="直接连接符 57"/>
                <p:cNvCxnSpPr>
                  <a:cxnSpLocks noChangeShapeType="1"/>
                </p:cNvCxnSpPr>
                <p:nvPr/>
              </p:nvCxnSpPr>
              <p:spPr bwMode="auto">
                <a:xfrm>
                  <a:off x="0" y="852010"/>
                  <a:ext cx="1421435" cy="0"/>
                </a:xfrm>
                <a:prstGeom prst="line">
                  <a:avLst/>
                </a:prstGeom>
                <a:noFill/>
                <a:ln w="6350" cap="rnd">
                  <a:solidFill>
                    <a:schemeClr val="bg1"/>
                  </a:solidFill>
                  <a:round/>
                  <a:headEnd/>
                  <a:tailEnd/>
                </a:ln>
              </p:spPr>
            </p:cxnSp>
          </p:grpSp>
        </p:grpSp>
      </p:grpSp>
    </p:spTree>
    <p:extLst>
      <p:ext uri="{BB962C8B-B14F-4D97-AF65-F5344CB8AC3E}">
        <p14:creationId xmlns:p14="http://schemas.microsoft.com/office/powerpoint/2010/main" val="313610458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1"/>
          <p:cNvPicPr>
            <a:picLocks noChangeAspect="1" noChangeArrowheads="1"/>
          </p:cNvPicPr>
          <p:nvPr/>
        </p:nvPicPr>
        <p:blipFill>
          <a:blip r:embed="rId2" cstate="email"/>
          <a:srcRect/>
          <a:stretch>
            <a:fillRect/>
          </a:stretch>
        </p:blipFill>
        <p:spPr bwMode="auto">
          <a:xfrm>
            <a:off x="0" y="-12700"/>
            <a:ext cx="12192000" cy="6883400"/>
          </a:xfrm>
          <a:prstGeom prst="rect">
            <a:avLst/>
          </a:prstGeom>
          <a:noFill/>
          <a:ln w="9525">
            <a:noFill/>
            <a:miter lim="800000"/>
            <a:headEnd/>
            <a:tailEnd/>
          </a:ln>
        </p:spPr>
      </p:pic>
      <p:sp>
        <p:nvSpPr>
          <p:cNvPr id="21507" name="文本框 38"/>
          <p:cNvSpPr txBox="1">
            <a:spLocks noChangeArrowheads="1"/>
          </p:cNvSpPr>
          <p:nvPr/>
        </p:nvSpPr>
        <p:spPr bwMode="auto">
          <a:xfrm>
            <a:off x="519113" y="171450"/>
            <a:ext cx="2681287" cy="707886"/>
          </a:xfrm>
          <a:prstGeom prst="rect">
            <a:avLst/>
          </a:prstGeom>
          <a:noFill/>
          <a:ln w="9525">
            <a:noFill/>
            <a:miter lim="800000"/>
            <a:headEnd/>
            <a:tailEnd/>
          </a:ln>
        </p:spPr>
        <p:txBody>
          <a:bodyPr wrap="square">
            <a:spAutoFit/>
          </a:bodyPr>
          <a:lstStyle/>
          <a:p>
            <a:pPr eaLnBrk="1" hangingPunct="1"/>
            <a:r>
              <a:rPr lang="zh-CN" altLang="en-US" sz="4000" b="1" dirty="0">
                <a:solidFill>
                  <a:schemeClr val="bg1"/>
                </a:solidFill>
                <a:latin typeface="微软雅黑" pitchFamily="34" charset="-122"/>
                <a:ea typeface="微软雅黑" pitchFamily="34" charset="-122"/>
              </a:rPr>
              <a:t>调查结论</a:t>
            </a:r>
          </a:p>
        </p:txBody>
      </p:sp>
      <p:grpSp>
        <p:nvGrpSpPr>
          <p:cNvPr id="21508" name="组合 3"/>
          <p:cNvGrpSpPr>
            <a:grpSpLocks/>
          </p:cNvGrpSpPr>
          <p:nvPr/>
        </p:nvGrpSpPr>
        <p:grpSpPr bwMode="auto">
          <a:xfrm>
            <a:off x="196850" y="182563"/>
            <a:ext cx="238125" cy="347662"/>
            <a:chOff x="0" y="0"/>
            <a:chExt cx="569789" cy="829904"/>
          </a:xfrm>
        </p:grpSpPr>
        <p:sp>
          <p:nvSpPr>
            <p:cNvPr id="21525" name="菱形 39"/>
            <p:cNvSpPr>
              <a:spLocks noChangeArrowheads="1"/>
            </p:cNvSpPr>
            <p:nvPr/>
          </p:nvSpPr>
          <p:spPr bwMode="auto">
            <a:xfrm>
              <a:off x="0" y="0"/>
              <a:ext cx="569789" cy="56979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sp>
          <p:nvSpPr>
            <p:cNvPr id="21526" name="菱形 40"/>
            <p:cNvSpPr>
              <a:spLocks noChangeArrowheads="1"/>
            </p:cNvSpPr>
            <p:nvPr/>
          </p:nvSpPr>
          <p:spPr bwMode="auto">
            <a:xfrm>
              <a:off x="0" y="260114"/>
              <a:ext cx="569789" cy="569790"/>
            </a:xfrm>
            <a:prstGeom prst="diamond">
              <a:avLst/>
            </a:prstGeom>
            <a:noFill/>
            <a:ln w="12700">
              <a:solidFill>
                <a:schemeClr val="bg1"/>
              </a:solid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sp>
        <p:nvSpPr>
          <p:cNvPr id="21509" name="Freeform 4"/>
          <p:cNvSpPr>
            <a:spLocks/>
          </p:cNvSpPr>
          <p:nvPr/>
        </p:nvSpPr>
        <p:spPr bwMode="auto">
          <a:xfrm>
            <a:off x="1016000" y="1506538"/>
            <a:ext cx="10082213" cy="1298575"/>
          </a:xfrm>
          <a:custGeom>
            <a:avLst/>
            <a:gdLst>
              <a:gd name="T0" fmla="*/ 10227115 w 9430508"/>
              <a:gd name="T1" fmla="*/ 0 h 999986"/>
              <a:gd name="T2" fmla="*/ 10778954 w 9430508"/>
              <a:gd name="T3" fmla="*/ 843162 h 999986"/>
              <a:gd name="T4" fmla="*/ 10227115 w 9430508"/>
              <a:gd name="T5" fmla="*/ 1686321 h 999986"/>
              <a:gd name="T6" fmla="*/ 10227115 w 9430508"/>
              <a:gd name="T7" fmla="*/ 1239367 h 999986"/>
              <a:gd name="T8" fmla="*/ 0 w 9430508"/>
              <a:gd name="T9" fmla="*/ 1239367 h 999986"/>
              <a:gd name="T10" fmla="*/ 0 w 9430508"/>
              <a:gd name="T11" fmla="*/ 446954 h 999986"/>
              <a:gd name="T12" fmla="*/ 10227115 w 9430508"/>
              <a:gd name="T13" fmla="*/ 446954 h 999986"/>
              <a:gd name="T14" fmla="*/ 10227115 w 9430508"/>
              <a:gd name="T15" fmla="*/ 0 h 999986"/>
              <a:gd name="T16" fmla="*/ 0 60000 65536"/>
              <a:gd name="T17" fmla="*/ 0 60000 65536"/>
              <a:gd name="T18" fmla="*/ 0 60000 65536"/>
              <a:gd name="T19" fmla="*/ 0 60000 65536"/>
              <a:gd name="T20" fmla="*/ 0 60000 65536"/>
              <a:gd name="T21" fmla="*/ 0 60000 65536"/>
              <a:gd name="T22" fmla="*/ 0 60000 65536"/>
              <a:gd name="T23" fmla="*/ 0 60000 65536"/>
              <a:gd name="T24" fmla="*/ 0 w 9430508"/>
              <a:gd name="T25" fmla="*/ 0 h 999986"/>
              <a:gd name="T26" fmla="*/ 9430508 w 9430508"/>
              <a:gd name="T27" fmla="*/ 999986 h 9999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430508" h="999986">
                <a:moveTo>
                  <a:pt x="8947704" y="0"/>
                </a:moveTo>
                <a:lnTo>
                  <a:pt x="9430508" y="499994"/>
                </a:lnTo>
                <a:lnTo>
                  <a:pt x="8947704" y="999986"/>
                </a:lnTo>
                <a:lnTo>
                  <a:pt x="8947704" y="734943"/>
                </a:lnTo>
                <a:lnTo>
                  <a:pt x="0" y="734943"/>
                </a:lnTo>
                <a:lnTo>
                  <a:pt x="0" y="265043"/>
                </a:lnTo>
                <a:lnTo>
                  <a:pt x="8947704" y="265043"/>
                </a:lnTo>
                <a:lnTo>
                  <a:pt x="8947704" y="0"/>
                </a:lnTo>
                <a:close/>
              </a:path>
            </a:pathLst>
          </a:custGeom>
          <a:solidFill>
            <a:schemeClr val="bg1">
              <a:alpha val="39999"/>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21510" name="Freeform 5"/>
          <p:cNvSpPr>
            <a:spLocks/>
          </p:cNvSpPr>
          <p:nvPr/>
        </p:nvSpPr>
        <p:spPr bwMode="auto">
          <a:xfrm rot="5400000">
            <a:off x="6623050" y="-995362"/>
            <a:ext cx="1298575" cy="7651750"/>
          </a:xfrm>
          <a:custGeom>
            <a:avLst/>
            <a:gdLst>
              <a:gd name="T0" fmla="*/ 0 w 999985"/>
              <a:gd name="T1" fmla="*/ 551830 h 7157209"/>
              <a:gd name="T2" fmla="*/ 843162 w 999985"/>
              <a:gd name="T3" fmla="*/ 0 h 7157209"/>
              <a:gd name="T4" fmla="*/ 1686323 w 999985"/>
              <a:gd name="T5" fmla="*/ 551830 h 7157209"/>
              <a:gd name="T6" fmla="*/ 1239369 w 999985"/>
              <a:gd name="T7" fmla="*/ 551830 h 7157209"/>
              <a:gd name="T8" fmla="*/ 1239369 w 999985"/>
              <a:gd name="T9" fmla="*/ 8180461 h 7157209"/>
              <a:gd name="T10" fmla="*/ 446954 w 999985"/>
              <a:gd name="T11" fmla="*/ 8180461 h 7157209"/>
              <a:gd name="T12" fmla="*/ 446954 w 999985"/>
              <a:gd name="T13" fmla="*/ 551830 h 7157209"/>
              <a:gd name="T14" fmla="*/ 0 w 999985"/>
              <a:gd name="T15" fmla="*/ 551830 h 7157209"/>
              <a:gd name="T16" fmla="*/ 0 60000 65536"/>
              <a:gd name="T17" fmla="*/ 0 60000 65536"/>
              <a:gd name="T18" fmla="*/ 0 60000 65536"/>
              <a:gd name="T19" fmla="*/ 0 60000 65536"/>
              <a:gd name="T20" fmla="*/ 0 60000 65536"/>
              <a:gd name="T21" fmla="*/ 0 60000 65536"/>
              <a:gd name="T22" fmla="*/ 0 60000 65536"/>
              <a:gd name="T23" fmla="*/ 0 60000 65536"/>
              <a:gd name="T24" fmla="*/ 0 w 999985"/>
              <a:gd name="T25" fmla="*/ 0 h 7157209"/>
              <a:gd name="T26" fmla="*/ 999985 w 999985"/>
              <a:gd name="T27" fmla="*/ 7157209 h 71572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9985" h="7157209">
                <a:moveTo>
                  <a:pt x="0" y="482805"/>
                </a:moveTo>
                <a:lnTo>
                  <a:pt x="499993" y="0"/>
                </a:lnTo>
                <a:lnTo>
                  <a:pt x="999985" y="482805"/>
                </a:lnTo>
                <a:lnTo>
                  <a:pt x="734943" y="482805"/>
                </a:lnTo>
                <a:lnTo>
                  <a:pt x="734943" y="7157209"/>
                </a:lnTo>
                <a:lnTo>
                  <a:pt x="265043" y="7157209"/>
                </a:lnTo>
                <a:lnTo>
                  <a:pt x="265043" y="482805"/>
                </a:lnTo>
                <a:lnTo>
                  <a:pt x="0" y="482805"/>
                </a:lnTo>
                <a:close/>
              </a:path>
            </a:pathLst>
          </a:custGeom>
          <a:solidFill>
            <a:schemeClr val="bg1">
              <a:alpha val="39999"/>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21511" name="Freeform 6"/>
          <p:cNvSpPr>
            <a:spLocks/>
          </p:cNvSpPr>
          <p:nvPr/>
        </p:nvSpPr>
        <p:spPr bwMode="auto">
          <a:xfrm>
            <a:off x="5741988" y="2874963"/>
            <a:ext cx="5356225" cy="1298575"/>
          </a:xfrm>
          <a:custGeom>
            <a:avLst/>
            <a:gdLst>
              <a:gd name="T0" fmla="*/ 5173697 w 5010908"/>
              <a:gd name="T1" fmla="*/ 0 h 999986"/>
              <a:gd name="T2" fmla="*/ 5725338 w 5010908"/>
              <a:gd name="T3" fmla="*/ 843162 h 999986"/>
              <a:gd name="T4" fmla="*/ 5173697 w 5010908"/>
              <a:gd name="T5" fmla="*/ 1686321 h 999986"/>
              <a:gd name="T6" fmla="*/ 5173697 w 5010908"/>
              <a:gd name="T7" fmla="*/ 1239367 h 999986"/>
              <a:gd name="T8" fmla="*/ 0 w 5010908"/>
              <a:gd name="T9" fmla="*/ 1239367 h 999986"/>
              <a:gd name="T10" fmla="*/ 0 w 5010908"/>
              <a:gd name="T11" fmla="*/ 446954 h 999986"/>
              <a:gd name="T12" fmla="*/ 5173697 w 5010908"/>
              <a:gd name="T13" fmla="*/ 446954 h 999986"/>
              <a:gd name="T14" fmla="*/ 5173697 w 5010908"/>
              <a:gd name="T15" fmla="*/ 0 h 999986"/>
              <a:gd name="T16" fmla="*/ 0 60000 65536"/>
              <a:gd name="T17" fmla="*/ 0 60000 65536"/>
              <a:gd name="T18" fmla="*/ 0 60000 65536"/>
              <a:gd name="T19" fmla="*/ 0 60000 65536"/>
              <a:gd name="T20" fmla="*/ 0 60000 65536"/>
              <a:gd name="T21" fmla="*/ 0 60000 65536"/>
              <a:gd name="T22" fmla="*/ 0 60000 65536"/>
              <a:gd name="T23" fmla="*/ 0 60000 65536"/>
              <a:gd name="T24" fmla="*/ 0 w 5010908"/>
              <a:gd name="T25" fmla="*/ 0 h 999986"/>
              <a:gd name="T26" fmla="*/ 5010908 w 5010908"/>
              <a:gd name="T27" fmla="*/ 999986 h 9999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10908" h="999986">
                <a:moveTo>
                  <a:pt x="4528104" y="0"/>
                </a:moveTo>
                <a:lnTo>
                  <a:pt x="5010908" y="499994"/>
                </a:lnTo>
                <a:lnTo>
                  <a:pt x="4528104" y="999986"/>
                </a:lnTo>
                <a:lnTo>
                  <a:pt x="4528104" y="734943"/>
                </a:lnTo>
                <a:lnTo>
                  <a:pt x="0" y="734943"/>
                </a:lnTo>
                <a:lnTo>
                  <a:pt x="0" y="265043"/>
                </a:lnTo>
                <a:lnTo>
                  <a:pt x="4528104" y="265043"/>
                </a:lnTo>
                <a:lnTo>
                  <a:pt x="4528104" y="0"/>
                </a:lnTo>
                <a:close/>
              </a:path>
            </a:pathLst>
          </a:custGeom>
          <a:solidFill>
            <a:schemeClr val="bg1">
              <a:alpha val="39999"/>
            </a:schemeClr>
          </a:solidFill>
          <a:ln w="9525">
            <a:noFill/>
            <a:round/>
            <a:headEnd/>
            <a:tailEnd/>
          </a:ln>
        </p:spPr>
        <p:txBody>
          <a:bodyPr anchor="ctr"/>
          <a:lstStyle/>
          <a:p>
            <a:endParaRPr lang="zh-CN" altLang="en-US" dirty="0">
              <a:ea typeface="微软雅黑" panose="020B0503020204020204" pitchFamily="34" charset="-122"/>
            </a:endParaRPr>
          </a:p>
        </p:txBody>
      </p:sp>
      <p:sp>
        <p:nvSpPr>
          <p:cNvPr id="21512" name="Freeform 7"/>
          <p:cNvSpPr>
            <a:spLocks/>
          </p:cNvSpPr>
          <p:nvPr/>
        </p:nvSpPr>
        <p:spPr bwMode="auto">
          <a:xfrm>
            <a:off x="7999413" y="3554413"/>
            <a:ext cx="3098800" cy="1298575"/>
          </a:xfrm>
          <a:custGeom>
            <a:avLst/>
            <a:gdLst>
              <a:gd name="T0" fmla="*/ 2761048 w 2898572"/>
              <a:gd name="T1" fmla="*/ 0 h 999986"/>
              <a:gd name="T2" fmla="*/ 3312859 w 2898572"/>
              <a:gd name="T3" fmla="*/ 843162 h 999986"/>
              <a:gd name="T4" fmla="*/ 2761048 w 2898572"/>
              <a:gd name="T5" fmla="*/ 1686321 h 999986"/>
              <a:gd name="T6" fmla="*/ 2761048 w 2898572"/>
              <a:gd name="T7" fmla="*/ 1239367 h 999986"/>
              <a:gd name="T8" fmla="*/ 0 w 2898572"/>
              <a:gd name="T9" fmla="*/ 1239367 h 999986"/>
              <a:gd name="T10" fmla="*/ 0 w 2898572"/>
              <a:gd name="T11" fmla="*/ 446954 h 999986"/>
              <a:gd name="T12" fmla="*/ 2761048 w 2898572"/>
              <a:gd name="T13" fmla="*/ 446954 h 999986"/>
              <a:gd name="T14" fmla="*/ 2761048 w 2898572"/>
              <a:gd name="T15" fmla="*/ 0 h 999986"/>
              <a:gd name="T16" fmla="*/ 0 60000 65536"/>
              <a:gd name="T17" fmla="*/ 0 60000 65536"/>
              <a:gd name="T18" fmla="*/ 0 60000 65536"/>
              <a:gd name="T19" fmla="*/ 0 60000 65536"/>
              <a:gd name="T20" fmla="*/ 0 60000 65536"/>
              <a:gd name="T21" fmla="*/ 0 60000 65536"/>
              <a:gd name="T22" fmla="*/ 0 60000 65536"/>
              <a:gd name="T23" fmla="*/ 0 60000 65536"/>
              <a:gd name="T24" fmla="*/ 0 w 2898572"/>
              <a:gd name="T25" fmla="*/ 0 h 999986"/>
              <a:gd name="T26" fmla="*/ 2898572 w 2898572"/>
              <a:gd name="T27" fmla="*/ 999986 h 9999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98572" h="999986">
                <a:moveTo>
                  <a:pt x="2415768" y="0"/>
                </a:moveTo>
                <a:lnTo>
                  <a:pt x="2898572" y="499994"/>
                </a:lnTo>
                <a:lnTo>
                  <a:pt x="2415768" y="999986"/>
                </a:lnTo>
                <a:lnTo>
                  <a:pt x="2415768" y="734943"/>
                </a:lnTo>
                <a:lnTo>
                  <a:pt x="0" y="734943"/>
                </a:lnTo>
                <a:lnTo>
                  <a:pt x="0" y="265043"/>
                </a:lnTo>
                <a:lnTo>
                  <a:pt x="2415768" y="265043"/>
                </a:lnTo>
                <a:lnTo>
                  <a:pt x="2415768" y="0"/>
                </a:lnTo>
                <a:close/>
              </a:path>
            </a:pathLst>
          </a:custGeom>
          <a:solidFill>
            <a:schemeClr val="bg1">
              <a:alpha val="39999"/>
            </a:schemeClr>
          </a:solidFill>
          <a:ln w="9525">
            <a:noFill/>
            <a:round/>
            <a:headEnd/>
            <a:tailEnd/>
          </a:ln>
        </p:spPr>
        <p:txBody>
          <a:bodyPr anchor="ctr"/>
          <a:lstStyle/>
          <a:p>
            <a:endParaRPr lang="zh-CN" altLang="en-US" dirty="0">
              <a:ea typeface="微软雅黑" panose="020B0503020204020204" pitchFamily="34" charset="-122"/>
            </a:endParaRPr>
          </a:p>
        </p:txBody>
      </p:sp>
      <p:pic>
        <p:nvPicPr>
          <p:cNvPr id="21513" name="Group 8"/>
          <p:cNvPicPr>
            <a:picLocks noChangeArrowheads="1"/>
          </p:cNvPicPr>
          <p:nvPr/>
        </p:nvPicPr>
        <p:blipFill>
          <a:blip r:embed="rId3"/>
          <a:srcRect/>
          <a:stretch>
            <a:fillRect/>
          </a:stretch>
        </p:blipFill>
        <p:spPr bwMode="auto">
          <a:xfrm>
            <a:off x="5864225" y="3286125"/>
            <a:ext cx="476250" cy="457200"/>
          </a:xfrm>
          <a:prstGeom prst="rect">
            <a:avLst/>
          </a:prstGeom>
          <a:noFill/>
          <a:ln w="9525">
            <a:noFill/>
            <a:miter lim="800000"/>
            <a:headEnd/>
            <a:tailEnd/>
          </a:ln>
        </p:spPr>
      </p:pic>
      <p:sp>
        <p:nvSpPr>
          <p:cNvPr id="21514" name="Freeform 22"/>
          <p:cNvSpPr>
            <a:spLocks noEditPoints="1"/>
          </p:cNvSpPr>
          <p:nvPr/>
        </p:nvSpPr>
        <p:spPr bwMode="auto">
          <a:xfrm>
            <a:off x="3597275" y="2620963"/>
            <a:ext cx="387350" cy="388937"/>
          </a:xfrm>
          <a:custGeom>
            <a:avLst/>
            <a:gdLst>
              <a:gd name="T0" fmla="*/ 460245444 w 326"/>
              <a:gd name="T1" fmla="*/ 151857349 h 328"/>
              <a:gd name="T2" fmla="*/ 309183679 w 326"/>
              <a:gd name="T3" fmla="*/ 0 h 328"/>
              <a:gd name="T4" fmla="*/ 43765799 w 326"/>
              <a:gd name="T5" fmla="*/ 264343142 h 328"/>
              <a:gd name="T6" fmla="*/ 0 w 326"/>
              <a:gd name="T7" fmla="*/ 461195068 h 328"/>
              <a:gd name="T8" fmla="*/ 196239115 w 326"/>
              <a:gd name="T9" fmla="*/ 414794190 h 328"/>
              <a:gd name="T10" fmla="*/ 460245444 w 326"/>
              <a:gd name="T11" fmla="*/ 151857349 h 328"/>
              <a:gd name="T12" fmla="*/ 182122233 w 326"/>
              <a:gd name="T13" fmla="*/ 386672158 h 328"/>
              <a:gd name="T14" fmla="*/ 158120800 w 326"/>
              <a:gd name="T15" fmla="*/ 362769142 h 328"/>
              <a:gd name="T16" fmla="*/ 395302557 w 326"/>
              <a:gd name="T17" fmla="*/ 127953148 h 328"/>
              <a:gd name="T18" fmla="*/ 419302802 w 326"/>
              <a:gd name="T19" fmla="*/ 151857349 h 328"/>
              <a:gd name="T20" fmla="*/ 182122233 w 326"/>
              <a:gd name="T21" fmla="*/ 386672158 h 328"/>
              <a:gd name="T22" fmla="*/ 94590634 w 326"/>
              <a:gd name="T23" fmla="*/ 407763682 h 328"/>
              <a:gd name="T24" fmla="*/ 52236404 w 326"/>
              <a:gd name="T25" fmla="*/ 365581820 h 328"/>
              <a:gd name="T26" fmla="*/ 67766044 w 326"/>
              <a:gd name="T27" fmla="*/ 292465174 h 328"/>
              <a:gd name="T28" fmla="*/ 93179065 w 326"/>
              <a:gd name="T29" fmla="*/ 317774603 h 328"/>
              <a:gd name="T30" fmla="*/ 93179065 w 326"/>
              <a:gd name="T31" fmla="*/ 317774603 h 328"/>
              <a:gd name="T32" fmla="*/ 148238589 w 326"/>
              <a:gd name="T33" fmla="*/ 372612328 h 328"/>
              <a:gd name="T34" fmla="*/ 148238589 w 326"/>
              <a:gd name="T35" fmla="*/ 372612328 h 328"/>
              <a:gd name="T36" fmla="*/ 168004162 w 326"/>
              <a:gd name="T37" fmla="*/ 390891174 h 328"/>
              <a:gd name="T38" fmla="*/ 94590634 w 326"/>
              <a:gd name="T39" fmla="*/ 407763682 h 328"/>
              <a:gd name="T40" fmla="*/ 384008814 w 326"/>
              <a:gd name="T41" fmla="*/ 116704809 h 328"/>
              <a:gd name="T42" fmla="*/ 148238589 w 326"/>
              <a:gd name="T43" fmla="*/ 351520804 h 328"/>
              <a:gd name="T44" fmla="*/ 112943413 w 326"/>
              <a:gd name="T45" fmla="*/ 317774603 h 328"/>
              <a:gd name="T46" fmla="*/ 350125207 w 326"/>
              <a:gd name="T47" fmla="*/ 82958608 h 328"/>
              <a:gd name="T48" fmla="*/ 384008814 w 326"/>
              <a:gd name="T49" fmla="*/ 116704809 h 328"/>
              <a:gd name="T50" fmla="*/ 309183679 w 326"/>
              <a:gd name="T51" fmla="*/ 42183066 h 328"/>
              <a:gd name="T52" fmla="*/ 338831464 w 326"/>
              <a:gd name="T53" fmla="*/ 71710251 h 328"/>
              <a:gd name="T54" fmla="*/ 103061239 w 326"/>
              <a:gd name="T55" fmla="*/ 306526190 h 328"/>
              <a:gd name="T56" fmla="*/ 73413510 w 326"/>
              <a:gd name="T57" fmla="*/ 276997819 h 328"/>
              <a:gd name="T58" fmla="*/ 309183679 w 326"/>
              <a:gd name="T59" fmla="*/ 42183066 h 32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26"/>
              <a:gd name="T91" fmla="*/ 0 h 328"/>
              <a:gd name="T92" fmla="*/ 326 w 326"/>
              <a:gd name="T93" fmla="*/ 328 h 32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26" h="328">
                <a:moveTo>
                  <a:pt x="326" y="108"/>
                </a:moveTo>
                <a:lnTo>
                  <a:pt x="219" y="0"/>
                </a:lnTo>
                <a:lnTo>
                  <a:pt x="31" y="188"/>
                </a:lnTo>
                <a:lnTo>
                  <a:pt x="0" y="328"/>
                </a:lnTo>
                <a:lnTo>
                  <a:pt x="139" y="295"/>
                </a:lnTo>
                <a:lnTo>
                  <a:pt x="326" y="108"/>
                </a:lnTo>
                <a:close/>
                <a:moveTo>
                  <a:pt x="129" y="275"/>
                </a:moveTo>
                <a:lnTo>
                  <a:pt x="112" y="258"/>
                </a:lnTo>
                <a:lnTo>
                  <a:pt x="280" y="91"/>
                </a:lnTo>
                <a:lnTo>
                  <a:pt x="297" y="108"/>
                </a:lnTo>
                <a:lnTo>
                  <a:pt x="129" y="275"/>
                </a:lnTo>
                <a:close/>
                <a:moveTo>
                  <a:pt x="67" y="290"/>
                </a:moveTo>
                <a:lnTo>
                  <a:pt x="37" y="260"/>
                </a:lnTo>
                <a:lnTo>
                  <a:pt x="48" y="208"/>
                </a:lnTo>
                <a:lnTo>
                  <a:pt x="66" y="226"/>
                </a:lnTo>
                <a:lnTo>
                  <a:pt x="105" y="265"/>
                </a:lnTo>
                <a:lnTo>
                  <a:pt x="119" y="278"/>
                </a:lnTo>
                <a:lnTo>
                  <a:pt x="67" y="290"/>
                </a:lnTo>
                <a:close/>
                <a:moveTo>
                  <a:pt x="272" y="83"/>
                </a:moveTo>
                <a:lnTo>
                  <a:pt x="105" y="250"/>
                </a:lnTo>
                <a:lnTo>
                  <a:pt x="80" y="226"/>
                </a:lnTo>
                <a:lnTo>
                  <a:pt x="248" y="59"/>
                </a:lnTo>
                <a:lnTo>
                  <a:pt x="272" y="83"/>
                </a:lnTo>
                <a:close/>
                <a:moveTo>
                  <a:pt x="219" y="30"/>
                </a:moveTo>
                <a:lnTo>
                  <a:pt x="240" y="51"/>
                </a:lnTo>
                <a:lnTo>
                  <a:pt x="73" y="218"/>
                </a:lnTo>
                <a:lnTo>
                  <a:pt x="52" y="197"/>
                </a:lnTo>
                <a:lnTo>
                  <a:pt x="219" y="30"/>
                </a:lnTo>
                <a:close/>
              </a:path>
            </a:pathLst>
          </a:custGeom>
          <a:solidFill>
            <a:schemeClr val="bg1"/>
          </a:solidFill>
          <a:ln w="9525">
            <a:noFill/>
            <a:round/>
            <a:headEnd/>
            <a:tailEnd/>
          </a:ln>
        </p:spPr>
        <p:txBody>
          <a:bodyPr/>
          <a:lstStyle/>
          <a:p>
            <a:endParaRPr lang="zh-CN" altLang="en-US" dirty="0">
              <a:ea typeface="微软雅黑" panose="020B0503020204020204" pitchFamily="34" charset="-122"/>
            </a:endParaRPr>
          </a:p>
        </p:txBody>
      </p:sp>
      <p:sp>
        <p:nvSpPr>
          <p:cNvPr id="21515" name="Freeform 16"/>
          <p:cNvSpPr>
            <a:spLocks noEditPoints="1"/>
          </p:cNvSpPr>
          <p:nvPr/>
        </p:nvSpPr>
        <p:spPr bwMode="auto">
          <a:xfrm rot="2700000">
            <a:off x="1231900" y="1941513"/>
            <a:ext cx="250825" cy="460375"/>
          </a:xfrm>
          <a:custGeom>
            <a:avLst/>
            <a:gdLst>
              <a:gd name="T0" fmla="*/ 90454675 w 579"/>
              <a:gd name="T1" fmla="*/ 67560135 h 1073"/>
              <a:gd name="T2" fmla="*/ 90454675 w 579"/>
              <a:gd name="T3" fmla="*/ 27244927 h 1073"/>
              <a:gd name="T4" fmla="*/ 98524392 w 579"/>
              <a:gd name="T5" fmla="*/ 14542787 h 1073"/>
              <a:gd name="T6" fmla="*/ 83886442 w 579"/>
              <a:gd name="T7" fmla="*/ 0 h 1073"/>
              <a:gd name="T8" fmla="*/ 24771889 w 579"/>
              <a:gd name="T9" fmla="*/ 0 h 1073"/>
              <a:gd name="T10" fmla="*/ 10133936 w 579"/>
              <a:gd name="T11" fmla="*/ 14542787 h 1073"/>
              <a:gd name="T12" fmla="*/ 18016079 w 579"/>
              <a:gd name="T13" fmla="*/ 27244927 h 1073"/>
              <a:gd name="T14" fmla="*/ 18016079 w 579"/>
              <a:gd name="T15" fmla="*/ 67560135 h 1073"/>
              <a:gd name="T16" fmla="*/ 0 w 579"/>
              <a:gd name="T17" fmla="*/ 107323130 h 1073"/>
              <a:gd name="T18" fmla="*/ 0 w 579"/>
              <a:gd name="T19" fmla="*/ 112661445 h 1073"/>
              <a:gd name="T20" fmla="*/ 42037226 w 579"/>
              <a:gd name="T21" fmla="*/ 112661445 h 1073"/>
              <a:gd name="T22" fmla="*/ 42037226 w 579"/>
              <a:gd name="T23" fmla="*/ 169912676 h 1073"/>
              <a:gd name="T24" fmla="*/ 54235374 w 579"/>
              <a:gd name="T25" fmla="*/ 197525724 h 1073"/>
              <a:gd name="T26" fmla="*/ 66621112 w 579"/>
              <a:gd name="T27" fmla="*/ 169912676 h 1073"/>
              <a:gd name="T28" fmla="*/ 66621112 w 579"/>
              <a:gd name="T29" fmla="*/ 112661445 h 1073"/>
              <a:gd name="T30" fmla="*/ 108658324 w 579"/>
              <a:gd name="T31" fmla="*/ 112661445 h 1073"/>
              <a:gd name="T32" fmla="*/ 108658324 w 579"/>
              <a:gd name="T33" fmla="*/ 107323130 h 1073"/>
              <a:gd name="T34" fmla="*/ 90454675 w 579"/>
              <a:gd name="T35" fmla="*/ 67560135 h 1073"/>
              <a:gd name="T36" fmla="*/ 24771889 w 579"/>
              <a:gd name="T37" fmla="*/ 10677009 h 1073"/>
              <a:gd name="T38" fmla="*/ 83886442 w 579"/>
              <a:gd name="T39" fmla="*/ 10677009 h 1073"/>
              <a:gd name="T40" fmla="*/ 87639718 w 579"/>
              <a:gd name="T41" fmla="*/ 14542787 h 1073"/>
              <a:gd name="T42" fmla="*/ 84262029 w 579"/>
              <a:gd name="T43" fmla="*/ 18224498 h 1073"/>
              <a:gd name="T44" fmla="*/ 81822227 w 579"/>
              <a:gd name="T45" fmla="*/ 18592627 h 1073"/>
              <a:gd name="T46" fmla="*/ 26836104 w 579"/>
              <a:gd name="T47" fmla="*/ 18592627 h 1073"/>
              <a:gd name="T48" fmla="*/ 24208724 w 579"/>
              <a:gd name="T49" fmla="*/ 18224498 h 1073"/>
              <a:gd name="T50" fmla="*/ 20831036 w 579"/>
              <a:gd name="T51" fmla="*/ 14542787 h 1073"/>
              <a:gd name="T52" fmla="*/ 24771889 w 579"/>
              <a:gd name="T53" fmla="*/ 10677009 h 1073"/>
              <a:gd name="T54" fmla="*/ 79570001 w 579"/>
              <a:gd name="T55" fmla="*/ 68112327 h 1073"/>
              <a:gd name="T56" fmla="*/ 28900326 w 579"/>
              <a:gd name="T57" fmla="*/ 68112327 h 1073"/>
              <a:gd name="T58" fmla="*/ 28900326 w 579"/>
              <a:gd name="T59" fmla="*/ 23931344 h 1073"/>
              <a:gd name="T60" fmla="*/ 79570001 w 579"/>
              <a:gd name="T61" fmla="*/ 23931344 h 1073"/>
              <a:gd name="T62" fmla="*/ 79570001 w 579"/>
              <a:gd name="T63" fmla="*/ 68112327 h 1073"/>
              <a:gd name="T64" fmla="*/ 55736857 w 579"/>
              <a:gd name="T65" fmla="*/ 167703477 h 1073"/>
              <a:gd name="T66" fmla="*/ 54235374 w 579"/>
              <a:gd name="T67" fmla="*/ 170832996 h 1073"/>
              <a:gd name="T68" fmla="*/ 52921467 w 579"/>
              <a:gd name="T69" fmla="*/ 167703477 h 1073"/>
              <a:gd name="T70" fmla="*/ 52921467 w 579"/>
              <a:gd name="T71" fmla="*/ 112661445 h 1073"/>
              <a:gd name="T72" fmla="*/ 55736857 w 579"/>
              <a:gd name="T73" fmla="*/ 112661445 h 1073"/>
              <a:gd name="T74" fmla="*/ 55736857 w 579"/>
              <a:gd name="T75" fmla="*/ 167703477 h 1073"/>
              <a:gd name="T76" fmla="*/ 66621112 w 579"/>
              <a:gd name="T77" fmla="*/ 101984413 h 1073"/>
              <a:gd name="T78" fmla="*/ 42037226 w 579"/>
              <a:gd name="T79" fmla="*/ 101984413 h 1073"/>
              <a:gd name="T80" fmla="*/ 11072255 w 579"/>
              <a:gd name="T81" fmla="*/ 101984413 h 1073"/>
              <a:gd name="T82" fmla="*/ 27023682 w 579"/>
              <a:gd name="T83" fmla="*/ 74187300 h 1073"/>
              <a:gd name="T84" fmla="*/ 27962001 w 579"/>
              <a:gd name="T85" fmla="*/ 73451044 h 1073"/>
              <a:gd name="T86" fmla="*/ 80696330 w 579"/>
              <a:gd name="T87" fmla="*/ 73451044 h 1073"/>
              <a:gd name="T88" fmla="*/ 81634649 w 579"/>
              <a:gd name="T89" fmla="*/ 74187300 h 1073"/>
              <a:gd name="T90" fmla="*/ 97398496 w 579"/>
              <a:gd name="T91" fmla="*/ 101984413 h 1073"/>
              <a:gd name="T92" fmla="*/ 66621112 w 579"/>
              <a:gd name="T93" fmla="*/ 101984413 h 10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79"/>
              <a:gd name="T142" fmla="*/ 0 h 1073"/>
              <a:gd name="T143" fmla="*/ 579 w 579"/>
              <a:gd name="T144" fmla="*/ 1073 h 107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79" h="1073">
                <a:moveTo>
                  <a:pt x="482" y="367"/>
                </a:moveTo>
                <a:cubicBezTo>
                  <a:pt x="482" y="148"/>
                  <a:pt x="482" y="148"/>
                  <a:pt x="482" y="148"/>
                </a:cubicBezTo>
                <a:cubicBezTo>
                  <a:pt x="508" y="135"/>
                  <a:pt x="525" y="109"/>
                  <a:pt x="525" y="79"/>
                </a:cubicBezTo>
                <a:cubicBezTo>
                  <a:pt x="525" y="35"/>
                  <a:pt x="490" y="0"/>
                  <a:pt x="447" y="0"/>
                </a:cubicBezTo>
                <a:cubicBezTo>
                  <a:pt x="132" y="0"/>
                  <a:pt x="132" y="0"/>
                  <a:pt x="132" y="0"/>
                </a:cubicBezTo>
                <a:cubicBezTo>
                  <a:pt x="89" y="0"/>
                  <a:pt x="54" y="35"/>
                  <a:pt x="54" y="79"/>
                </a:cubicBezTo>
                <a:cubicBezTo>
                  <a:pt x="54" y="109"/>
                  <a:pt x="71" y="135"/>
                  <a:pt x="96" y="148"/>
                </a:cubicBezTo>
                <a:cubicBezTo>
                  <a:pt x="96" y="367"/>
                  <a:pt x="96" y="367"/>
                  <a:pt x="96" y="367"/>
                </a:cubicBezTo>
                <a:cubicBezTo>
                  <a:pt x="35" y="422"/>
                  <a:pt x="0" y="500"/>
                  <a:pt x="0" y="583"/>
                </a:cubicBezTo>
                <a:cubicBezTo>
                  <a:pt x="0" y="612"/>
                  <a:pt x="0" y="612"/>
                  <a:pt x="0" y="612"/>
                </a:cubicBezTo>
                <a:cubicBezTo>
                  <a:pt x="224" y="612"/>
                  <a:pt x="224" y="612"/>
                  <a:pt x="224" y="612"/>
                </a:cubicBezTo>
                <a:cubicBezTo>
                  <a:pt x="224" y="923"/>
                  <a:pt x="224" y="923"/>
                  <a:pt x="224" y="923"/>
                </a:cubicBezTo>
                <a:cubicBezTo>
                  <a:pt x="289" y="1073"/>
                  <a:pt x="289" y="1073"/>
                  <a:pt x="289" y="1073"/>
                </a:cubicBezTo>
                <a:cubicBezTo>
                  <a:pt x="355" y="923"/>
                  <a:pt x="355" y="923"/>
                  <a:pt x="355" y="923"/>
                </a:cubicBezTo>
                <a:cubicBezTo>
                  <a:pt x="355" y="612"/>
                  <a:pt x="355" y="612"/>
                  <a:pt x="355" y="612"/>
                </a:cubicBezTo>
                <a:cubicBezTo>
                  <a:pt x="579" y="612"/>
                  <a:pt x="579" y="612"/>
                  <a:pt x="579" y="612"/>
                </a:cubicBezTo>
                <a:cubicBezTo>
                  <a:pt x="579" y="583"/>
                  <a:pt x="579" y="583"/>
                  <a:pt x="579" y="583"/>
                </a:cubicBezTo>
                <a:cubicBezTo>
                  <a:pt x="579" y="500"/>
                  <a:pt x="544" y="422"/>
                  <a:pt x="482" y="367"/>
                </a:cubicBezTo>
                <a:close/>
                <a:moveTo>
                  <a:pt x="132" y="58"/>
                </a:moveTo>
                <a:cubicBezTo>
                  <a:pt x="447" y="58"/>
                  <a:pt x="447" y="58"/>
                  <a:pt x="447" y="58"/>
                </a:cubicBezTo>
                <a:cubicBezTo>
                  <a:pt x="458" y="58"/>
                  <a:pt x="467" y="67"/>
                  <a:pt x="467" y="79"/>
                </a:cubicBezTo>
                <a:cubicBezTo>
                  <a:pt x="467" y="89"/>
                  <a:pt x="459" y="97"/>
                  <a:pt x="449" y="99"/>
                </a:cubicBezTo>
                <a:cubicBezTo>
                  <a:pt x="436" y="101"/>
                  <a:pt x="436" y="101"/>
                  <a:pt x="436" y="101"/>
                </a:cubicBezTo>
                <a:cubicBezTo>
                  <a:pt x="143" y="101"/>
                  <a:pt x="143" y="101"/>
                  <a:pt x="143" y="101"/>
                </a:cubicBezTo>
                <a:cubicBezTo>
                  <a:pt x="129" y="99"/>
                  <a:pt x="129" y="99"/>
                  <a:pt x="129" y="99"/>
                </a:cubicBezTo>
                <a:cubicBezTo>
                  <a:pt x="119" y="97"/>
                  <a:pt x="111" y="89"/>
                  <a:pt x="111" y="79"/>
                </a:cubicBezTo>
                <a:cubicBezTo>
                  <a:pt x="111" y="67"/>
                  <a:pt x="121" y="58"/>
                  <a:pt x="132" y="58"/>
                </a:cubicBezTo>
                <a:close/>
                <a:moveTo>
                  <a:pt x="424" y="370"/>
                </a:moveTo>
                <a:cubicBezTo>
                  <a:pt x="154" y="370"/>
                  <a:pt x="154" y="370"/>
                  <a:pt x="154" y="370"/>
                </a:cubicBezTo>
                <a:cubicBezTo>
                  <a:pt x="154" y="130"/>
                  <a:pt x="154" y="130"/>
                  <a:pt x="154" y="130"/>
                </a:cubicBezTo>
                <a:cubicBezTo>
                  <a:pt x="424" y="130"/>
                  <a:pt x="424" y="130"/>
                  <a:pt x="424" y="130"/>
                </a:cubicBezTo>
                <a:lnTo>
                  <a:pt x="424" y="370"/>
                </a:lnTo>
                <a:close/>
                <a:moveTo>
                  <a:pt x="297" y="911"/>
                </a:moveTo>
                <a:cubicBezTo>
                  <a:pt x="289" y="928"/>
                  <a:pt x="289" y="928"/>
                  <a:pt x="289" y="928"/>
                </a:cubicBezTo>
                <a:cubicBezTo>
                  <a:pt x="282" y="911"/>
                  <a:pt x="282" y="911"/>
                  <a:pt x="282" y="911"/>
                </a:cubicBezTo>
                <a:cubicBezTo>
                  <a:pt x="282" y="612"/>
                  <a:pt x="282" y="612"/>
                  <a:pt x="282" y="612"/>
                </a:cubicBezTo>
                <a:cubicBezTo>
                  <a:pt x="297" y="612"/>
                  <a:pt x="297" y="612"/>
                  <a:pt x="297" y="612"/>
                </a:cubicBezTo>
                <a:lnTo>
                  <a:pt x="297" y="911"/>
                </a:lnTo>
                <a:close/>
                <a:moveTo>
                  <a:pt x="355" y="554"/>
                </a:moveTo>
                <a:cubicBezTo>
                  <a:pt x="224" y="554"/>
                  <a:pt x="224" y="554"/>
                  <a:pt x="224" y="554"/>
                </a:cubicBezTo>
                <a:cubicBezTo>
                  <a:pt x="59" y="554"/>
                  <a:pt x="59" y="554"/>
                  <a:pt x="59" y="554"/>
                </a:cubicBezTo>
                <a:cubicBezTo>
                  <a:pt x="67" y="495"/>
                  <a:pt x="97" y="441"/>
                  <a:pt x="144" y="403"/>
                </a:cubicBezTo>
                <a:cubicBezTo>
                  <a:pt x="149" y="399"/>
                  <a:pt x="149" y="399"/>
                  <a:pt x="149" y="399"/>
                </a:cubicBezTo>
                <a:cubicBezTo>
                  <a:pt x="430" y="399"/>
                  <a:pt x="430" y="399"/>
                  <a:pt x="430" y="399"/>
                </a:cubicBezTo>
                <a:cubicBezTo>
                  <a:pt x="435" y="403"/>
                  <a:pt x="435" y="403"/>
                  <a:pt x="435" y="403"/>
                </a:cubicBezTo>
                <a:cubicBezTo>
                  <a:pt x="482" y="441"/>
                  <a:pt x="512" y="495"/>
                  <a:pt x="519" y="554"/>
                </a:cubicBezTo>
                <a:lnTo>
                  <a:pt x="355" y="554"/>
                </a:lnTo>
                <a:close/>
              </a:path>
            </a:pathLst>
          </a:custGeom>
          <a:solidFill>
            <a:schemeClr val="bg1"/>
          </a:solidFill>
          <a:ln w="9525">
            <a:noFill/>
            <a:round/>
            <a:headEnd/>
            <a:tailEnd/>
          </a:ln>
        </p:spPr>
        <p:txBody>
          <a:bodyPr/>
          <a:lstStyle/>
          <a:p>
            <a:endParaRPr lang="zh-CN" altLang="en-US" dirty="0">
              <a:ea typeface="微软雅黑" panose="020B0503020204020204" pitchFamily="34" charset="-122"/>
            </a:endParaRPr>
          </a:p>
        </p:txBody>
      </p:sp>
      <p:pic>
        <p:nvPicPr>
          <p:cNvPr id="21516" name="Group 17"/>
          <p:cNvPicPr>
            <a:picLocks noChangeArrowheads="1"/>
          </p:cNvPicPr>
          <p:nvPr/>
        </p:nvPicPr>
        <p:blipFill>
          <a:blip r:embed="rId4"/>
          <a:srcRect/>
          <a:stretch>
            <a:fillRect/>
          </a:stretch>
        </p:blipFill>
        <p:spPr bwMode="auto">
          <a:xfrm>
            <a:off x="8143875" y="3975100"/>
            <a:ext cx="446088" cy="438150"/>
          </a:xfrm>
          <a:prstGeom prst="rect">
            <a:avLst/>
          </a:prstGeom>
          <a:noFill/>
          <a:ln w="9525">
            <a:noFill/>
            <a:miter lim="800000"/>
            <a:headEnd/>
            <a:tailEnd/>
          </a:ln>
        </p:spPr>
      </p:pic>
      <p:sp>
        <p:nvSpPr>
          <p:cNvPr id="21517" name="Content Placeholder 2"/>
          <p:cNvSpPr txBox="1">
            <a:spLocks noChangeArrowheads="1"/>
          </p:cNvSpPr>
          <p:nvPr/>
        </p:nvSpPr>
        <p:spPr bwMode="auto">
          <a:xfrm>
            <a:off x="1017588" y="2598738"/>
            <a:ext cx="2182812" cy="1938992"/>
          </a:xfrm>
          <a:prstGeom prst="rect">
            <a:avLst/>
          </a:prstGeom>
          <a:noFill/>
          <a:ln w="9525">
            <a:noFill/>
            <a:miter lim="800000"/>
            <a:headEnd/>
            <a:tailEnd/>
          </a:ln>
        </p:spPr>
        <p:txBody>
          <a:bodyPr>
            <a:spAutoFit/>
          </a:bodyPr>
          <a:lstStyle/>
          <a:p>
            <a:pPr eaLnBrk="1" hangingPunct="1">
              <a:spcBef>
                <a:spcPct val="20000"/>
              </a:spcBef>
            </a:pPr>
            <a:r>
              <a:rPr lang="zh-CN" altLang="en-US" sz="2000" dirty="0">
                <a:solidFill>
                  <a:schemeClr val="bg1"/>
                </a:solidFill>
                <a:latin typeface="微软雅黑" pitchFamily="34" charset="-122"/>
                <a:ea typeface="微软雅黑" pitchFamily="34" charset="-122"/>
              </a:rPr>
              <a:t>五类车影响重大。近年虽然广州采用了禁摩政策，但是类似电动车依旧会成为交通流中负面的问题，</a:t>
            </a:r>
            <a:endParaRPr lang="en-US" altLang="zh-CN" sz="2000" dirty="0">
              <a:solidFill>
                <a:schemeClr val="bg1"/>
              </a:solidFill>
              <a:latin typeface="微软雅黑" pitchFamily="34" charset="-122"/>
              <a:ea typeface="微软雅黑" pitchFamily="34" charset="-122"/>
            </a:endParaRPr>
          </a:p>
        </p:txBody>
      </p:sp>
      <p:sp>
        <p:nvSpPr>
          <p:cNvPr id="21518" name="TextBox 23"/>
          <p:cNvSpPr txBox="1">
            <a:spLocks noChangeArrowheads="1"/>
          </p:cNvSpPr>
          <p:nvPr/>
        </p:nvSpPr>
        <p:spPr bwMode="auto">
          <a:xfrm>
            <a:off x="1697176" y="1816559"/>
            <a:ext cx="2824133" cy="646331"/>
          </a:xfrm>
          <a:prstGeom prst="rect">
            <a:avLst/>
          </a:prstGeom>
          <a:noFill/>
          <a:ln w="9525">
            <a:noFill/>
            <a:miter lim="800000"/>
            <a:headEnd/>
            <a:tailEnd/>
          </a:ln>
        </p:spPr>
        <p:txBody>
          <a:bodyPr wrap="square">
            <a:spAutoFit/>
          </a:bodyPr>
          <a:lstStyle/>
          <a:p>
            <a:pPr eaLnBrk="1" hangingPunct="1"/>
            <a:r>
              <a:rPr lang="zh-CN" altLang="en-US" sz="3600" b="1" dirty="0">
                <a:solidFill>
                  <a:schemeClr val="bg1"/>
                </a:solidFill>
                <a:latin typeface="微软雅黑" pitchFamily="34" charset="-122"/>
                <a:ea typeface="微软雅黑" pitchFamily="34" charset="-122"/>
              </a:rPr>
              <a:t>影响大</a:t>
            </a:r>
            <a:endParaRPr lang="id-ID" altLang="en-US" sz="3600" b="1" dirty="0">
              <a:solidFill>
                <a:schemeClr val="bg1"/>
              </a:solidFill>
              <a:latin typeface="微软雅黑" pitchFamily="34" charset="-122"/>
              <a:ea typeface="微软雅黑" pitchFamily="34" charset="-122"/>
            </a:endParaRPr>
          </a:p>
        </p:txBody>
      </p:sp>
      <p:sp>
        <p:nvSpPr>
          <p:cNvPr id="21519" name="TextBox 23"/>
          <p:cNvSpPr txBox="1">
            <a:spLocks noChangeArrowheads="1"/>
          </p:cNvSpPr>
          <p:nvPr/>
        </p:nvSpPr>
        <p:spPr bwMode="auto">
          <a:xfrm>
            <a:off x="4064402" y="2517801"/>
            <a:ext cx="2824132" cy="646331"/>
          </a:xfrm>
          <a:prstGeom prst="rect">
            <a:avLst/>
          </a:prstGeom>
          <a:noFill/>
          <a:ln w="9525">
            <a:noFill/>
            <a:miter lim="800000"/>
            <a:headEnd/>
            <a:tailEnd/>
          </a:ln>
        </p:spPr>
        <p:txBody>
          <a:bodyPr wrap="square">
            <a:spAutoFit/>
          </a:bodyPr>
          <a:lstStyle/>
          <a:p>
            <a:pPr eaLnBrk="1" hangingPunct="1"/>
            <a:r>
              <a:rPr lang="zh-CN" altLang="en-US" sz="3600" b="1" dirty="0">
                <a:solidFill>
                  <a:schemeClr val="bg1"/>
                </a:solidFill>
                <a:latin typeface="微软雅黑" pitchFamily="34" charset="-122"/>
                <a:ea typeface="微软雅黑" pitchFamily="34" charset="-122"/>
              </a:rPr>
              <a:t>适用空间大</a:t>
            </a:r>
            <a:endParaRPr lang="id-ID" altLang="en-US" sz="3600" b="1" dirty="0">
              <a:solidFill>
                <a:schemeClr val="bg1"/>
              </a:solidFill>
              <a:latin typeface="微软雅黑" pitchFamily="34" charset="-122"/>
              <a:ea typeface="微软雅黑" pitchFamily="34" charset="-122"/>
            </a:endParaRPr>
          </a:p>
        </p:txBody>
      </p:sp>
      <p:sp>
        <p:nvSpPr>
          <p:cNvPr id="21520" name="TextBox 23"/>
          <p:cNvSpPr txBox="1">
            <a:spLocks noChangeArrowheads="1"/>
          </p:cNvSpPr>
          <p:nvPr/>
        </p:nvSpPr>
        <p:spPr bwMode="auto">
          <a:xfrm>
            <a:off x="6404377" y="3206776"/>
            <a:ext cx="2824132" cy="646331"/>
          </a:xfrm>
          <a:prstGeom prst="rect">
            <a:avLst/>
          </a:prstGeom>
          <a:noFill/>
          <a:ln w="9525">
            <a:noFill/>
            <a:miter lim="800000"/>
            <a:headEnd/>
            <a:tailEnd/>
          </a:ln>
        </p:spPr>
        <p:txBody>
          <a:bodyPr wrap="square">
            <a:spAutoFit/>
          </a:bodyPr>
          <a:lstStyle/>
          <a:p>
            <a:pPr eaLnBrk="1" hangingPunct="1"/>
            <a:r>
              <a:rPr lang="zh-CN" altLang="en-US" sz="3600" b="1" dirty="0">
                <a:solidFill>
                  <a:schemeClr val="bg1"/>
                </a:solidFill>
                <a:latin typeface="微软雅黑" pitchFamily="34" charset="-122"/>
                <a:ea typeface="微软雅黑" pitchFamily="34" charset="-122"/>
              </a:rPr>
              <a:t>形式多</a:t>
            </a:r>
            <a:endParaRPr lang="id-ID" altLang="en-US" sz="3600" b="1" dirty="0">
              <a:solidFill>
                <a:schemeClr val="bg1"/>
              </a:solidFill>
              <a:latin typeface="微软雅黑" pitchFamily="34" charset="-122"/>
              <a:ea typeface="微软雅黑" pitchFamily="34" charset="-122"/>
            </a:endParaRPr>
          </a:p>
        </p:txBody>
      </p:sp>
      <p:sp>
        <p:nvSpPr>
          <p:cNvPr id="21521" name="TextBox 23"/>
          <p:cNvSpPr txBox="1">
            <a:spLocks noChangeArrowheads="1"/>
          </p:cNvSpPr>
          <p:nvPr/>
        </p:nvSpPr>
        <p:spPr bwMode="auto">
          <a:xfrm>
            <a:off x="8631639" y="3894164"/>
            <a:ext cx="2824133" cy="646331"/>
          </a:xfrm>
          <a:prstGeom prst="rect">
            <a:avLst/>
          </a:prstGeom>
          <a:noFill/>
          <a:ln w="9525">
            <a:noFill/>
            <a:miter lim="800000"/>
            <a:headEnd/>
            <a:tailEnd/>
          </a:ln>
        </p:spPr>
        <p:txBody>
          <a:bodyPr wrap="square">
            <a:spAutoFit/>
          </a:bodyPr>
          <a:lstStyle/>
          <a:p>
            <a:pPr eaLnBrk="1" hangingPunct="1"/>
            <a:r>
              <a:rPr lang="zh-CN" altLang="en-US" sz="3600" b="1" dirty="0">
                <a:solidFill>
                  <a:schemeClr val="bg1"/>
                </a:solidFill>
                <a:latin typeface="微软雅黑" pitchFamily="34" charset="-122"/>
                <a:ea typeface="微软雅黑" pitchFamily="34" charset="-122"/>
              </a:rPr>
              <a:t>难禁止</a:t>
            </a:r>
            <a:endParaRPr lang="id-ID" altLang="en-US" sz="3600" b="1" dirty="0">
              <a:solidFill>
                <a:schemeClr val="bg1"/>
              </a:solidFill>
              <a:latin typeface="微软雅黑" pitchFamily="34" charset="-122"/>
              <a:ea typeface="微软雅黑" pitchFamily="34" charset="-122"/>
            </a:endParaRPr>
          </a:p>
        </p:txBody>
      </p:sp>
      <p:sp>
        <p:nvSpPr>
          <p:cNvPr id="21522" name="Content Placeholder 2"/>
          <p:cNvSpPr txBox="1">
            <a:spLocks noChangeArrowheads="1"/>
          </p:cNvSpPr>
          <p:nvPr/>
        </p:nvSpPr>
        <p:spPr bwMode="auto">
          <a:xfrm>
            <a:off x="3424238" y="3287713"/>
            <a:ext cx="2182812" cy="2554545"/>
          </a:xfrm>
          <a:prstGeom prst="rect">
            <a:avLst/>
          </a:prstGeom>
          <a:noFill/>
          <a:ln w="9525">
            <a:noFill/>
            <a:miter lim="800000"/>
            <a:headEnd/>
            <a:tailEnd/>
          </a:ln>
        </p:spPr>
        <p:txBody>
          <a:bodyPr>
            <a:spAutoFit/>
          </a:bodyPr>
          <a:lstStyle/>
          <a:p>
            <a:pPr eaLnBrk="1" hangingPunct="1">
              <a:spcBef>
                <a:spcPct val="20000"/>
              </a:spcBef>
            </a:pPr>
            <a:r>
              <a:rPr lang="zh-CN" altLang="en-US" sz="2000" dirty="0">
                <a:solidFill>
                  <a:schemeClr val="bg1"/>
                </a:solidFill>
                <a:latin typeface="微软雅黑" pitchFamily="34" charset="-122"/>
                <a:ea typeface="微软雅黑" pitchFamily="34" charset="-122"/>
              </a:rPr>
              <a:t>尤其是外卖所用的电动车，外卖是对时间要求最紧迫且又需要灵活的一个职业，电动车也许是目前外卖行业最佳交通方式</a:t>
            </a:r>
            <a:endParaRPr lang="en-US" altLang="zh-CN" sz="2000" dirty="0">
              <a:solidFill>
                <a:schemeClr val="bg1"/>
              </a:solidFill>
              <a:latin typeface="微软雅黑" pitchFamily="34" charset="-122"/>
              <a:ea typeface="微软雅黑" pitchFamily="34" charset="-122"/>
            </a:endParaRPr>
          </a:p>
        </p:txBody>
      </p:sp>
      <p:sp>
        <p:nvSpPr>
          <p:cNvPr id="21523" name="Content Placeholder 2"/>
          <p:cNvSpPr txBox="1">
            <a:spLocks noChangeArrowheads="1"/>
          </p:cNvSpPr>
          <p:nvPr/>
        </p:nvSpPr>
        <p:spPr bwMode="auto">
          <a:xfrm>
            <a:off x="5722938" y="3932238"/>
            <a:ext cx="2182812" cy="1938992"/>
          </a:xfrm>
          <a:prstGeom prst="rect">
            <a:avLst/>
          </a:prstGeom>
          <a:noFill/>
          <a:ln w="9525">
            <a:noFill/>
            <a:miter lim="800000"/>
            <a:headEnd/>
            <a:tailEnd/>
          </a:ln>
        </p:spPr>
        <p:txBody>
          <a:bodyPr>
            <a:spAutoFit/>
          </a:bodyPr>
          <a:lstStyle/>
          <a:p>
            <a:pPr eaLnBrk="1" hangingPunct="1">
              <a:spcBef>
                <a:spcPct val="20000"/>
              </a:spcBef>
            </a:pPr>
            <a:r>
              <a:rPr lang="zh-CN" altLang="en-US" sz="2000" dirty="0">
                <a:solidFill>
                  <a:schemeClr val="bg1"/>
                </a:solidFill>
                <a:latin typeface="微软雅黑" pitchFamily="34" charset="-122"/>
                <a:ea typeface="微软雅黑" pitchFamily="34" charset="-122"/>
              </a:rPr>
              <a:t>在我们的调查中观察到自行车也对交通流起到相同的作用，这些短距离交通工具可能长期存在</a:t>
            </a:r>
            <a:endParaRPr lang="en-US" altLang="zh-CN" sz="2000" dirty="0">
              <a:solidFill>
                <a:schemeClr val="bg1"/>
              </a:solidFill>
              <a:latin typeface="微软雅黑" pitchFamily="34" charset="-122"/>
              <a:ea typeface="微软雅黑" pitchFamily="34" charset="-122"/>
            </a:endParaRPr>
          </a:p>
        </p:txBody>
      </p:sp>
      <p:sp>
        <p:nvSpPr>
          <p:cNvPr id="21524" name="Content Placeholder 2"/>
          <p:cNvSpPr txBox="1">
            <a:spLocks noChangeArrowheads="1"/>
          </p:cNvSpPr>
          <p:nvPr/>
        </p:nvSpPr>
        <p:spPr bwMode="auto">
          <a:xfrm>
            <a:off x="7999413" y="4549199"/>
            <a:ext cx="2184400" cy="2246769"/>
          </a:xfrm>
          <a:prstGeom prst="rect">
            <a:avLst/>
          </a:prstGeom>
          <a:noFill/>
          <a:ln w="9525">
            <a:noFill/>
            <a:miter lim="800000"/>
            <a:headEnd/>
            <a:tailEnd/>
          </a:ln>
        </p:spPr>
        <p:txBody>
          <a:bodyPr>
            <a:spAutoFit/>
          </a:bodyPr>
          <a:lstStyle/>
          <a:p>
            <a:pPr eaLnBrk="1" hangingPunct="1">
              <a:spcBef>
                <a:spcPct val="20000"/>
              </a:spcBef>
            </a:pPr>
            <a:r>
              <a:rPr lang="zh-CN" altLang="en-US" sz="2000" dirty="0">
                <a:solidFill>
                  <a:schemeClr val="bg1"/>
                </a:solidFill>
                <a:latin typeface="微软雅黑" pitchFamily="34" charset="-122"/>
                <a:ea typeface="微软雅黑" pitchFamily="34" charset="-122"/>
              </a:rPr>
              <a:t>对于五类车的管理，适当管控也许有用，但若想要根治，是无法通过禁止解决的，疏导行为也许才是最好的办法。</a:t>
            </a:r>
            <a:endParaRPr lang="en-US" altLang="zh-CN" sz="2000" dirty="0">
              <a:solidFill>
                <a:schemeClr val="bg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5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grpId="0" nodeType="clickEffect">
                                  <p:stCondLst>
                                    <p:cond delay="0"/>
                                  </p:stCondLst>
                                  <p:childTnLst>
                                    <p:set>
                                      <p:cBhvr>
                                        <p:cTn id="12" dur="1" fill="hold">
                                          <p:stCondLst>
                                            <p:cond delay="0"/>
                                          </p:stCondLst>
                                        </p:cTn>
                                        <p:tgtEl>
                                          <p:spTgt spid="21519"/>
                                        </p:tgtEl>
                                        <p:attrNameLst>
                                          <p:attrName>style.visibility</p:attrName>
                                        </p:attrNameLst>
                                      </p:cBhvr>
                                      <p:to>
                                        <p:strVal val="visible"/>
                                      </p:to>
                                    </p:set>
                                    <p:animEffect transition="in" filter="fade">
                                      <p:cBhvr>
                                        <p:cTn id="13" dur="2000"/>
                                        <p:tgtEl>
                                          <p:spTgt spid="21519"/>
                                        </p:tgtEl>
                                      </p:cBhvr>
                                    </p:animEffect>
                                    <p:anim calcmode="lin" valueType="num">
                                      <p:cBhvr>
                                        <p:cTn id="14" dur="2000" fill="hold"/>
                                        <p:tgtEl>
                                          <p:spTgt spid="21519"/>
                                        </p:tgtEl>
                                        <p:attrNameLst>
                                          <p:attrName>ppt_w</p:attrName>
                                        </p:attrNameLst>
                                      </p:cBhvr>
                                      <p:tavLst>
                                        <p:tav tm="0" fmla="#ppt_w*sin(2.5*pi*$)">
                                          <p:val>
                                            <p:fltVal val="0"/>
                                          </p:val>
                                        </p:tav>
                                        <p:tav tm="100000">
                                          <p:val>
                                            <p:fltVal val="1"/>
                                          </p:val>
                                        </p:tav>
                                      </p:tavLst>
                                    </p:anim>
                                    <p:anim calcmode="lin" valueType="num">
                                      <p:cBhvr>
                                        <p:cTn id="15" dur="2000" fill="hold"/>
                                        <p:tgtEl>
                                          <p:spTgt spid="21519"/>
                                        </p:tgtEl>
                                        <p:attrNameLst>
                                          <p:attrName>ppt_h</p:attrName>
                                        </p:attrNameLst>
                                      </p:cBhvr>
                                      <p:tavLst>
                                        <p:tav tm="0">
                                          <p:val>
                                            <p:strVal val="#ppt_h"/>
                                          </p:val>
                                        </p:tav>
                                        <p:tav tm="100000">
                                          <p:val>
                                            <p:strVal val="#ppt_h"/>
                                          </p:val>
                                        </p:tav>
                                      </p:tavLst>
                                    </p:anim>
                                  </p:childTnLst>
                                </p:cTn>
                              </p:par>
                              <p:par>
                                <p:cTn id="16" presetID="45" presetClass="entr" presetSubtype="0" fill="hold" grpId="0" nodeType="withEffect">
                                  <p:stCondLst>
                                    <p:cond delay="0"/>
                                  </p:stCondLst>
                                  <p:childTnLst>
                                    <p:set>
                                      <p:cBhvr>
                                        <p:cTn id="17" dur="1" fill="hold">
                                          <p:stCondLst>
                                            <p:cond delay="0"/>
                                          </p:stCondLst>
                                        </p:cTn>
                                        <p:tgtEl>
                                          <p:spTgt spid="21522"/>
                                        </p:tgtEl>
                                        <p:attrNameLst>
                                          <p:attrName>style.visibility</p:attrName>
                                        </p:attrNameLst>
                                      </p:cBhvr>
                                      <p:to>
                                        <p:strVal val="visible"/>
                                      </p:to>
                                    </p:set>
                                    <p:animEffect transition="in" filter="fade">
                                      <p:cBhvr>
                                        <p:cTn id="18" dur="2000"/>
                                        <p:tgtEl>
                                          <p:spTgt spid="21522"/>
                                        </p:tgtEl>
                                      </p:cBhvr>
                                    </p:animEffect>
                                    <p:anim calcmode="lin" valueType="num">
                                      <p:cBhvr>
                                        <p:cTn id="19" dur="2000" fill="hold"/>
                                        <p:tgtEl>
                                          <p:spTgt spid="21522"/>
                                        </p:tgtEl>
                                        <p:attrNameLst>
                                          <p:attrName>ppt_w</p:attrName>
                                        </p:attrNameLst>
                                      </p:cBhvr>
                                      <p:tavLst>
                                        <p:tav tm="0" fmla="#ppt_w*sin(2.5*pi*$)">
                                          <p:val>
                                            <p:fltVal val="0"/>
                                          </p:val>
                                        </p:tav>
                                        <p:tav tm="100000">
                                          <p:val>
                                            <p:fltVal val="1"/>
                                          </p:val>
                                        </p:tav>
                                      </p:tavLst>
                                    </p:anim>
                                    <p:anim calcmode="lin" valueType="num">
                                      <p:cBhvr>
                                        <p:cTn id="20" dur="2000" fill="hold"/>
                                        <p:tgtEl>
                                          <p:spTgt spid="21522"/>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21520"/>
                                        </p:tgtEl>
                                        <p:attrNameLst>
                                          <p:attrName>style.visibility</p:attrName>
                                        </p:attrNameLst>
                                      </p:cBhvr>
                                      <p:to>
                                        <p:strVal val="visible"/>
                                      </p:to>
                                    </p:set>
                                    <p:animEffect transition="in" filter="randombar(horizontal)">
                                      <p:cBhvr>
                                        <p:cTn id="25" dur="500"/>
                                        <p:tgtEl>
                                          <p:spTgt spid="21520"/>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21523"/>
                                        </p:tgtEl>
                                        <p:attrNameLst>
                                          <p:attrName>style.visibility</p:attrName>
                                        </p:attrNameLst>
                                      </p:cBhvr>
                                      <p:to>
                                        <p:strVal val="visible"/>
                                      </p:to>
                                    </p:set>
                                    <p:animEffect transition="in" filter="randombar(horizontal)">
                                      <p:cBhvr>
                                        <p:cTn id="28" dur="500"/>
                                        <p:tgtEl>
                                          <p:spTgt spid="21523"/>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21521"/>
                                        </p:tgtEl>
                                        <p:attrNameLst>
                                          <p:attrName>style.visibility</p:attrName>
                                        </p:attrNameLst>
                                      </p:cBhvr>
                                      <p:to>
                                        <p:strVal val="visible"/>
                                      </p:to>
                                    </p:set>
                                    <p:animEffect transition="in" filter="barn(inVertical)">
                                      <p:cBhvr>
                                        <p:cTn id="33" dur="500"/>
                                        <p:tgtEl>
                                          <p:spTgt spid="21521"/>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21524"/>
                                        </p:tgtEl>
                                        <p:attrNameLst>
                                          <p:attrName>style.visibility</p:attrName>
                                        </p:attrNameLst>
                                      </p:cBhvr>
                                      <p:to>
                                        <p:strVal val="visible"/>
                                      </p:to>
                                    </p:set>
                                    <p:animEffect transition="in" filter="barn(inVertical)">
                                      <p:cBhvr>
                                        <p:cTn id="36" dur="500"/>
                                        <p:tgtEl>
                                          <p:spTgt spid="215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7" grpId="0"/>
      <p:bldP spid="21518" grpId="0"/>
      <p:bldP spid="21519" grpId="0"/>
      <p:bldP spid="21520" grpId="0"/>
      <p:bldP spid="21521" grpId="0"/>
      <p:bldP spid="21522" grpId="0"/>
      <p:bldP spid="21523" grpId="0"/>
      <p:bldP spid="215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5"/>
          <p:cNvPicPr>
            <a:picLocks noChangeAspect="1" noChangeArrowheads="1"/>
          </p:cNvPicPr>
          <p:nvPr/>
        </p:nvPicPr>
        <p:blipFill>
          <a:blip r:embed="rId2"/>
          <a:srcRect/>
          <a:stretch>
            <a:fillRect/>
          </a:stretch>
        </p:blipFill>
        <p:spPr bwMode="auto">
          <a:xfrm>
            <a:off x="0" y="-38100"/>
            <a:ext cx="12228513" cy="6911975"/>
          </a:xfrm>
          <a:prstGeom prst="rect">
            <a:avLst/>
          </a:prstGeom>
          <a:noFill/>
          <a:ln w="9525">
            <a:noFill/>
            <a:miter lim="800000"/>
            <a:headEnd/>
            <a:tailEnd/>
          </a:ln>
        </p:spPr>
      </p:pic>
      <p:sp>
        <p:nvSpPr>
          <p:cNvPr id="16387" name="矩形 3"/>
          <p:cNvSpPr>
            <a:spLocks noChangeArrowheads="1"/>
          </p:cNvSpPr>
          <p:nvPr/>
        </p:nvSpPr>
        <p:spPr bwMode="auto">
          <a:xfrm>
            <a:off x="760413" y="0"/>
            <a:ext cx="3929062" cy="6873875"/>
          </a:xfrm>
          <a:prstGeom prst="rect">
            <a:avLst/>
          </a:prstGeom>
          <a:solidFill>
            <a:schemeClr val="bg1">
              <a:alpha val="39999"/>
            </a:schemeClr>
          </a:solidFill>
          <a:ln w="9525">
            <a:no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sp>
        <p:nvSpPr>
          <p:cNvPr id="16388" name="矩形 9"/>
          <p:cNvSpPr>
            <a:spLocks noChangeArrowheads="1"/>
          </p:cNvSpPr>
          <p:nvPr/>
        </p:nvSpPr>
        <p:spPr bwMode="auto">
          <a:xfrm>
            <a:off x="760413" y="6276975"/>
            <a:ext cx="3929062" cy="596900"/>
          </a:xfrm>
          <a:prstGeom prst="rect">
            <a:avLst/>
          </a:prstGeom>
          <a:solidFill>
            <a:schemeClr val="bg1">
              <a:alpha val="39999"/>
            </a:schemeClr>
          </a:solidFill>
          <a:ln w="9525">
            <a:noFill/>
            <a:miter lim="800000"/>
            <a:headEnd/>
            <a:tailEnd/>
          </a:ln>
        </p:spPr>
        <p:txBody>
          <a:bodyPr anchor="ctr"/>
          <a:lstStyle/>
          <a:p>
            <a:pPr algn="ctr" eaLnBrk="1" hangingPunct="1"/>
            <a:endParaRPr lang="zh-CN" altLang="en-US" dirty="0">
              <a:solidFill>
                <a:srgbClr val="FFFFFF"/>
              </a:solidFill>
              <a:ea typeface="微软雅黑" panose="020B0503020204020204" pitchFamily="34" charset="-122"/>
            </a:endParaRPr>
          </a:p>
        </p:txBody>
      </p:sp>
      <p:sp>
        <p:nvSpPr>
          <p:cNvPr id="16389" name="文本框 10"/>
          <p:cNvSpPr txBox="1">
            <a:spLocks noChangeArrowheads="1"/>
          </p:cNvSpPr>
          <p:nvPr/>
        </p:nvSpPr>
        <p:spPr bwMode="auto">
          <a:xfrm>
            <a:off x="811806" y="1182667"/>
            <a:ext cx="3826276" cy="5016758"/>
          </a:xfrm>
          <a:prstGeom prst="rect">
            <a:avLst/>
          </a:prstGeom>
          <a:noFill/>
          <a:ln w="9525">
            <a:noFill/>
            <a:miter lim="800000"/>
            <a:headEnd/>
            <a:tailEnd/>
          </a:ln>
        </p:spPr>
        <p:txBody>
          <a:bodyPr wrap="square">
            <a:spAutoFit/>
          </a:bodyPr>
          <a:lstStyle/>
          <a:p>
            <a:pPr indent="457200" eaLnBrk="1" hangingPunct="1"/>
            <a:r>
              <a:rPr lang="zh-CN" altLang="en-US" sz="2000" dirty="0">
                <a:solidFill>
                  <a:schemeClr val="bg1"/>
                </a:solidFill>
                <a:latin typeface="微软雅黑" pitchFamily="34" charset="-122"/>
                <a:ea typeface="微软雅黑" pitchFamily="34" charset="-122"/>
              </a:rPr>
              <a:t>中山大道车陂路交叉口主要存在的问题是五类车交通量与交通量相比并不少，然而却在经过交叉路口的时候没有设置专门的非机动车道，导致安全岛位置不够，非机动车挤占内侧机动车道。</a:t>
            </a:r>
            <a:endParaRPr lang="en-US" altLang="zh-CN" sz="2000" dirty="0">
              <a:solidFill>
                <a:schemeClr val="bg1"/>
              </a:solidFill>
              <a:latin typeface="微软雅黑" pitchFamily="34" charset="-122"/>
              <a:ea typeface="微软雅黑" pitchFamily="34" charset="-122"/>
            </a:endParaRPr>
          </a:p>
          <a:p>
            <a:pPr indent="457200" eaLnBrk="1" hangingPunct="1"/>
            <a:r>
              <a:rPr lang="zh-CN" altLang="en-US" sz="2000" dirty="0">
                <a:solidFill>
                  <a:schemeClr val="bg1"/>
                </a:solidFill>
                <a:latin typeface="微软雅黑" pitchFamily="34" charset="-122"/>
                <a:ea typeface="微软雅黑" pitchFamily="34" charset="-122"/>
              </a:rPr>
              <a:t>在观察过程中我们发现，即使是高峰期，通过交叉口的机动车也不会存在二次等待的情况，路口较多的直行机动车道也许不太必要。</a:t>
            </a:r>
            <a:endParaRPr lang="en-US" altLang="zh-CN" sz="2000" dirty="0">
              <a:solidFill>
                <a:schemeClr val="bg1"/>
              </a:solidFill>
              <a:latin typeface="微软雅黑" pitchFamily="34" charset="-122"/>
              <a:ea typeface="微软雅黑" pitchFamily="34" charset="-122"/>
            </a:endParaRPr>
          </a:p>
          <a:p>
            <a:pPr indent="457200" eaLnBrk="1" hangingPunct="1"/>
            <a:r>
              <a:rPr lang="zh-CN" altLang="en-US" sz="2000" dirty="0">
                <a:solidFill>
                  <a:schemeClr val="bg1"/>
                </a:solidFill>
                <a:latin typeface="微软雅黑" pitchFamily="34" charset="-122"/>
                <a:ea typeface="微软雅黑" pitchFamily="34" charset="-122"/>
              </a:rPr>
              <a:t>而最外侧车道若是能改成非机动车道，既减少了机动车变道的情况，也给非机动车通过路口的空间，减少其随意进入机动车道的情况。</a:t>
            </a:r>
            <a:endParaRPr lang="zh-CN" altLang="en-US" sz="2000" dirty="0">
              <a:solidFill>
                <a:srgbClr val="FFFFFF"/>
              </a:solidFill>
              <a:latin typeface="微软雅黑" pitchFamily="34" charset="-122"/>
              <a:ea typeface="微软雅黑" pitchFamily="34" charset="-122"/>
            </a:endParaRPr>
          </a:p>
        </p:txBody>
      </p:sp>
      <p:sp>
        <p:nvSpPr>
          <p:cNvPr id="16390" name="文本框 11"/>
          <p:cNvSpPr txBox="1">
            <a:spLocks noChangeArrowheads="1"/>
          </p:cNvSpPr>
          <p:nvPr/>
        </p:nvSpPr>
        <p:spPr bwMode="auto">
          <a:xfrm>
            <a:off x="1136650" y="458787"/>
            <a:ext cx="3260725" cy="646331"/>
          </a:xfrm>
          <a:prstGeom prst="rect">
            <a:avLst/>
          </a:prstGeom>
          <a:noFill/>
          <a:ln w="9525">
            <a:noFill/>
            <a:miter lim="800000"/>
            <a:headEnd/>
            <a:tailEnd/>
          </a:ln>
        </p:spPr>
        <p:txBody>
          <a:bodyPr>
            <a:spAutoFit/>
          </a:bodyPr>
          <a:lstStyle/>
          <a:p>
            <a:pPr algn="ctr" eaLnBrk="1" hangingPunct="1"/>
            <a:r>
              <a:rPr lang="zh-CN" altLang="en-US" sz="3600" b="1" dirty="0">
                <a:solidFill>
                  <a:srgbClr val="FFFFFF"/>
                </a:solidFill>
                <a:latin typeface="微软雅黑" pitchFamily="34" charset="-122"/>
                <a:ea typeface="微软雅黑" pitchFamily="34" charset="-122"/>
              </a:rPr>
              <a:t>整治建议</a:t>
            </a: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1"/>
          <p:cNvPicPr>
            <a:picLocks noChangeAspect="1" noChangeArrowheads="1"/>
          </p:cNvPicPr>
          <p:nvPr/>
        </p:nvPicPr>
        <p:blipFill>
          <a:blip r:embed="rId2" cstate="email"/>
          <a:srcRect/>
          <a:stretch>
            <a:fillRect/>
          </a:stretch>
        </p:blipFill>
        <p:spPr bwMode="auto">
          <a:xfrm>
            <a:off x="0" y="-12700"/>
            <a:ext cx="12192000" cy="6883400"/>
          </a:xfrm>
          <a:prstGeom prst="rect">
            <a:avLst/>
          </a:prstGeom>
          <a:noFill/>
          <a:ln w="9525">
            <a:noFill/>
            <a:miter lim="800000"/>
            <a:headEnd/>
            <a:tailEnd/>
          </a:ln>
        </p:spPr>
      </p:pic>
      <p:grpSp>
        <p:nvGrpSpPr>
          <p:cNvPr id="2" name="组合 5"/>
          <p:cNvGrpSpPr>
            <a:grpSpLocks/>
          </p:cNvGrpSpPr>
          <p:nvPr/>
        </p:nvGrpSpPr>
        <p:grpSpPr bwMode="auto">
          <a:xfrm>
            <a:off x="3713427" y="968375"/>
            <a:ext cx="4668212" cy="4795838"/>
            <a:chOff x="-23551" y="0"/>
            <a:chExt cx="4668901" cy="4795419"/>
          </a:xfrm>
        </p:grpSpPr>
        <p:sp>
          <p:nvSpPr>
            <p:cNvPr id="4100" name="文本框 70"/>
            <p:cNvSpPr txBox="1">
              <a:spLocks noChangeArrowheads="1"/>
            </p:cNvSpPr>
            <p:nvPr/>
          </p:nvSpPr>
          <p:spPr bwMode="auto">
            <a:xfrm>
              <a:off x="1143296" y="1383197"/>
              <a:ext cx="2371276" cy="707824"/>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lang="zh-CN" altLang="en-US" sz="4000" b="1" dirty="0">
                  <a:solidFill>
                    <a:srgbClr val="FFFFFF"/>
                  </a:solidFill>
                  <a:latin typeface="微软雅黑" pitchFamily="34" charset="-122"/>
                  <a:ea typeface="微软雅黑" pitchFamily="34" charset="-122"/>
                </a:rPr>
                <a:t>谢谢观看</a:t>
              </a:r>
              <a:endParaRPr kumimoji="0" lang="zh-CN" altLang="en-US" sz="4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4101" name="文本框 71"/>
            <p:cNvSpPr txBox="1">
              <a:spLocks noChangeArrowheads="1"/>
            </p:cNvSpPr>
            <p:nvPr/>
          </p:nvSpPr>
          <p:spPr bwMode="auto">
            <a:xfrm>
              <a:off x="-23551" y="2980371"/>
              <a:ext cx="4653650" cy="584775"/>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32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Thank you</a:t>
              </a:r>
              <a:endParaRPr kumimoji="0" lang="zh-CN" altLang="en-US" sz="32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nvGrpSpPr>
            <p:cNvPr id="4102" name="组合 88"/>
            <p:cNvGrpSpPr>
              <a:grpSpLocks/>
            </p:cNvGrpSpPr>
            <p:nvPr/>
          </p:nvGrpSpPr>
          <p:grpSpPr bwMode="auto">
            <a:xfrm>
              <a:off x="47547" y="2461759"/>
              <a:ext cx="4597803" cy="80216"/>
              <a:chOff x="0" y="0"/>
              <a:chExt cx="4597803" cy="80216"/>
            </a:xfrm>
          </p:grpSpPr>
          <p:sp>
            <p:nvSpPr>
              <p:cNvPr id="4132" name="椭圆 68"/>
              <p:cNvSpPr>
                <a:spLocks noChangeArrowheads="1"/>
              </p:cNvSpPr>
              <p:nvPr/>
            </p:nvSpPr>
            <p:spPr bwMode="auto">
              <a:xfrm flipV="1">
                <a:off x="2239170" y="0"/>
                <a:ext cx="80216" cy="80216"/>
              </a:xfrm>
              <a:prstGeom prst="ellipse">
                <a:avLst/>
              </a:prstGeom>
              <a:solidFill>
                <a:schemeClr val="bg1"/>
              </a:solidFill>
              <a:ln w="9525">
                <a:noFill/>
                <a:round/>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400" b="0" i="0" u="none" strike="noStrike" kern="1200" cap="none" spc="0" normalizeH="0" baseline="0" noProof="0" dirty="0">
                  <a:ln>
                    <a:noFill/>
                  </a:ln>
                  <a:solidFill>
                    <a:srgbClr val="FFFFFF"/>
                  </a:solidFill>
                  <a:effectLst/>
                  <a:uLnTx/>
                  <a:uFillTx/>
                  <a:latin typeface="Calibri" pitchFamily="34" charset="0"/>
                  <a:ea typeface="微软雅黑" panose="020B0503020204020204" pitchFamily="34" charset="-122"/>
                  <a:cs typeface="+mn-cs"/>
                </a:endParaRPr>
              </a:p>
            </p:txBody>
          </p:sp>
          <p:cxnSp>
            <p:nvCxnSpPr>
              <p:cNvPr id="4133" name="直接连接符 72"/>
              <p:cNvCxnSpPr>
                <a:cxnSpLocks noChangeShapeType="1"/>
              </p:cNvCxnSpPr>
              <p:nvPr/>
            </p:nvCxnSpPr>
            <p:spPr bwMode="auto">
              <a:xfrm>
                <a:off x="0" y="27829"/>
                <a:ext cx="2077186" cy="0"/>
              </a:xfrm>
              <a:prstGeom prst="line">
                <a:avLst/>
              </a:prstGeom>
              <a:noFill/>
              <a:ln w="6350" cap="rnd">
                <a:solidFill>
                  <a:schemeClr val="bg1"/>
                </a:solidFill>
                <a:round/>
                <a:headEnd/>
                <a:tailEnd/>
              </a:ln>
            </p:spPr>
          </p:cxnSp>
          <p:cxnSp>
            <p:nvCxnSpPr>
              <p:cNvPr id="4134" name="直接连接符 87"/>
              <p:cNvCxnSpPr>
                <a:cxnSpLocks noChangeShapeType="1"/>
              </p:cNvCxnSpPr>
              <p:nvPr/>
            </p:nvCxnSpPr>
            <p:spPr bwMode="auto">
              <a:xfrm>
                <a:off x="2488215" y="27829"/>
                <a:ext cx="2109588" cy="0"/>
              </a:xfrm>
              <a:prstGeom prst="line">
                <a:avLst/>
              </a:prstGeom>
              <a:noFill/>
              <a:ln w="6350" cap="rnd">
                <a:solidFill>
                  <a:schemeClr val="bg1"/>
                </a:solidFill>
                <a:round/>
                <a:headEnd/>
                <a:tailEnd/>
              </a:ln>
            </p:spPr>
          </p:cxnSp>
        </p:grpSp>
        <p:grpSp>
          <p:nvGrpSpPr>
            <p:cNvPr id="4103" name="组合 28"/>
            <p:cNvGrpSpPr>
              <a:grpSpLocks/>
            </p:cNvGrpSpPr>
            <p:nvPr/>
          </p:nvGrpSpPr>
          <p:grpSpPr bwMode="auto">
            <a:xfrm>
              <a:off x="15053" y="0"/>
              <a:ext cx="4572001" cy="4795419"/>
              <a:chOff x="0" y="0"/>
              <a:chExt cx="4572001" cy="4795419"/>
            </a:xfrm>
          </p:grpSpPr>
          <p:grpSp>
            <p:nvGrpSpPr>
              <p:cNvPr id="4104" name="组合 6"/>
              <p:cNvGrpSpPr>
                <a:grpSpLocks/>
              </p:cNvGrpSpPr>
              <p:nvPr/>
            </p:nvGrpSpPr>
            <p:grpSpPr bwMode="auto">
              <a:xfrm>
                <a:off x="0" y="0"/>
                <a:ext cx="4572001" cy="852010"/>
                <a:chOff x="0" y="0"/>
                <a:chExt cx="4572001" cy="852010"/>
              </a:xfrm>
            </p:grpSpPr>
            <p:grpSp>
              <p:nvGrpSpPr>
                <p:cNvPr id="4119" name="组合 15"/>
                <p:cNvGrpSpPr>
                  <a:grpSpLocks/>
                </p:cNvGrpSpPr>
                <p:nvPr/>
              </p:nvGrpSpPr>
              <p:grpSpPr bwMode="auto">
                <a:xfrm>
                  <a:off x="1421435" y="0"/>
                  <a:ext cx="1693320" cy="852010"/>
                  <a:chOff x="0" y="0"/>
                  <a:chExt cx="3698748" cy="1861058"/>
                </a:xfrm>
              </p:grpSpPr>
              <p:sp>
                <p:nvSpPr>
                  <p:cNvPr id="4122" name="菱形 2"/>
                  <p:cNvSpPr>
                    <a:spLocks noChangeArrowheads="1"/>
                  </p:cNvSpPr>
                  <p:nvPr/>
                </p:nvSpPr>
                <p:spPr bwMode="auto">
                  <a:xfrm>
                    <a:off x="1232916" y="0"/>
                    <a:ext cx="1244600" cy="1244600"/>
                  </a:xfrm>
                  <a:prstGeom prst="diamond">
                    <a:avLst/>
                  </a:prstGeom>
                  <a:noFill/>
                  <a:ln w="12700">
                    <a:solidFill>
                      <a:schemeClr val="bg1"/>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itchFamily="34" charset="0"/>
                      <a:ea typeface="微软雅黑" panose="020B0503020204020204" pitchFamily="34" charset="-122"/>
                      <a:cs typeface="+mn-cs"/>
                    </a:endParaRPr>
                  </a:p>
                </p:txBody>
              </p:sp>
              <p:grpSp>
                <p:nvGrpSpPr>
                  <p:cNvPr id="4123" name="组合 8"/>
                  <p:cNvGrpSpPr>
                    <a:grpSpLocks/>
                  </p:cNvGrpSpPr>
                  <p:nvPr/>
                </p:nvGrpSpPr>
                <p:grpSpPr bwMode="auto">
                  <a:xfrm>
                    <a:off x="0" y="1244600"/>
                    <a:ext cx="1232916" cy="616458"/>
                    <a:chOff x="0" y="0"/>
                    <a:chExt cx="1232916" cy="616458"/>
                  </a:xfrm>
                </p:grpSpPr>
                <p:cxnSp>
                  <p:nvCxnSpPr>
                    <p:cNvPr id="4130" name="直接连接符 4"/>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31" name="直接连接符 7"/>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24" name="组合 9"/>
                  <p:cNvGrpSpPr>
                    <a:grpSpLocks/>
                  </p:cNvGrpSpPr>
                  <p:nvPr/>
                </p:nvGrpSpPr>
                <p:grpSpPr bwMode="auto">
                  <a:xfrm>
                    <a:off x="1232916" y="1244600"/>
                    <a:ext cx="1232916" cy="616458"/>
                    <a:chOff x="0" y="0"/>
                    <a:chExt cx="1232916" cy="616458"/>
                  </a:xfrm>
                </p:grpSpPr>
                <p:cxnSp>
                  <p:nvCxnSpPr>
                    <p:cNvPr id="4128" name="直接连接符 10"/>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29" name="直接连接符 11"/>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25" name="组合 12"/>
                  <p:cNvGrpSpPr>
                    <a:grpSpLocks/>
                  </p:cNvGrpSpPr>
                  <p:nvPr/>
                </p:nvGrpSpPr>
                <p:grpSpPr bwMode="auto">
                  <a:xfrm>
                    <a:off x="2465832" y="1244600"/>
                    <a:ext cx="1232916" cy="616458"/>
                    <a:chOff x="0" y="0"/>
                    <a:chExt cx="1232916" cy="616458"/>
                  </a:xfrm>
                </p:grpSpPr>
                <p:cxnSp>
                  <p:nvCxnSpPr>
                    <p:cNvPr id="4126" name="直接连接符 13"/>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27" name="直接连接符 14"/>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cxnSp>
              <p:nvCxnSpPr>
                <p:cNvPr id="4120" name="直接连接符 31"/>
                <p:cNvCxnSpPr>
                  <a:cxnSpLocks noChangeShapeType="1"/>
                </p:cNvCxnSpPr>
                <p:nvPr/>
              </p:nvCxnSpPr>
              <p:spPr bwMode="auto">
                <a:xfrm>
                  <a:off x="3114755" y="852010"/>
                  <a:ext cx="1457246" cy="0"/>
                </a:xfrm>
                <a:prstGeom prst="line">
                  <a:avLst/>
                </a:prstGeom>
                <a:noFill/>
                <a:ln w="6350" cap="rnd">
                  <a:solidFill>
                    <a:schemeClr val="bg1"/>
                  </a:solidFill>
                  <a:round/>
                  <a:headEnd/>
                  <a:tailEnd/>
                </a:ln>
              </p:spPr>
            </p:cxnSp>
            <p:cxnSp>
              <p:nvCxnSpPr>
                <p:cNvPr id="4121" name="直接连接符 33"/>
                <p:cNvCxnSpPr>
                  <a:cxnSpLocks noChangeShapeType="1"/>
                </p:cNvCxnSpPr>
                <p:nvPr/>
              </p:nvCxnSpPr>
              <p:spPr bwMode="auto">
                <a:xfrm>
                  <a:off x="0" y="852010"/>
                  <a:ext cx="1421435" cy="0"/>
                </a:xfrm>
                <a:prstGeom prst="line">
                  <a:avLst/>
                </a:prstGeom>
                <a:noFill/>
                <a:ln w="6350" cap="rnd">
                  <a:solidFill>
                    <a:schemeClr val="bg1"/>
                  </a:solidFill>
                  <a:round/>
                  <a:headEnd/>
                  <a:tailEnd/>
                </a:ln>
              </p:spPr>
            </p:cxnSp>
          </p:grpSp>
          <p:grpSp>
            <p:nvGrpSpPr>
              <p:cNvPr id="4105" name="组合 54"/>
              <p:cNvGrpSpPr>
                <a:grpSpLocks/>
              </p:cNvGrpSpPr>
              <p:nvPr/>
            </p:nvGrpSpPr>
            <p:grpSpPr bwMode="auto">
              <a:xfrm flipV="1">
                <a:off x="0" y="3943409"/>
                <a:ext cx="4572001" cy="852010"/>
                <a:chOff x="0" y="0"/>
                <a:chExt cx="4572001" cy="852010"/>
              </a:xfrm>
            </p:grpSpPr>
            <p:grpSp>
              <p:nvGrpSpPr>
                <p:cNvPr id="4106" name="组合 55"/>
                <p:cNvGrpSpPr>
                  <a:grpSpLocks/>
                </p:cNvGrpSpPr>
                <p:nvPr/>
              </p:nvGrpSpPr>
              <p:grpSpPr bwMode="auto">
                <a:xfrm>
                  <a:off x="1421435" y="0"/>
                  <a:ext cx="1693320" cy="852010"/>
                  <a:chOff x="0" y="0"/>
                  <a:chExt cx="3698748" cy="1861058"/>
                </a:xfrm>
              </p:grpSpPr>
              <p:sp>
                <p:nvSpPr>
                  <p:cNvPr id="4109" name="菱形 58"/>
                  <p:cNvSpPr>
                    <a:spLocks noChangeArrowheads="1"/>
                  </p:cNvSpPr>
                  <p:nvPr/>
                </p:nvSpPr>
                <p:spPr bwMode="auto">
                  <a:xfrm>
                    <a:off x="1232916" y="0"/>
                    <a:ext cx="1244600" cy="1244600"/>
                  </a:xfrm>
                  <a:prstGeom prst="diamond">
                    <a:avLst/>
                  </a:prstGeom>
                  <a:noFill/>
                  <a:ln w="12700">
                    <a:solidFill>
                      <a:schemeClr val="bg1"/>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itchFamily="34" charset="0"/>
                      <a:ea typeface="微软雅黑" panose="020B0503020204020204" pitchFamily="34" charset="-122"/>
                      <a:cs typeface="+mn-cs"/>
                    </a:endParaRPr>
                  </a:p>
                </p:txBody>
              </p:sp>
              <p:grpSp>
                <p:nvGrpSpPr>
                  <p:cNvPr id="4110" name="组合 59"/>
                  <p:cNvGrpSpPr>
                    <a:grpSpLocks/>
                  </p:cNvGrpSpPr>
                  <p:nvPr/>
                </p:nvGrpSpPr>
                <p:grpSpPr bwMode="auto">
                  <a:xfrm>
                    <a:off x="0" y="1244600"/>
                    <a:ext cx="1232916" cy="616458"/>
                    <a:chOff x="0" y="0"/>
                    <a:chExt cx="1232916" cy="616458"/>
                  </a:xfrm>
                </p:grpSpPr>
                <p:cxnSp>
                  <p:nvCxnSpPr>
                    <p:cNvPr id="4117" name="直接连接符 66"/>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18" name="直接连接符 67"/>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11" name="组合 60"/>
                  <p:cNvGrpSpPr>
                    <a:grpSpLocks/>
                  </p:cNvGrpSpPr>
                  <p:nvPr/>
                </p:nvGrpSpPr>
                <p:grpSpPr bwMode="auto">
                  <a:xfrm>
                    <a:off x="1232916" y="1244600"/>
                    <a:ext cx="1232916" cy="616458"/>
                    <a:chOff x="0" y="0"/>
                    <a:chExt cx="1232916" cy="616458"/>
                  </a:xfrm>
                </p:grpSpPr>
                <p:cxnSp>
                  <p:nvCxnSpPr>
                    <p:cNvPr id="4115" name="直接连接符 64"/>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16" name="直接连接符 65"/>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nvGrpSpPr>
                  <p:cNvPr id="4112" name="组合 61"/>
                  <p:cNvGrpSpPr>
                    <a:grpSpLocks/>
                  </p:cNvGrpSpPr>
                  <p:nvPr/>
                </p:nvGrpSpPr>
                <p:grpSpPr bwMode="auto">
                  <a:xfrm>
                    <a:off x="2465832" y="1244600"/>
                    <a:ext cx="1232916" cy="616458"/>
                    <a:chOff x="0" y="0"/>
                    <a:chExt cx="1232916" cy="616458"/>
                  </a:xfrm>
                </p:grpSpPr>
                <p:cxnSp>
                  <p:nvCxnSpPr>
                    <p:cNvPr id="4113" name="直接连接符 62"/>
                    <p:cNvCxnSpPr>
                      <a:cxnSpLocks noChangeShapeType="1"/>
                    </p:cNvCxnSpPr>
                    <p:nvPr/>
                  </p:nvCxnSpPr>
                  <p:spPr bwMode="auto">
                    <a:xfrm flipV="1">
                      <a:off x="0" y="0"/>
                      <a:ext cx="616458" cy="616458"/>
                    </a:xfrm>
                    <a:prstGeom prst="line">
                      <a:avLst/>
                    </a:prstGeom>
                    <a:noFill/>
                    <a:ln w="12700" cap="rnd">
                      <a:solidFill>
                        <a:schemeClr val="bg1"/>
                      </a:solidFill>
                      <a:round/>
                      <a:headEnd/>
                      <a:tailEnd/>
                    </a:ln>
                  </p:spPr>
                </p:cxnSp>
                <p:cxnSp>
                  <p:nvCxnSpPr>
                    <p:cNvPr id="4114" name="直接连接符 63"/>
                    <p:cNvCxnSpPr>
                      <a:cxnSpLocks noChangeShapeType="1"/>
                    </p:cNvCxnSpPr>
                    <p:nvPr/>
                  </p:nvCxnSpPr>
                  <p:spPr bwMode="auto">
                    <a:xfrm flipH="1" flipV="1">
                      <a:off x="616458" y="0"/>
                      <a:ext cx="616458" cy="616458"/>
                    </a:xfrm>
                    <a:prstGeom prst="line">
                      <a:avLst/>
                    </a:prstGeom>
                    <a:noFill/>
                    <a:ln w="12700" cap="rnd">
                      <a:solidFill>
                        <a:schemeClr val="bg1"/>
                      </a:solidFill>
                      <a:round/>
                      <a:headEnd/>
                      <a:tailEnd/>
                    </a:ln>
                  </p:spPr>
                </p:cxnSp>
              </p:grpSp>
            </p:grpSp>
            <p:cxnSp>
              <p:nvCxnSpPr>
                <p:cNvPr id="4107" name="直接连接符 56"/>
                <p:cNvCxnSpPr>
                  <a:cxnSpLocks noChangeShapeType="1"/>
                </p:cNvCxnSpPr>
                <p:nvPr/>
              </p:nvCxnSpPr>
              <p:spPr bwMode="auto">
                <a:xfrm>
                  <a:off x="3114755" y="852010"/>
                  <a:ext cx="1457246" cy="0"/>
                </a:xfrm>
                <a:prstGeom prst="line">
                  <a:avLst/>
                </a:prstGeom>
                <a:noFill/>
                <a:ln w="6350" cap="rnd">
                  <a:solidFill>
                    <a:schemeClr val="bg1"/>
                  </a:solidFill>
                  <a:round/>
                  <a:headEnd/>
                  <a:tailEnd/>
                </a:ln>
              </p:spPr>
            </p:cxnSp>
            <p:cxnSp>
              <p:nvCxnSpPr>
                <p:cNvPr id="4108" name="直接连接符 57"/>
                <p:cNvCxnSpPr>
                  <a:cxnSpLocks noChangeShapeType="1"/>
                </p:cNvCxnSpPr>
                <p:nvPr/>
              </p:nvCxnSpPr>
              <p:spPr bwMode="auto">
                <a:xfrm>
                  <a:off x="0" y="852010"/>
                  <a:ext cx="1421435" cy="0"/>
                </a:xfrm>
                <a:prstGeom prst="line">
                  <a:avLst/>
                </a:prstGeom>
                <a:noFill/>
                <a:ln w="6350" cap="rnd">
                  <a:solidFill>
                    <a:schemeClr val="bg1"/>
                  </a:solidFill>
                  <a:round/>
                  <a:headEnd/>
                  <a:tailEnd/>
                </a:ln>
              </p:spPr>
            </p:cxnSp>
          </p:grpSp>
        </p:grpSp>
      </p:grpSp>
    </p:spTree>
    <p:extLst>
      <p:ext uri="{BB962C8B-B14F-4D97-AF65-F5344CB8AC3E}">
        <p14:creationId xmlns:p14="http://schemas.microsoft.com/office/powerpoint/2010/main" val="264009893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第一PPT，www.1ppt.com">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922</Words>
  <Application>Microsoft Office PowerPoint</Application>
  <PresentationFormat>宽屏</PresentationFormat>
  <Paragraphs>90</Paragraphs>
  <Slides>16</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16</vt:i4>
      </vt:variant>
    </vt:vector>
  </HeadingPairs>
  <TitlesOfParts>
    <vt:vector size="23" baseType="lpstr">
      <vt:lpstr>Billboard</vt:lpstr>
      <vt:lpstr>微软雅黑</vt:lpstr>
      <vt:lpstr>张海山锐谐体</vt:lpstr>
      <vt:lpstr>Arial</vt:lpstr>
      <vt:lpstr>Calibri</vt:lpstr>
      <vt:lpstr>Calibri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蓝色星空</dc:title>
  <dc:creator>第一PPT</dc:creator>
  <cp:keywords>www.1ppt.com</cp:keywords>
  <cp:lastModifiedBy>master</cp:lastModifiedBy>
  <cp:revision>28</cp:revision>
  <dcterms:modified xsi:type="dcterms:W3CDTF">2018-12-10T15:52:19Z</dcterms:modified>
</cp:coreProperties>
</file>